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9767d1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9767d1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9767d1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9767d1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1956cef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1956cef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9767d18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9767d18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7877da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67877da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7877da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7877da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67877da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67877da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e3309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e3309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mashingmagazine.com/2018/01/understanding-using-rest-ap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ostman.com/downlo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utorials.jenkov.com/maven/maven-tutorial.html#maven-vers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man.com/downloa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oneditoronline.org/#left=local.bexaco&amp;right=local.cimanu" TargetMode="External"/><Relationship Id="rId4" Type="http://schemas.openxmlformats.org/officeDocument/2006/relationships/hyperlink" Target="https://json2csharp.com/json-to-pojo" TargetMode="External"/><Relationship Id="rId5" Type="http://schemas.openxmlformats.org/officeDocument/2006/relationships/hyperlink" Target="https://www.diffchecker.com/" TargetMode="External"/><Relationship Id="rId6" Type="http://schemas.openxmlformats.org/officeDocument/2006/relationships/hyperlink" Target="https://regex101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Notifying Vaccines Availability</a:t>
            </a:r>
            <a:endParaRPr sz="37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Programming Interface.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Rules that allow programs to talk to each other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Developers create APIs 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Resource - </a:t>
            </a: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https://www.smashingmagazine.com/2018/01/understanding-using-rest-api/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of rules that developers follow when they create their API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Request and Response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Made up of four things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Endpoint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Headers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APIs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https://www.postman.com/downloads/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Build Tools</a:t>
            </a:r>
            <a:endParaRPr sz="32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769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build tool is a tool that automates everything related to building the software project.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Gradle/Ant/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(Java)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it does ??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Generating source code (if auto-generated code is used in the project).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Generating documentation from the source code.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Compiling source code.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Fetch Dependencies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Packaging compiled code into JAR files or ZIP files.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Installing the packaged code on a server, in a repository or somewhere else.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Resource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http://tutorials.jenkov.com/maven/maven-tutorial.html#maven-version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APIs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https://www.postman.com/downloads/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Write the Service</a:t>
            </a:r>
            <a:endParaRPr sz="80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</a:t>
            </a:r>
            <a:r>
              <a:rPr lang="en"/>
              <a:t> Websites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https://jsoneditoronline.org/#left=local.bexaco&amp;right=local.cimanu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https://json2csharp.com/json-to-pojo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https://www.diffchecker.com/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https://regex101.com/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Q&amp;A</a:t>
            </a:r>
            <a:endParaRPr sz="80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