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sldIdLst>
    <p:sldId id="256" r:id="rId2"/>
    <p:sldId id="257" r:id="rId3"/>
    <p:sldId id="258" r:id="rId4"/>
    <p:sldId id="259" r:id="rId5"/>
    <p:sldId id="262" r:id="rId6"/>
    <p:sldId id="267" r:id="rId7"/>
    <p:sldId id="268" r:id="rId8"/>
    <p:sldId id="269" r:id="rId9"/>
    <p:sldId id="270" r:id="rId10"/>
    <p:sldId id="271" r:id="rId11"/>
    <p:sldId id="263" r:id="rId12"/>
    <p:sldId id="266" r:id="rId13"/>
    <p:sldId id="265"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122" d="100"/>
          <a:sy n="122" d="100"/>
        </p:scale>
        <p:origin x="240"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GB"/>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2D3C1CCD-7D1F-4079-8C17-6E99C74FC7BD}" type="datetimeFigureOut">
              <a:rPr lang="en-IN" smtClean="0"/>
              <a:t>11/11/22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rIns="45720"/>
          <a:lstStyle/>
          <a:p>
            <a:fld id="{065B6202-EC60-407B-908A-4370CCD617C6}" type="slidenum">
              <a:rPr lang="en-IN" smtClean="0"/>
              <a:t>‹#›</a:t>
            </a:fld>
            <a:endParaRPr lang="en-IN"/>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023919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D3C1CCD-7D1F-4079-8C17-6E99C74FC7BD}" type="datetimeFigureOut">
              <a:rPr lang="en-IN" smtClean="0"/>
              <a:t>11/11/22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5B6202-EC60-407B-908A-4370CCD617C6}" type="slidenum">
              <a:rPr lang="en-IN" smtClean="0"/>
              <a:t>‹#›</a:t>
            </a:fld>
            <a:endParaRPr lang="en-IN"/>
          </a:p>
        </p:txBody>
      </p:sp>
    </p:spTree>
    <p:extLst>
      <p:ext uri="{BB962C8B-B14F-4D97-AF65-F5344CB8AC3E}">
        <p14:creationId xmlns:p14="http://schemas.microsoft.com/office/powerpoint/2010/main" val="3448144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D3C1CCD-7D1F-4079-8C17-6E99C74FC7BD}" type="datetimeFigureOut">
              <a:rPr lang="en-IN" smtClean="0"/>
              <a:t>11/11/22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5B6202-EC60-407B-908A-4370CCD617C6}" type="slidenum">
              <a:rPr lang="en-IN" smtClean="0"/>
              <a:t>‹#›</a:t>
            </a:fld>
            <a:endParaRPr lang="en-IN"/>
          </a:p>
        </p:txBody>
      </p:sp>
    </p:spTree>
    <p:extLst>
      <p:ext uri="{BB962C8B-B14F-4D97-AF65-F5344CB8AC3E}">
        <p14:creationId xmlns:p14="http://schemas.microsoft.com/office/powerpoint/2010/main" val="1772778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D3C1CCD-7D1F-4079-8C17-6E99C74FC7BD}" type="datetimeFigureOut">
              <a:rPr lang="en-IN" smtClean="0"/>
              <a:t>11/11/22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5B6202-EC60-407B-908A-4370CCD617C6}" type="slidenum">
              <a:rPr lang="en-IN" smtClean="0"/>
              <a:t>‹#›</a:t>
            </a:fld>
            <a:endParaRPr lang="en-IN"/>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28563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GB"/>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D3C1CCD-7D1F-4079-8C17-6E99C74FC7BD}" type="datetimeFigureOut">
              <a:rPr lang="en-IN" smtClean="0"/>
              <a:t>11/11/22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5B6202-EC60-407B-908A-4370CCD617C6}" type="slidenum">
              <a:rPr lang="en-IN" smtClean="0"/>
              <a:t>‹#›</a:t>
            </a:fld>
            <a:endParaRPr lang="en-IN"/>
          </a:p>
        </p:txBody>
      </p:sp>
    </p:spTree>
    <p:extLst>
      <p:ext uri="{BB962C8B-B14F-4D97-AF65-F5344CB8AC3E}">
        <p14:creationId xmlns:p14="http://schemas.microsoft.com/office/powerpoint/2010/main" val="3829529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D3C1CCD-7D1F-4079-8C17-6E99C74FC7BD}" type="datetimeFigureOut">
              <a:rPr lang="en-IN" smtClean="0"/>
              <a:t>11/11/22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5B6202-EC60-407B-908A-4370CCD617C6}" type="slidenum">
              <a:rPr lang="en-IN" smtClean="0"/>
              <a:t>‹#›</a:t>
            </a:fld>
            <a:endParaRPr lang="en-IN"/>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40041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GB"/>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D3C1CCD-7D1F-4079-8C17-6E99C74FC7BD}" type="datetimeFigureOut">
              <a:rPr lang="en-IN" smtClean="0"/>
              <a:t>11/11/22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65B6202-EC60-407B-908A-4370CCD617C6}" type="slidenum">
              <a:rPr lang="en-IN" smtClean="0"/>
              <a:t>‹#›</a:t>
            </a:fld>
            <a:endParaRPr lang="en-IN"/>
          </a:p>
        </p:txBody>
      </p:sp>
    </p:spTree>
    <p:extLst>
      <p:ext uri="{BB962C8B-B14F-4D97-AF65-F5344CB8AC3E}">
        <p14:creationId xmlns:p14="http://schemas.microsoft.com/office/powerpoint/2010/main" val="4238643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D3C1CCD-7D1F-4079-8C17-6E99C74FC7BD}" type="datetimeFigureOut">
              <a:rPr lang="en-IN" smtClean="0"/>
              <a:t>11/11/22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5B6202-EC60-407B-908A-4370CCD617C6}" type="slidenum">
              <a:rPr lang="en-IN" smtClean="0"/>
              <a:t>‹#›</a:t>
            </a:fld>
            <a:endParaRPr lang="en-IN"/>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909057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2D3C1CCD-7D1F-4079-8C17-6E99C74FC7BD}" type="datetimeFigureOut">
              <a:rPr lang="en-IN" smtClean="0"/>
              <a:t>11/11/22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65B6202-EC60-407B-908A-4370CCD617C6}" type="slidenum">
              <a:rPr lang="en-IN" smtClean="0"/>
              <a:t>‹#›</a:t>
            </a:fld>
            <a:endParaRPr lang="en-IN"/>
          </a:p>
        </p:txBody>
      </p:sp>
    </p:spTree>
    <p:extLst>
      <p:ext uri="{BB962C8B-B14F-4D97-AF65-F5344CB8AC3E}">
        <p14:creationId xmlns:p14="http://schemas.microsoft.com/office/powerpoint/2010/main" val="514305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2D3C1CCD-7D1F-4079-8C17-6E99C74FC7BD}" type="datetimeFigureOut">
              <a:rPr lang="en-IN" smtClean="0"/>
              <a:t>11/11/22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5B6202-EC60-407B-908A-4370CCD617C6}" type="slidenum">
              <a:rPr lang="en-IN" smtClean="0"/>
              <a:t>‹#›</a:t>
            </a:fld>
            <a:endParaRPr lang="en-IN"/>
          </a:p>
        </p:txBody>
      </p:sp>
    </p:spTree>
    <p:extLst>
      <p:ext uri="{BB962C8B-B14F-4D97-AF65-F5344CB8AC3E}">
        <p14:creationId xmlns:p14="http://schemas.microsoft.com/office/powerpoint/2010/main" val="1295052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2D3C1CCD-7D1F-4079-8C17-6E99C74FC7BD}" type="datetimeFigureOut">
              <a:rPr lang="en-IN" smtClean="0"/>
              <a:t>11/11/22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5B6202-EC60-407B-908A-4370CCD617C6}" type="slidenum">
              <a:rPr lang="en-IN" smtClean="0"/>
              <a:t>‹#›</a:t>
            </a:fld>
            <a:endParaRPr lang="en-IN"/>
          </a:p>
        </p:txBody>
      </p:sp>
    </p:spTree>
    <p:extLst>
      <p:ext uri="{BB962C8B-B14F-4D97-AF65-F5344CB8AC3E}">
        <p14:creationId xmlns:p14="http://schemas.microsoft.com/office/powerpoint/2010/main" val="1951635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2D3C1CCD-7D1F-4079-8C17-6E99C74FC7BD}" type="datetimeFigureOut">
              <a:rPr lang="en-IN" smtClean="0"/>
              <a:t>11/11/22</a:t>
            </a:fld>
            <a:endParaRPr lang="en-IN"/>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065B6202-EC60-407B-908A-4370CCD617C6}" type="slidenum">
              <a:rPr lang="en-IN" smtClean="0"/>
              <a:t>‹#›</a:t>
            </a:fld>
            <a:endParaRPr lang="en-IN"/>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88342762"/>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9E314-87AB-7F7E-A34F-AB05E0424D71}"/>
              </a:ext>
            </a:extLst>
          </p:cNvPr>
          <p:cNvSpPr>
            <a:spLocks noGrp="1"/>
          </p:cNvSpPr>
          <p:nvPr>
            <p:ph type="ctrTitle"/>
          </p:nvPr>
        </p:nvSpPr>
        <p:spPr>
          <a:xfrm>
            <a:off x="965199" y="1240780"/>
            <a:ext cx="6086857" cy="4376440"/>
          </a:xfrm>
          <a:effectLst/>
        </p:spPr>
        <p:txBody>
          <a:bodyPr anchor="ctr">
            <a:normAutofit/>
          </a:bodyPr>
          <a:lstStyle/>
          <a:p>
            <a:pPr algn="r"/>
            <a:r>
              <a:rPr lang="en-IN" sz="4400" dirty="0">
                <a:solidFill>
                  <a:schemeClr val="tx1"/>
                </a:solidFill>
              </a:rPr>
              <a:t>Data Structures And Algorithms</a:t>
            </a:r>
          </a:p>
        </p:txBody>
      </p:sp>
      <p:sp>
        <p:nvSpPr>
          <p:cNvPr id="3" name="Subtitle 2">
            <a:extLst>
              <a:ext uri="{FF2B5EF4-FFF2-40B4-BE49-F238E27FC236}">
                <a16:creationId xmlns:a16="http://schemas.microsoft.com/office/drawing/2014/main" id="{8EF98B7E-06E4-CB4C-8308-0FF16BE29E12}"/>
              </a:ext>
            </a:extLst>
          </p:cNvPr>
          <p:cNvSpPr>
            <a:spLocks noGrp="1"/>
          </p:cNvSpPr>
          <p:nvPr>
            <p:ph type="subTitle" idx="1"/>
          </p:nvPr>
        </p:nvSpPr>
        <p:spPr>
          <a:xfrm>
            <a:off x="8017256" y="1240780"/>
            <a:ext cx="3364746" cy="4376440"/>
          </a:xfrm>
          <a:effectLst/>
        </p:spPr>
        <p:txBody>
          <a:bodyPr anchor="ctr">
            <a:normAutofit/>
          </a:bodyPr>
          <a:lstStyle/>
          <a:p>
            <a:r>
              <a:rPr lang="en-IN" sz="2400" dirty="0"/>
              <a:t>Aman Raj</a:t>
            </a:r>
          </a:p>
          <a:p>
            <a:r>
              <a:rPr lang="en-IN" sz="2400" dirty="0" err="1"/>
              <a:t>B.Tech</a:t>
            </a:r>
            <a:r>
              <a:rPr lang="en-IN" sz="2400" dirty="0"/>
              <a:t> (CSE)</a:t>
            </a:r>
          </a:p>
          <a:p>
            <a:r>
              <a:rPr lang="en-IN" sz="2400" dirty="0"/>
              <a:t>12101946</a:t>
            </a:r>
          </a:p>
        </p:txBody>
      </p:sp>
    </p:spTree>
    <p:extLst>
      <p:ext uri="{BB962C8B-B14F-4D97-AF65-F5344CB8AC3E}">
        <p14:creationId xmlns:p14="http://schemas.microsoft.com/office/powerpoint/2010/main" val="682532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77B77-D641-E9F9-EED7-1CF8259FD615}"/>
              </a:ext>
            </a:extLst>
          </p:cNvPr>
          <p:cNvSpPr>
            <a:spLocks noGrp="1"/>
          </p:cNvSpPr>
          <p:nvPr>
            <p:ph type="title"/>
          </p:nvPr>
        </p:nvSpPr>
        <p:spPr>
          <a:xfrm>
            <a:off x="800168" y="5190869"/>
            <a:ext cx="10572000" cy="779529"/>
          </a:xfrm>
          <a:effectLst/>
        </p:spPr>
        <p:txBody>
          <a:bodyPr vert="horz" lIns="91440" tIns="45720" rIns="91440" bIns="45720" rtlCol="0" anchor="b">
            <a:normAutofit/>
          </a:bodyPr>
          <a:lstStyle/>
          <a:p>
            <a:r>
              <a:rPr lang="en-US">
                <a:solidFill>
                  <a:schemeClr val="tx1"/>
                </a:solidFill>
              </a:rPr>
              <a:t>Project Screenshots</a:t>
            </a:r>
          </a:p>
        </p:txBody>
      </p:sp>
      <p:sp>
        <p:nvSpPr>
          <p:cNvPr id="4" name="Content Placeholder 3">
            <a:extLst>
              <a:ext uri="{FF2B5EF4-FFF2-40B4-BE49-F238E27FC236}">
                <a16:creationId xmlns:a16="http://schemas.microsoft.com/office/drawing/2014/main" id="{251FDC30-902C-BE36-B3BD-DC47CCE5BF68}"/>
              </a:ext>
            </a:extLst>
          </p:cNvPr>
          <p:cNvSpPr>
            <a:spLocks noGrp="1"/>
          </p:cNvSpPr>
          <p:nvPr>
            <p:ph idx="1"/>
          </p:nvPr>
        </p:nvSpPr>
        <p:spPr>
          <a:xfrm>
            <a:off x="2773599" y="2052116"/>
            <a:ext cx="4814870" cy="1237622"/>
          </a:xfrm>
        </p:spPr>
        <p:txBody>
          <a:bodyPr/>
          <a:lstStyle/>
          <a:p>
            <a:endParaRPr lang="en-US" dirty="0"/>
          </a:p>
        </p:txBody>
      </p:sp>
      <p:pic>
        <p:nvPicPr>
          <p:cNvPr id="3" name="Picture 2">
            <a:extLst>
              <a:ext uri="{FF2B5EF4-FFF2-40B4-BE49-F238E27FC236}">
                <a16:creationId xmlns:a16="http://schemas.microsoft.com/office/drawing/2014/main" id="{F33028EC-67A8-7EA8-CF16-381DC3F1D08E}"/>
              </a:ext>
            </a:extLst>
          </p:cNvPr>
          <p:cNvPicPr>
            <a:picLocks noChangeAspect="1"/>
          </p:cNvPicPr>
          <p:nvPr/>
        </p:nvPicPr>
        <p:blipFill>
          <a:blip r:embed="rId2"/>
          <a:stretch>
            <a:fillRect/>
          </a:stretch>
        </p:blipFill>
        <p:spPr>
          <a:xfrm>
            <a:off x="1890097" y="222617"/>
            <a:ext cx="8411806" cy="4968252"/>
          </a:xfrm>
          <a:prstGeom prst="rect">
            <a:avLst/>
          </a:prstGeom>
        </p:spPr>
      </p:pic>
    </p:spTree>
    <p:extLst>
      <p:ext uri="{BB962C8B-B14F-4D97-AF65-F5344CB8AC3E}">
        <p14:creationId xmlns:p14="http://schemas.microsoft.com/office/powerpoint/2010/main" val="1798098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088AE-66BD-4814-84FF-65E7FF583B2A}"/>
              </a:ext>
            </a:extLst>
          </p:cNvPr>
          <p:cNvSpPr>
            <a:spLocks noGrp="1"/>
          </p:cNvSpPr>
          <p:nvPr>
            <p:ph type="title"/>
          </p:nvPr>
        </p:nvSpPr>
        <p:spPr/>
        <p:txBody>
          <a:bodyPr/>
          <a:lstStyle/>
          <a:p>
            <a:r>
              <a:rPr lang="en-IN" dirty="0"/>
              <a:t>Why This Project</a:t>
            </a:r>
          </a:p>
        </p:txBody>
      </p:sp>
      <p:sp>
        <p:nvSpPr>
          <p:cNvPr id="3" name="Content Placeholder 2">
            <a:extLst>
              <a:ext uri="{FF2B5EF4-FFF2-40B4-BE49-F238E27FC236}">
                <a16:creationId xmlns:a16="http://schemas.microsoft.com/office/drawing/2014/main" id="{5F80C3DD-6B71-1082-5BB9-C285F45F8434}"/>
              </a:ext>
            </a:extLst>
          </p:cNvPr>
          <p:cNvSpPr>
            <a:spLocks noGrp="1"/>
          </p:cNvSpPr>
          <p:nvPr>
            <p:ph idx="1"/>
          </p:nvPr>
        </p:nvSpPr>
        <p:spPr>
          <a:xfrm>
            <a:off x="1240743" y="1610744"/>
            <a:ext cx="5489724" cy="3636511"/>
          </a:xfrm>
        </p:spPr>
        <p:txBody>
          <a:bodyPr/>
          <a:lstStyle/>
          <a:p>
            <a:pPr marL="0" indent="0">
              <a:buNone/>
            </a:pPr>
            <a:r>
              <a:rPr lang="en-IN" dirty="0"/>
              <a:t>The main aim was to implement all the knowledge and skills gained in summer training on a real project.</a:t>
            </a:r>
          </a:p>
        </p:txBody>
      </p:sp>
      <p:sp>
        <p:nvSpPr>
          <p:cNvPr id="5" name="TextBox 4">
            <a:extLst>
              <a:ext uri="{FF2B5EF4-FFF2-40B4-BE49-F238E27FC236}">
                <a16:creationId xmlns:a16="http://schemas.microsoft.com/office/drawing/2014/main" id="{3717DFC6-9C92-F43B-6848-A20760B9ABAD}"/>
              </a:ext>
            </a:extLst>
          </p:cNvPr>
          <p:cNvSpPr txBox="1"/>
          <p:nvPr/>
        </p:nvSpPr>
        <p:spPr>
          <a:xfrm>
            <a:off x="6217920" y="2222696"/>
            <a:ext cx="5164078" cy="2215991"/>
          </a:xfrm>
          <a:prstGeom prst="rect">
            <a:avLst/>
          </a:prstGeom>
          <a:noFill/>
        </p:spPr>
        <p:txBody>
          <a:bodyPr wrap="square" rtlCol="0">
            <a:spAutoFit/>
          </a:bodyPr>
          <a:lstStyle/>
          <a:p>
            <a:pPr marL="285750" indent="-285750">
              <a:buFont typeface="Courier New" panose="02070309020205020404" pitchFamily="49" charset="0"/>
              <a:buChar char="o"/>
            </a:pPr>
            <a:r>
              <a:rPr lang="en-IN" dirty="0"/>
              <a:t>Practical Implementation</a:t>
            </a:r>
          </a:p>
          <a:p>
            <a:pPr marL="742950" lvl="1" indent="-285750">
              <a:buFont typeface="Arial" panose="020B0604020202020204" pitchFamily="34" charset="0"/>
              <a:buChar char="•"/>
            </a:pPr>
            <a:r>
              <a:rPr lang="en-IN" sz="1100" dirty="0"/>
              <a:t>I did this project to get practical exposure of the concepts of DSA.</a:t>
            </a:r>
          </a:p>
          <a:p>
            <a:pPr marL="285750" indent="-285750">
              <a:buFont typeface="Courier New" panose="02070309020205020404" pitchFamily="49" charset="0"/>
              <a:buChar char="o"/>
            </a:pPr>
            <a:r>
              <a:rPr lang="en-IN" dirty="0"/>
              <a:t>Learning</a:t>
            </a:r>
          </a:p>
          <a:p>
            <a:pPr marL="742950" lvl="1" indent="-285750">
              <a:buFont typeface="Arial" panose="020B0604020202020204" pitchFamily="34" charset="0"/>
              <a:buChar char="•"/>
            </a:pPr>
            <a:r>
              <a:rPr lang="en-IN" sz="1100" dirty="0"/>
              <a:t>I learned a lot from this project and revised all the learnings from my summer training.</a:t>
            </a:r>
          </a:p>
          <a:p>
            <a:pPr marL="285750" indent="-285750">
              <a:buFont typeface="Courier New" panose="02070309020205020404" pitchFamily="49" charset="0"/>
              <a:buChar char="o"/>
            </a:pPr>
            <a:r>
              <a:rPr lang="en-IN" dirty="0"/>
              <a:t>Explore</a:t>
            </a:r>
          </a:p>
          <a:p>
            <a:pPr marL="742950" lvl="1" indent="-285750">
              <a:buFont typeface="Arial" panose="020B0604020202020204" pitchFamily="34" charset="0"/>
              <a:buChar char="•"/>
            </a:pPr>
            <a:r>
              <a:rPr lang="en-IN" sz="1100" dirty="0"/>
              <a:t>I got the opportunity to explore more about this domain, learn new things and enhance existing skills.</a:t>
            </a:r>
          </a:p>
          <a:p>
            <a:pPr marL="285750" indent="-285750">
              <a:buFont typeface="Courier New" panose="02070309020205020404" pitchFamily="49" charset="0"/>
              <a:buChar char="o"/>
            </a:pPr>
            <a:r>
              <a:rPr lang="en-IN" dirty="0"/>
              <a:t>Solve Issues</a:t>
            </a:r>
          </a:p>
          <a:p>
            <a:pPr marL="742950" lvl="1" indent="-285750">
              <a:buFont typeface="Arial" panose="020B0604020202020204" pitchFamily="34" charset="0"/>
              <a:buChar char="•"/>
            </a:pPr>
            <a:r>
              <a:rPr lang="en-IN" sz="1100" dirty="0"/>
              <a:t>I learned how to work with Data Structures and Algorithms</a:t>
            </a:r>
          </a:p>
        </p:txBody>
      </p:sp>
    </p:spTree>
    <p:extLst>
      <p:ext uri="{BB962C8B-B14F-4D97-AF65-F5344CB8AC3E}">
        <p14:creationId xmlns:p14="http://schemas.microsoft.com/office/powerpoint/2010/main" val="1120763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C5BBE-2F1C-9A25-7099-81FAD76B4875}"/>
              </a:ext>
            </a:extLst>
          </p:cNvPr>
          <p:cNvSpPr>
            <a:spLocks noGrp="1"/>
          </p:cNvSpPr>
          <p:nvPr>
            <p:ph type="title"/>
          </p:nvPr>
        </p:nvSpPr>
        <p:spPr/>
        <p:txBody>
          <a:bodyPr/>
          <a:lstStyle/>
          <a:p>
            <a:r>
              <a:rPr lang="en-IN" dirty="0"/>
              <a:t>Learning Outcome</a:t>
            </a:r>
          </a:p>
        </p:txBody>
      </p:sp>
      <p:sp>
        <p:nvSpPr>
          <p:cNvPr id="3" name="Content Placeholder 2">
            <a:extLst>
              <a:ext uri="{FF2B5EF4-FFF2-40B4-BE49-F238E27FC236}">
                <a16:creationId xmlns:a16="http://schemas.microsoft.com/office/drawing/2014/main" id="{AB979292-1338-3124-1155-2163A1F25C6D}"/>
              </a:ext>
            </a:extLst>
          </p:cNvPr>
          <p:cNvSpPr>
            <a:spLocks noGrp="1"/>
          </p:cNvSpPr>
          <p:nvPr>
            <p:ph idx="1"/>
          </p:nvPr>
        </p:nvSpPr>
        <p:spPr>
          <a:xfrm>
            <a:off x="1100066" y="2011271"/>
            <a:ext cx="5277288" cy="3636511"/>
          </a:xfrm>
        </p:spPr>
        <p:txBody>
          <a:bodyPr/>
          <a:lstStyle/>
          <a:p>
            <a:pPr marL="0" indent="0">
              <a:buNone/>
            </a:pPr>
            <a:r>
              <a:rPr lang="en-IN" dirty="0"/>
              <a:t>Skills and technologies learned from the summer training and experience gained from working on real projects.</a:t>
            </a:r>
          </a:p>
        </p:txBody>
      </p:sp>
      <p:sp>
        <p:nvSpPr>
          <p:cNvPr id="4" name="TextBox 3">
            <a:extLst>
              <a:ext uri="{FF2B5EF4-FFF2-40B4-BE49-F238E27FC236}">
                <a16:creationId xmlns:a16="http://schemas.microsoft.com/office/drawing/2014/main" id="{88A22EAA-74F7-94E8-E03C-C9F027339103}"/>
              </a:ext>
            </a:extLst>
          </p:cNvPr>
          <p:cNvSpPr txBox="1"/>
          <p:nvPr/>
        </p:nvSpPr>
        <p:spPr>
          <a:xfrm>
            <a:off x="6613236" y="3301878"/>
            <a:ext cx="4073237" cy="1477328"/>
          </a:xfrm>
          <a:prstGeom prst="rect">
            <a:avLst/>
          </a:prstGeom>
          <a:noFill/>
        </p:spPr>
        <p:txBody>
          <a:bodyPr wrap="square" rtlCol="0">
            <a:spAutoFit/>
          </a:bodyPr>
          <a:lstStyle/>
          <a:p>
            <a:endParaRPr lang="en-IN" dirty="0"/>
          </a:p>
          <a:p>
            <a:pPr marL="285750" indent="-285750">
              <a:buFont typeface="Courier New" panose="02070309020205020404" pitchFamily="49" charset="0"/>
              <a:buChar char="o"/>
            </a:pPr>
            <a:r>
              <a:rPr lang="en-IN" dirty="0"/>
              <a:t>Implementation of DSA in real life projects</a:t>
            </a:r>
          </a:p>
          <a:p>
            <a:endParaRPr lang="en-IN" dirty="0"/>
          </a:p>
          <a:p>
            <a:pPr marL="285750" indent="-285750">
              <a:buFont typeface="Courier New" panose="02070309020205020404" pitchFamily="49" charset="0"/>
              <a:buChar char="o"/>
            </a:pPr>
            <a:r>
              <a:rPr lang="en-IN" dirty="0"/>
              <a:t>Working with Python</a:t>
            </a:r>
          </a:p>
        </p:txBody>
      </p:sp>
    </p:spTree>
    <p:extLst>
      <p:ext uri="{BB962C8B-B14F-4D97-AF65-F5344CB8AC3E}">
        <p14:creationId xmlns:p14="http://schemas.microsoft.com/office/powerpoint/2010/main" val="3314341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89113-93AA-D7AF-3605-AA9445518F4A}"/>
              </a:ext>
            </a:extLst>
          </p:cNvPr>
          <p:cNvSpPr>
            <a:spLocks noGrp="1"/>
          </p:cNvSpPr>
          <p:nvPr>
            <p:ph type="title"/>
          </p:nvPr>
        </p:nvSpPr>
        <p:spPr/>
        <p:txBody>
          <a:bodyPr>
            <a:normAutofit/>
          </a:bodyPr>
          <a:lstStyle/>
          <a:p>
            <a:r>
              <a:rPr lang="en-IN" dirty="0"/>
              <a:t>Conclusion</a:t>
            </a:r>
          </a:p>
        </p:txBody>
      </p:sp>
      <p:sp>
        <p:nvSpPr>
          <p:cNvPr id="3" name="Content Placeholder 2">
            <a:extLst>
              <a:ext uri="{FF2B5EF4-FFF2-40B4-BE49-F238E27FC236}">
                <a16:creationId xmlns:a16="http://schemas.microsoft.com/office/drawing/2014/main" id="{46C6A29D-60B7-B465-D4F6-BD561B2A940E}"/>
              </a:ext>
            </a:extLst>
          </p:cNvPr>
          <p:cNvSpPr>
            <a:spLocks noGrp="1"/>
          </p:cNvSpPr>
          <p:nvPr>
            <p:ph idx="1"/>
          </p:nvPr>
        </p:nvSpPr>
        <p:spPr>
          <a:xfrm>
            <a:off x="1367353" y="2413000"/>
            <a:ext cx="3835583" cy="3632200"/>
          </a:xfrm>
        </p:spPr>
        <p:txBody>
          <a:bodyPr>
            <a:normAutofit/>
          </a:bodyPr>
          <a:lstStyle/>
          <a:p>
            <a:pPr marL="0" indent="0">
              <a:buNone/>
            </a:pPr>
            <a:r>
              <a:rPr lang="en-US" dirty="0"/>
              <a:t>The conclusion we have reached is that the Data structure and algorithm play very important role in any real time projects .</a:t>
            </a:r>
            <a:endParaRPr lang="en-IN" dirty="0"/>
          </a:p>
        </p:txBody>
      </p:sp>
      <p:pic>
        <p:nvPicPr>
          <p:cNvPr id="7" name="Graphic 6" descr="Puzzle">
            <a:extLst>
              <a:ext uri="{FF2B5EF4-FFF2-40B4-BE49-F238E27FC236}">
                <a16:creationId xmlns:a16="http://schemas.microsoft.com/office/drawing/2014/main" id="{BDF22A62-5338-8BD0-5926-482FFA8E2D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82356" y="2413000"/>
            <a:ext cx="3716338" cy="3716338"/>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376582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EC0E8-55DA-452B-E7E7-A762BDA7E9DA}"/>
              </a:ext>
            </a:extLst>
          </p:cNvPr>
          <p:cNvSpPr>
            <a:spLocks noGrp="1"/>
          </p:cNvSpPr>
          <p:nvPr>
            <p:ph type="title"/>
          </p:nvPr>
        </p:nvSpPr>
        <p:spPr>
          <a:xfrm>
            <a:off x="1280559" y="1286935"/>
            <a:ext cx="9638153" cy="2668377"/>
          </a:xfrm>
          <a:effectLst/>
        </p:spPr>
        <p:txBody>
          <a:bodyPr vert="horz" lIns="91440" tIns="45720" rIns="91440" bIns="45720" rtlCol="0" anchor="b">
            <a:normAutofit/>
          </a:bodyPr>
          <a:lstStyle/>
          <a:p>
            <a:pPr algn="ctr"/>
            <a:r>
              <a:rPr lang="en-US" sz="5400" dirty="0">
                <a:solidFill>
                  <a:schemeClr val="tx1"/>
                </a:solidFill>
              </a:rPr>
              <a:t>THANK YOU</a:t>
            </a:r>
          </a:p>
        </p:txBody>
      </p:sp>
    </p:spTree>
    <p:extLst>
      <p:ext uri="{BB962C8B-B14F-4D97-AF65-F5344CB8AC3E}">
        <p14:creationId xmlns:p14="http://schemas.microsoft.com/office/powerpoint/2010/main" val="1642076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39593-5085-331C-B340-D46F8B965217}"/>
              </a:ext>
            </a:extLst>
          </p:cNvPr>
          <p:cNvSpPr>
            <a:spLocks noGrp="1"/>
          </p:cNvSpPr>
          <p:nvPr>
            <p:ph type="title"/>
          </p:nvPr>
        </p:nvSpPr>
        <p:spPr/>
        <p:txBody>
          <a:bodyPr/>
          <a:lstStyle/>
          <a:p>
            <a:r>
              <a:rPr lang="en-IN" dirty="0"/>
              <a:t>Table Of Content</a:t>
            </a:r>
          </a:p>
        </p:txBody>
      </p:sp>
      <p:sp>
        <p:nvSpPr>
          <p:cNvPr id="3" name="Content Placeholder 2">
            <a:extLst>
              <a:ext uri="{FF2B5EF4-FFF2-40B4-BE49-F238E27FC236}">
                <a16:creationId xmlns:a16="http://schemas.microsoft.com/office/drawing/2014/main" id="{C1D7EE5D-A0DE-ADEF-2066-B80F83A5B0E0}"/>
              </a:ext>
            </a:extLst>
          </p:cNvPr>
          <p:cNvSpPr>
            <a:spLocks noGrp="1"/>
          </p:cNvSpPr>
          <p:nvPr>
            <p:ph idx="1"/>
          </p:nvPr>
        </p:nvSpPr>
        <p:spPr/>
        <p:txBody>
          <a:bodyPr/>
          <a:lstStyle/>
          <a:p>
            <a:r>
              <a:rPr lang="en-IN" dirty="0"/>
              <a:t>My Course</a:t>
            </a:r>
          </a:p>
          <a:p>
            <a:pPr lvl="1">
              <a:buFont typeface="Wingdings" panose="05000000000000000000" pitchFamily="2" charset="2"/>
              <a:buChar char="§"/>
            </a:pPr>
            <a:r>
              <a:rPr lang="en-IN" sz="1100" dirty="0"/>
              <a:t>I will discuss my summer training MOOC</a:t>
            </a:r>
          </a:p>
          <a:p>
            <a:r>
              <a:rPr lang="en-IN" dirty="0"/>
              <a:t>Project</a:t>
            </a:r>
          </a:p>
          <a:p>
            <a:pPr lvl="1">
              <a:buFont typeface="Wingdings" panose="05000000000000000000" pitchFamily="2" charset="2"/>
              <a:buChar char="§"/>
            </a:pPr>
            <a:r>
              <a:rPr lang="en-IN" sz="1100" dirty="0"/>
              <a:t>I will explain my project in detail</a:t>
            </a:r>
          </a:p>
          <a:p>
            <a:r>
              <a:rPr lang="en-IN" dirty="0"/>
              <a:t>Learning Outcome</a:t>
            </a:r>
          </a:p>
          <a:p>
            <a:pPr lvl="1">
              <a:buFont typeface="Wingdings" panose="05000000000000000000" pitchFamily="2" charset="2"/>
              <a:buChar char="§"/>
            </a:pPr>
            <a:r>
              <a:rPr lang="en-IN" sz="1100" dirty="0"/>
              <a:t>I will talk about the experience and skills I have gained from the course and project</a:t>
            </a:r>
          </a:p>
          <a:p>
            <a:r>
              <a:rPr lang="en-IN" dirty="0"/>
              <a:t>Conclusion</a:t>
            </a:r>
          </a:p>
          <a:p>
            <a:pPr lvl="1">
              <a:buFont typeface="Wingdings" panose="05000000000000000000" pitchFamily="2" charset="2"/>
              <a:buChar char="§"/>
            </a:pPr>
            <a:r>
              <a:rPr lang="en-IN" sz="1100" dirty="0"/>
              <a:t>I will give an overview of my training</a:t>
            </a:r>
          </a:p>
        </p:txBody>
      </p:sp>
    </p:spTree>
    <p:extLst>
      <p:ext uri="{BB962C8B-B14F-4D97-AF65-F5344CB8AC3E}">
        <p14:creationId xmlns:p14="http://schemas.microsoft.com/office/powerpoint/2010/main" val="2154626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1F038-9C60-476F-F9BD-02270C09725F}"/>
              </a:ext>
            </a:extLst>
          </p:cNvPr>
          <p:cNvSpPr>
            <a:spLocks noGrp="1"/>
          </p:cNvSpPr>
          <p:nvPr>
            <p:ph type="title"/>
          </p:nvPr>
        </p:nvSpPr>
        <p:spPr>
          <a:xfrm>
            <a:off x="2611809" y="808056"/>
            <a:ext cx="5854330" cy="1077229"/>
          </a:xfrm>
        </p:spPr>
        <p:txBody>
          <a:bodyPr>
            <a:normAutofit/>
          </a:bodyPr>
          <a:lstStyle/>
          <a:p>
            <a:pPr>
              <a:lnSpc>
                <a:spcPct val="90000"/>
              </a:lnSpc>
            </a:pPr>
            <a:r>
              <a:rPr lang="en-IN" sz="3100" dirty="0"/>
              <a:t>Overview Of Course</a:t>
            </a:r>
            <a:br>
              <a:rPr lang="en-IN" sz="3100" dirty="0"/>
            </a:br>
            <a:r>
              <a:rPr lang="en-IN" sz="3100" b="0" dirty="0"/>
              <a:t>Data Structures And Algorithms</a:t>
            </a:r>
          </a:p>
        </p:txBody>
      </p:sp>
      <p:sp>
        <p:nvSpPr>
          <p:cNvPr id="3" name="Content Placeholder 2">
            <a:extLst>
              <a:ext uri="{FF2B5EF4-FFF2-40B4-BE49-F238E27FC236}">
                <a16:creationId xmlns:a16="http://schemas.microsoft.com/office/drawing/2014/main" id="{8224EEF7-64FB-BA38-D703-2E047BA211D9}"/>
              </a:ext>
            </a:extLst>
          </p:cNvPr>
          <p:cNvSpPr>
            <a:spLocks noGrp="1"/>
          </p:cNvSpPr>
          <p:nvPr>
            <p:ph idx="1"/>
          </p:nvPr>
        </p:nvSpPr>
        <p:spPr>
          <a:xfrm>
            <a:off x="1238491" y="2413000"/>
            <a:ext cx="6713317" cy="3632200"/>
          </a:xfrm>
        </p:spPr>
        <p:txBody>
          <a:bodyPr>
            <a:normAutofit/>
          </a:bodyPr>
          <a:lstStyle/>
          <a:p>
            <a:pPr marL="0" indent="0">
              <a:buNone/>
            </a:pPr>
            <a:r>
              <a:rPr lang="en-IN" dirty="0"/>
              <a:t>“Data Structures and Algorithms” is an online self paced course offered by “</a:t>
            </a:r>
            <a:r>
              <a:rPr lang="en-IN" dirty="0" err="1"/>
              <a:t>GeeksForGeeks</a:t>
            </a:r>
            <a:r>
              <a:rPr lang="en-IN" dirty="0"/>
              <a:t>” consisting of all the topics needed to learn about DSA and five mini projects using the concepts of DSA. This course teaches the essential skills for working with data structures and algorithms.</a:t>
            </a:r>
          </a:p>
        </p:txBody>
      </p:sp>
      <p:pic>
        <p:nvPicPr>
          <p:cNvPr id="7" name="Graphic 6" descr="Web Design">
            <a:extLst>
              <a:ext uri="{FF2B5EF4-FFF2-40B4-BE49-F238E27FC236}">
                <a16:creationId xmlns:a16="http://schemas.microsoft.com/office/drawing/2014/main" id="{E9905819-DAF8-D80A-4308-83DEB25BC3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66138" y="2814638"/>
            <a:ext cx="2913062" cy="2913062"/>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456968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5B4794-3570-FC08-0ACB-B646F35E57D0}"/>
              </a:ext>
            </a:extLst>
          </p:cNvPr>
          <p:cNvSpPr>
            <a:spLocks noGrp="1"/>
          </p:cNvSpPr>
          <p:nvPr>
            <p:ph type="ctrTitle"/>
          </p:nvPr>
        </p:nvSpPr>
        <p:spPr>
          <a:xfrm>
            <a:off x="0" y="3591044"/>
            <a:ext cx="8565268" cy="1594415"/>
          </a:xfrm>
        </p:spPr>
        <p:txBody>
          <a:bodyPr>
            <a:normAutofit fontScale="90000"/>
          </a:bodyPr>
          <a:lstStyle/>
          <a:p>
            <a:r>
              <a:rPr lang="en-US" dirty="0"/>
              <a:t>Project  :- </a:t>
            </a:r>
            <a:r>
              <a:rPr lang="en-US" sz="4000" dirty="0">
                <a:solidFill>
                  <a:srgbClr val="FF0000"/>
                </a:solidFill>
              </a:rPr>
              <a:t>PhoneBook Directory using Python</a:t>
            </a:r>
            <a:r>
              <a:rPr lang="en-US" dirty="0"/>
              <a:t> </a:t>
            </a:r>
          </a:p>
        </p:txBody>
      </p:sp>
    </p:spTree>
    <p:extLst>
      <p:ext uri="{BB962C8B-B14F-4D97-AF65-F5344CB8AC3E}">
        <p14:creationId xmlns:p14="http://schemas.microsoft.com/office/powerpoint/2010/main" val="3422638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6A0C1-DED8-9368-1F75-C117F972CD3E}"/>
              </a:ext>
            </a:extLst>
          </p:cNvPr>
          <p:cNvSpPr>
            <a:spLocks noGrp="1"/>
          </p:cNvSpPr>
          <p:nvPr>
            <p:ph type="title"/>
          </p:nvPr>
        </p:nvSpPr>
        <p:spPr/>
        <p:txBody>
          <a:bodyPr>
            <a:normAutofit/>
          </a:bodyPr>
          <a:lstStyle/>
          <a:p>
            <a:r>
              <a:rPr lang="en-IN" dirty="0"/>
              <a:t>Project Overview</a:t>
            </a:r>
          </a:p>
        </p:txBody>
      </p:sp>
      <p:sp>
        <p:nvSpPr>
          <p:cNvPr id="3" name="Content Placeholder 2">
            <a:extLst>
              <a:ext uri="{FF2B5EF4-FFF2-40B4-BE49-F238E27FC236}">
                <a16:creationId xmlns:a16="http://schemas.microsoft.com/office/drawing/2014/main" id="{776C9628-2A4A-F32B-D86B-E652017368B7}"/>
              </a:ext>
            </a:extLst>
          </p:cNvPr>
          <p:cNvSpPr>
            <a:spLocks noGrp="1"/>
          </p:cNvSpPr>
          <p:nvPr>
            <p:ph idx="1"/>
          </p:nvPr>
        </p:nvSpPr>
        <p:spPr>
          <a:xfrm>
            <a:off x="1154378" y="2193081"/>
            <a:ext cx="6810812" cy="3632200"/>
          </a:xfrm>
        </p:spPr>
        <p:txBody>
          <a:bodyPr>
            <a:normAutofit/>
          </a:bodyPr>
          <a:lstStyle/>
          <a:p>
            <a:pPr marL="0" indent="0">
              <a:buNone/>
            </a:pPr>
            <a:r>
              <a:rPr lang="en-IN" dirty="0"/>
              <a:t>I made a Phonebook Directory using python with the concept of Array , Function , Loops concept , Conditional Statement, Dictionary , Import statement. The Phonebook management have three main operations Searching, Sorting and Deleting. These three operations can be performed efficiently with Linked List.</a:t>
            </a:r>
          </a:p>
        </p:txBody>
      </p:sp>
      <p:pic>
        <p:nvPicPr>
          <p:cNvPr id="7" name="Graphic 6" descr="Web Design">
            <a:extLst>
              <a:ext uri="{FF2B5EF4-FFF2-40B4-BE49-F238E27FC236}">
                <a16:creationId xmlns:a16="http://schemas.microsoft.com/office/drawing/2014/main" id="{0841EE90-1201-99DC-7B40-897F0598D2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66138" y="2814638"/>
            <a:ext cx="2913062" cy="2913062"/>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684201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77B77-D641-E9F9-EED7-1CF8259FD615}"/>
              </a:ext>
            </a:extLst>
          </p:cNvPr>
          <p:cNvSpPr>
            <a:spLocks noGrp="1"/>
          </p:cNvSpPr>
          <p:nvPr>
            <p:ph type="title"/>
          </p:nvPr>
        </p:nvSpPr>
        <p:spPr>
          <a:xfrm>
            <a:off x="800168" y="5190869"/>
            <a:ext cx="10572000" cy="779529"/>
          </a:xfrm>
          <a:effectLst/>
        </p:spPr>
        <p:txBody>
          <a:bodyPr vert="horz" lIns="91440" tIns="45720" rIns="91440" bIns="45720" rtlCol="0" anchor="b">
            <a:normAutofit/>
          </a:bodyPr>
          <a:lstStyle/>
          <a:p>
            <a:r>
              <a:rPr lang="en-US">
                <a:solidFill>
                  <a:schemeClr val="tx1"/>
                </a:solidFill>
              </a:rPr>
              <a:t>Project Screenshots</a:t>
            </a:r>
          </a:p>
        </p:txBody>
      </p:sp>
      <p:pic>
        <p:nvPicPr>
          <p:cNvPr id="5" name="Content Placeholder 4">
            <a:extLst>
              <a:ext uri="{FF2B5EF4-FFF2-40B4-BE49-F238E27FC236}">
                <a16:creationId xmlns:a16="http://schemas.microsoft.com/office/drawing/2014/main" id="{ECC542E8-6796-FE47-D494-141DE0917EFA}"/>
              </a:ext>
            </a:extLst>
          </p:cNvPr>
          <p:cNvPicPr>
            <a:picLocks noGrp="1" noChangeAspect="1"/>
          </p:cNvPicPr>
          <p:nvPr>
            <p:ph idx="1"/>
          </p:nvPr>
        </p:nvPicPr>
        <p:blipFill>
          <a:blip r:embed="rId2"/>
          <a:stretch>
            <a:fillRect/>
          </a:stretch>
        </p:blipFill>
        <p:spPr>
          <a:xfrm>
            <a:off x="1650124" y="336332"/>
            <a:ext cx="9336561" cy="4992414"/>
          </a:xfrm>
          <a:prstGeom prst="rect">
            <a:avLst/>
          </a:prstGeom>
        </p:spPr>
      </p:pic>
    </p:spTree>
    <p:extLst>
      <p:ext uri="{BB962C8B-B14F-4D97-AF65-F5344CB8AC3E}">
        <p14:creationId xmlns:p14="http://schemas.microsoft.com/office/powerpoint/2010/main" val="3633135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77B77-D641-E9F9-EED7-1CF8259FD615}"/>
              </a:ext>
            </a:extLst>
          </p:cNvPr>
          <p:cNvSpPr>
            <a:spLocks noGrp="1"/>
          </p:cNvSpPr>
          <p:nvPr>
            <p:ph type="title"/>
          </p:nvPr>
        </p:nvSpPr>
        <p:spPr>
          <a:xfrm>
            <a:off x="800168" y="5190869"/>
            <a:ext cx="10572000" cy="779529"/>
          </a:xfrm>
          <a:effectLst/>
        </p:spPr>
        <p:txBody>
          <a:bodyPr vert="horz" lIns="91440" tIns="45720" rIns="91440" bIns="45720" rtlCol="0" anchor="b">
            <a:normAutofit/>
          </a:bodyPr>
          <a:lstStyle/>
          <a:p>
            <a:r>
              <a:rPr lang="en-US">
                <a:solidFill>
                  <a:schemeClr val="tx1"/>
                </a:solidFill>
              </a:rPr>
              <a:t>Project Screenshots</a:t>
            </a:r>
          </a:p>
        </p:txBody>
      </p:sp>
      <p:sp>
        <p:nvSpPr>
          <p:cNvPr id="4" name="Content Placeholder 3">
            <a:extLst>
              <a:ext uri="{FF2B5EF4-FFF2-40B4-BE49-F238E27FC236}">
                <a16:creationId xmlns:a16="http://schemas.microsoft.com/office/drawing/2014/main" id="{9B19780A-2855-CDC7-F7A4-B32D949575E9}"/>
              </a:ext>
            </a:extLst>
          </p:cNvPr>
          <p:cNvSpPr>
            <a:spLocks noGrp="1"/>
          </p:cNvSpPr>
          <p:nvPr>
            <p:ph idx="1"/>
          </p:nvPr>
        </p:nvSpPr>
        <p:spPr>
          <a:xfrm flipH="1">
            <a:off x="12504041" y="6506426"/>
            <a:ext cx="45719" cy="79546"/>
          </a:xfrm>
        </p:spPr>
        <p:txBody>
          <a:bodyPr>
            <a:normAutofit fontScale="25000" lnSpcReduction="20000"/>
          </a:bodyPr>
          <a:lstStyle/>
          <a:p>
            <a:endParaRPr lang="en-US" dirty="0"/>
          </a:p>
        </p:txBody>
      </p:sp>
      <p:pic>
        <p:nvPicPr>
          <p:cNvPr id="6" name="Picture 5" descr="Text&#10;&#10;Description automatically generated">
            <a:extLst>
              <a:ext uri="{FF2B5EF4-FFF2-40B4-BE49-F238E27FC236}">
                <a16:creationId xmlns:a16="http://schemas.microsoft.com/office/drawing/2014/main" id="{D39517A6-4437-8F71-C91F-19F68C5D1771}"/>
              </a:ext>
            </a:extLst>
          </p:cNvPr>
          <p:cNvPicPr>
            <a:picLocks noChangeAspect="1"/>
          </p:cNvPicPr>
          <p:nvPr/>
        </p:nvPicPr>
        <p:blipFill>
          <a:blip r:embed="rId2"/>
          <a:stretch>
            <a:fillRect/>
          </a:stretch>
        </p:blipFill>
        <p:spPr>
          <a:xfrm>
            <a:off x="1621861" y="421250"/>
            <a:ext cx="9235325" cy="4943865"/>
          </a:xfrm>
          <a:prstGeom prst="rect">
            <a:avLst/>
          </a:prstGeom>
        </p:spPr>
      </p:pic>
    </p:spTree>
    <p:extLst>
      <p:ext uri="{BB962C8B-B14F-4D97-AF65-F5344CB8AC3E}">
        <p14:creationId xmlns:p14="http://schemas.microsoft.com/office/powerpoint/2010/main" val="1638294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77B77-D641-E9F9-EED7-1CF8259FD615}"/>
              </a:ext>
            </a:extLst>
          </p:cNvPr>
          <p:cNvSpPr>
            <a:spLocks noGrp="1"/>
          </p:cNvSpPr>
          <p:nvPr>
            <p:ph type="title"/>
          </p:nvPr>
        </p:nvSpPr>
        <p:spPr>
          <a:xfrm>
            <a:off x="800168" y="5190869"/>
            <a:ext cx="10572000" cy="779529"/>
          </a:xfrm>
          <a:effectLst/>
        </p:spPr>
        <p:txBody>
          <a:bodyPr vert="horz" lIns="91440" tIns="45720" rIns="91440" bIns="45720" rtlCol="0" anchor="b">
            <a:normAutofit/>
          </a:bodyPr>
          <a:lstStyle/>
          <a:p>
            <a:r>
              <a:rPr lang="en-US">
                <a:solidFill>
                  <a:schemeClr val="tx1"/>
                </a:solidFill>
              </a:rPr>
              <a:t>Project Screenshots</a:t>
            </a:r>
          </a:p>
        </p:txBody>
      </p:sp>
      <p:sp>
        <p:nvSpPr>
          <p:cNvPr id="4" name="Content Placeholder 3">
            <a:extLst>
              <a:ext uri="{FF2B5EF4-FFF2-40B4-BE49-F238E27FC236}">
                <a16:creationId xmlns:a16="http://schemas.microsoft.com/office/drawing/2014/main" id="{F4ABD463-84D6-EC47-EADB-88E6229F9584}"/>
              </a:ext>
            </a:extLst>
          </p:cNvPr>
          <p:cNvSpPr>
            <a:spLocks noGrp="1"/>
          </p:cNvSpPr>
          <p:nvPr>
            <p:ph idx="1"/>
          </p:nvPr>
        </p:nvSpPr>
        <p:spPr>
          <a:xfrm>
            <a:off x="2773599" y="2052116"/>
            <a:ext cx="5214263" cy="1027415"/>
          </a:xfrm>
        </p:spPr>
        <p:txBody>
          <a:bodyPr/>
          <a:lstStyle/>
          <a:p>
            <a:endParaRPr lang="en-US" dirty="0"/>
          </a:p>
        </p:txBody>
      </p:sp>
      <p:pic>
        <p:nvPicPr>
          <p:cNvPr id="6" name="Picture 5">
            <a:extLst>
              <a:ext uri="{FF2B5EF4-FFF2-40B4-BE49-F238E27FC236}">
                <a16:creationId xmlns:a16="http://schemas.microsoft.com/office/drawing/2014/main" id="{76D45B98-24A6-5DD4-4528-C3FF196E2B99}"/>
              </a:ext>
            </a:extLst>
          </p:cNvPr>
          <p:cNvPicPr>
            <a:picLocks noChangeAspect="1"/>
          </p:cNvPicPr>
          <p:nvPr/>
        </p:nvPicPr>
        <p:blipFill>
          <a:blip r:embed="rId2"/>
          <a:stretch>
            <a:fillRect/>
          </a:stretch>
        </p:blipFill>
        <p:spPr>
          <a:xfrm>
            <a:off x="1178730" y="238154"/>
            <a:ext cx="9951725" cy="5101101"/>
          </a:xfrm>
          <a:prstGeom prst="rect">
            <a:avLst/>
          </a:prstGeom>
        </p:spPr>
      </p:pic>
    </p:spTree>
    <p:extLst>
      <p:ext uri="{BB962C8B-B14F-4D97-AF65-F5344CB8AC3E}">
        <p14:creationId xmlns:p14="http://schemas.microsoft.com/office/powerpoint/2010/main" val="3889424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77B77-D641-E9F9-EED7-1CF8259FD615}"/>
              </a:ext>
            </a:extLst>
          </p:cNvPr>
          <p:cNvSpPr>
            <a:spLocks noGrp="1"/>
          </p:cNvSpPr>
          <p:nvPr>
            <p:ph type="title"/>
          </p:nvPr>
        </p:nvSpPr>
        <p:spPr>
          <a:xfrm>
            <a:off x="800168" y="5190869"/>
            <a:ext cx="10572000" cy="779529"/>
          </a:xfrm>
          <a:effectLst/>
        </p:spPr>
        <p:txBody>
          <a:bodyPr vert="horz" lIns="91440" tIns="45720" rIns="91440" bIns="45720" rtlCol="0" anchor="b">
            <a:normAutofit/>
          </a:bodyPr>
          <a:lstStyle/>
          <a:p>
            <a:r>
              <a:rPr lang="en-US">
                <a:solidFill>
                  <a:schemeClr val="tx1"/>
                </a:solidFill>
              </a:rPr>
              <a:t>Project Screenshots</a:t>
            </a:r>
          </a:p>
        </p:txBody>
      </p:sp>
      <p:sp>
        <p:nvSpPr>
          <p:cNvPr id="4" name="Content Placeholder 3">
            <a:extLst>
              <a:ext uri="{FF2B5EF4-FFF2-40B4-BE49-F238E27FC236}">
                <a16:creationId xmlns:a16="http://schemas.microsoft.com/office/drawing/2014/main" id="{251FDC30-902C-BE36-B3BD-DC47CCE5BF68}"/>
              </a:ext>
            </a:extLst>
          </p:cNvPr>
          <p:cNvSpPr>
            <a:spLocks noGrp="1"/>
          </p:cNvSpPr>
          <p:nvPr>
            <p:ph idx="1"/>
          </p:nvPr>
        </p:nvSpPr>
        <p:spPr>
          <a:xfrm>
            <a:off x="2773599" y="2052116"/>
            <a:ext cx="4814870" cy="1237622"/>
          </a:xfrm>
        </p:spPr>
        <p:txBody>
          <a:bodyPr/>
          <a:lstStyle/>
          <a:p>
            <a:endParaRPr lang="en-US" dirty="0"/>
          </a:p>
        </p:txBody>
      </p:sp>
      <p:pic>
        <p:nvPicPr>
          <p:cNvPr id="6" name="Picture 5">
            <a:extLst>
              <a:ext uri="{FF2B5EF4-FFF2-40B4-BE49-F238E27FC236}">
                <a16:creationId xmlns:a16="http://schemas.microsoft.com/office/drawing/2014/main" id="{5EF16288-17EF-7FED-7388-BF36DFC04230}"/>
              </a:ext>
            </a:extLst>
          </p:cNvPr>
          <p:cNvPicPr>
            <a:picLocks noChangeAspect="1"/>
          </p:cNvPicPr>
          <p:nvPr/>
        </p:nvPicPr>
        <p:blipFill>
          <a:blip r:embed="rId2"/>
          <a:stretch>
            <a:fillRect/>
          </a:stretch>
        </p:blipFill>
        <p:spPr>
          <a:xfrm>
            <a:off x="1807401" y="645550"/>
            <a:ext cx="8577198" cy="4545319"/>
          </a:xfrm>
          <a:prstGeom prst="rect">
            <a:avLst/>
          </a:prstGeom>
        </p:spPr>
      </p:pic>
    </p:spTree>
    <p:extLst>
      <p:ext uri="{BB962C8B-B14F-4D97-AF65-F5344CB8AC3E}">
        <p14:creationId xmlns:p14="http://schemas.microsoft.com/office/powerpoint/2010/main" val="26870502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{6FA7FB5E-5E85-154E-BF51-C4EEF55A6081}tf16401378</Template>
  <TotalTime>566</TotalTime>
  <Words>330</Words>
  <Application>Microsoft Macintosh PowerPoint</Application>
  <PresentationFormat>Widescreen</PresentationFormat>
  <Paragraphs>42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Courier New</vt:lpstr>
      <vt:lpstr>MS Shell Dlg 2</vt:lpstr>
      <vt:lpstr>Wingdings</vt:lpstr>
      <vt:lpstr>Wingdings 3</vt:lpstr>
      <vt:lpstr>Madison</vt:lpstr>
      <vt:lpstr>Data Structures And Algorithms</vt:lpstr>
      <vt:lpstr>Table Of Content</vt:lpstr>
      <vt:lpstr>Overview Of Course Data Structures And Algorithms</vt:lpstr>
      <vt:lpstr>Project  :- PhoneBook Directory using Python </vt:lpstr>
      <vt:lpstr>Project Overview</vt:lpstr>
      <vt:lpstr>Project Screenshots</vt:lpstr>
      <vt:lpstr>Project Screenshots</vt:lpstr>
      <vt:lpstr>Project Screenshots</vt:lpstr>
      <vt:lpstr>Project Screenshots</vt:lpstr>
      <vt:lpstr>Project Screenshots</vt:lpstr>
      <vt:lpstr>Why This Project</vt:lpstr>
      <vt:lpstr>Learning Outcome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Algorithms</dc:title>
  <dc:creator>Namit Sehgal</dc:creator>
  <cp:lastModifiedBy>Aman Raj</cp:lastModifiedBy>
  <cp:revision>6</cp:revision>
  <dcterms:created xsi:type="dcterms:W3CDTF">2022-10-26T14:51:21Z</dcterms:created>
  <dcterms:modified xsi:type="dcterms:W3CDTF">2022-11-11T16:35:13Z</dcterms:modified>
</cp:coreProperties>
</file>