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89E2A-FBE2-4CAB-AC2E-18253BC4180A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0057B-06C5-49F3-9514-11C4EA74A39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29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0057B-06C5-49F3-9514-11C4EA74A39C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25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771737E-317D-4BCD-A6A1-B820598F7A6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D48A2C7-9AEB-4AFD-AC41-20640E2E66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162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737E-317D-4BCD-A6A1-B820598F7A6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A2C7-9AEB-4AFD-AC41-20640E2E66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33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737E-317D-4BCD-A6A1-B820598F7A6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A2C7-9AEB-4AFD-AC41-20640E2E66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432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737E-317D-4BCD-A6A1-B820598F7A6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A2C7-9AEB-4AFD-AC41-20640E2E66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121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737E-317D-4BCD-A6A1-B820598F7A6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A2C7-9AEB-4AFD-AC41-20640E2E66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160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737E-317D-4BCD-A6A1-B820598F7A6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A2C7-9AEB-4AFD-AC41-20640E2E66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14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737E-317D-4BCD-A6A1-B820598F7A6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A2C7-9AEB-4AFD-AC41-20640E2E66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294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737E-317D-4BCD-A6A1-B820598F7A6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A2C7-9AEB-4AFD-AC41-20640E2E66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487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737E-317D-4BCD-A6A1-B820598F7A6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A2C7-9AEB-4AFD-AC41-20640E2E66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66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737E-317D-4BCD-A6A1-B820598F7A6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A2C7-9AEB-4AFD-AC41-20640E2E66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73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737E-317D-4BCD-A6A1-B820598F7A6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A2C7-9AEB-4AFD-AC41-20640E2E66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40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737E-317D-4BCD-A6A1-B820598F7A6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A2C7-9AEB-4AFD-AC41-20640E2E66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12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737E-317D-4BCD-A6A1-B820598F7A6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A2C7-9AEB-4AFD-AC41-20640E2E66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05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737E-317D-4BCD-A6A1-B820598F7A6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A2C7-9AEB-4AFD-AC41-20640E2E66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17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737E-317D-4BCD-A6A1-B820598F7A6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A2C7-9AEB-4AFD-AC41-20640E2E66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46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737E-317D-4BCD-A6A1-B820598F7A6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A2C7-9AEB-4AFD-AC41-20640E2E66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50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737E-317D-4BCD-A6A1-B820598F7A6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A2C7-9AEB-4AFD-AC41-20640E2E66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71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71737E-317D-4BCD-A6A1-B820598F7A6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48A2C7-9AEB-4AFD-AC41-20640E2E66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953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C8A1-299B-02B8-93CF-11773ADC8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6760" y="695906"/>
            <a:ext cx="7197726" cy="2421464"/>
          </a:xfrm>
        </p:spPr>
        <p:txBody>
          <a:bodyPr>
            <a:normAutofit/>
          </a:bodyPr>
          <a:lstStyle/>
          <a:p>
            <a:r>
              <a:rPr lang="en-US" sz="4800" b="1" dirty="0"/>
              <a:t>Student Marks and Grades Summary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6A5D5-36E9-616E-EDDC-414A16269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486" y="3568919"/>
            <a:ext cx="9144000" cy="1655762"/>
          </a:xfrm>
        </p:spPr>
        <p:txBody>
          <a:bodyPr/>
          <a:lstStyle/>
          <a:p>
            <a:r>
              <a:rPr lang="en-US" dirty="0"/>
              <a:t>Data Collection, Analysis and Evaluation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Presented by : Aman raj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2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8C97-C070-41B1-E99D-FE9325D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833"/>
            <a:ext cx="10131427" cy="3419167"/>
          </a:xfrm>
        </p:spPr>
        <p:txBody>
          <a:bodyPr>
            <a:normAutofit/>
          </a:bodyPr>
          <a:lstStyle/>
          <a:p>
            <a:r>
              <a:rPr lang="en-US" b="1" dirty="0"/>
              <a:t>Future Improvements</a:t>
            </a:r>
            <a:br>
              <a:rPr lang="en-US" b="1" dirty="0"/>
            </a:b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3C4268-1A7C-EA9F-0B40-F371C6F61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20900"/>
            <a:ext cx="101314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input for user-friendly experience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 results to CSV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subject-wise analytics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6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DC3-616C-DE06-CB4F-9EF68807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498"/>
            <a:ext cx="10131427" cy="3124199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9FFA6A-68E4-EA03-ADE5-20E75E5A2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55838"/>
            <a:ext cx="101314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of outcomes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automation in education analytics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E34D-CFA4-6B2B-7039-30B003FE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530" y="2428568"/>
            <a:ext cx="10131425" cy="1456267"/>
          </a:xfrm>
        </p:spPr>
        <p:txBody>
          <a:bodyPr>
            <a:normAutofit/>
          </a:bodyPr>
          <a:lstStyle/>
          <a:p>
            <a:r>
              <a:rPr lang="en-IN" sz="8000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809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1CC4-80D4-2E81-412B-9CBF5193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39" y="290078"/>
            <a:ext cx="10131427" cy="1468800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1B3B67-4333-96CE-D34D-961B7205F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1788" y="2398623"/>
            <a:ext cx="8869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Automate the process of capturing student marks and calculating grades.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Used: </a:t>
            </a:r>
            <a:r>
              <a:rPr lang="en-US" altLang="en-US" sz="1800" cap="none" dirty="0">
                <a:latin typeface="Arial" panose="020B0604020202020204" pitchFamily="34" charset="0"/>
              </a:rPr>
              <a:t>Google Calob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 and numbers are taken by itself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74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D930-B7EE-8926-3DFD-050DBA33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3" y="850517"/>
            <a:ext cx="10131427" cy="1468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Functional Description</a:t>
            </a:r>
            <a:br>
              <a:rPr lang="en-US" b="1" dirty="0"/>
            </a:br>
            <a:br>
              <a:rPr lang="en-US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CCA76-0FAB-6F97-6946-C1E3B8A7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671" y="1671484"/>
            <a:ext cx="10131428" cy="1897625"/>
          </a:xfrm>
        </p:spPr>
        <p:txBody>
          <a:bodyPr>
            <a:normAutofit/>
          </a:bodyPr>
          <a:lstStyle/>
          <a:p>
            <a:r>
              <a:rPr lang="en-US" b="1" dirty="0"/>
              <a:t>Prompts for number of students</a:t>
            </a:r>
          </a:p>
          <a:p>
            <a:r>
              <a:rPr lang="en-US" b="1" dirty="0"/>
              <a:t>Accepts input for names and marks across 3 subjects</a:t>
            </a:r>
          </a:p>
          <a:p>
            <a:r>
              <a:rPr lang="en-US" b="1" dirty="0"/>
              <a:t>Calculates total, average, and grade per student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63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E8A0-DCDA-61A6-62E9-A04AE3E1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2408902"/>
          </a:xfrm>
        </p:spPr>
        <p:txBody>
          <a:bodyPr>
            <a:normAutofit/>
          </a:bodyPr>
          <a:lstStyle/>
          <a:p>
            <a:r>
              <a:rPr lang="en-IN" b="1" dirty="0"/>
              <a:t>Grade Calculation Logic</a:t>
            </a:r>
            <a:br>
              <a:rPr lang="en-IN" b="1" dirty="0"/>
            </a:b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BC119C-A3CB-D2FD-7009-EF4E10E86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94604"/>
            <a:ext cx="1013142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A: ≥ 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B: ≥ 80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C: ≥ 70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D: ≥ 60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F: &lt; 60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(Include Python snippet for clarity)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9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7DA1-FAEF-36FA-A339-38BE2142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Sample Input Process</a:t>
            </a:r>
            <a:br>
              <a:rPr lang="en-US" b="1" dirty="0"/>
            </a:b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52AE48-1E4B-F291-29D0-C4A723B12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8325" y="2705100"/>
            <a:ext cx="101314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Illustrate input prompts (student name + marks)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one or two example entries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24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ADAD-4347-CF0E-0729-AF646F8F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-117986"/>
            <a:ext cx="10131427" cy="3124199"/>
          </a:xfrm>
        </p:spPr>
        <p:txBody>
          <a:bodyPr/>
          <a:lstStyle/>
          <a:p>
            <a:r>
              <a:rPr lang="en-IN" dirty="0"/>
              <a:t>Student Summary Table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FDA20A-33DD-C30F-029A-EC09508BF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9365" y="2705100"/>
            <a:ext cx="101314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 Total Marks Average Grade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a few rows for illustration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12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FE69-7EF9-27E4-3113-7656401C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491"/>
            <a:ext cx="10131427" cy="3106993"/>
          </a:xfrm>
        </p:spPr>
        <p:txBody>
          <a:bodyPr>
            <a:normAutofit/>
          </a:bodyPr>
          <a:lstStyle/>
          <a:p>
            <a:r>
              <a:rPr lang="en-US" b="1" dirty="0"/>
              <a:t>Class Summary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F2B6B3-0B4A-9B3E-D857-230661246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471584"/>
            <a:ext cx="101314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Average: 80.62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Topper: Riya (292 marks)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5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4379-C556-F45D-E05F-ABF15F0E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7" cy="3124199"/>
          </a:xfrm>
        </p:spPr>
        <p:txBody>
          <a:bodyPr>
            <a:normAutofit/>
          </a:bodyPr>
          <a:lstStyle/>
          <a:p>
            <a:r>
              <a:rPr lang="en-US" b="1" dirty="0"/>
              <a:t>Code Walkthrough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C51BA5-35A5-D1B9-8D7B-7493CCE87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15669"/>
            <a:ext cx="76482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key segments: input validation, grade logic, summary calculation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63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B6C0-686B-34E4-48C7-299EE42C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7" cy="3429000"/>
          </a:xfrm>
        </p:spPr>
        <p:txBody>
          <a:bodyPr/>
          <a:lstStyle/>
          <a:p>
            <a:r>
              <a:rPr lang="en-IN" dirty="0"/>
              <a:t>Results &amp;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CA085D-8632-3DFC-1E63-C5EE23882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7850" y="2533650"/>
            <a:ext cx="101314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distribution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students per grade category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Observations: Highest scorer, lowest scorer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34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47</TotalTime>
  <Words>214</Words>
  <Application>Microsoft Office PowerPoint</Application>
  <PresentationFormat>Widescreen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Student Marks and Grades Summary</vt:lpstr>
      <vt:lpstr>Project overview</vt:lpstr>
      <vt:lpstr>Functional Description  </vt:lpstr>
      <vt:lpstr>Grade Calculation Logic  </vt:lpstr>
      <vt:lpstr>Sample Input Process  </vt:lpstr>
      <vt:lpstr>Student Summary Table</vt:lpstr>
      <vt:lpstr>Class Summary </vt:lpstr>
      <vt:lpstr>Code Walkthrough </vt:lpstr>
      <vt:lpstr>Results &amp; Insights</vt:lpstr>
      <vt:lpstr>Future Improvements 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Raj</dc:creator>
  <cp:lastModifiedBy>Aman Raj</cp:lastModifiedBy>
  <cp:revision>1</cp:revision>
  <dcterms:created xsi:type="dcterms:W3CDTF">2025-08-05T13:12:25Z</dcterms:created>
  <dcterms:modified xsi:type="dcterms:W3CDTF">2025-08-05T14:00:20Z</dcterms:modified>
</cp:coreProperties>
</file>