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68" r:id="rId6"/>
    <p:sldId id="259" r:id="rId7"/>
    <p:sldId id="264" r:id="rId8"/>
    <p:sldId id="265" r:id="rId9"/>
    <p:sldId id="260" r:id="rId10"/>
    <p:sldId id="261" r:id="rId11"/>
    <p:sldId id="262" r:id="rId12"/>
    <p:sldId id="267"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5" d="100"/>
          <a:sy n="105"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11FED-47DD-4C67-9CD8-D36270F6B486}" type="datetimeFigureOut">
              <a:rPr lang="en-US" smtClean="0"/>
              <a:t>4/15/2020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28B0930-B66A-4A15-84B8-E07C9309620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9924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11FED-47DD-4C67-9CD8-D36270F6B486}"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B0930-B66A-4A15-84B8-E07C9309620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289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11FED-47DD-4C67-9CD8-D36270F6B486}"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B0930-B66A-4A15-84B8-E07C9309620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603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11FED-47DD-4C67-9CD8-D36270F6B486}"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B0930-B66A-4A15-84B8-E07C9309620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883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11FED-47DD-4C67-9CD8-D36270F6B486}"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B0930-B66A-4A15-84B8-E07C9309620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5511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11FED-47DD-4C67-9CD8-D36270F6B486}"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B0930-B66A-4A15-84B8-E07C9309620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7976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11FED-47DD-4C67-9CD8-D36270F6B486}" type="datetimeFigureOut">
              <a:rPr lang="en-US" smtClean="0"/>
              <a:t>4/15/2020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8B0930-B66A-4A15-84B8-E07C9309620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566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11FED-47DD-4C67-9CD8-D36270F6B486}" type="datetimeFigureOut">
              <a:rPr lang="en-US" smtClean="0"/>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8B0930-B66A-4A15-84B8-E07C9309620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253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11FED-47DD-4C67-9CD8-D36270F6B486}" type="datetimeFigureOut">
              <a:rPr lang="en-US" smtClean="0"/>
              <a:t>4/15/2020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8B0930-B66A-4A15-84B8-E07C93096209}" type="slidenum">
              <a:rPr lang="en-US" smtClean="0"/>
              <a:t>‹#›</a:t>
            </a:fld>
            <a:endParaRPr lang="en-US"/>
          </a:p>
        </p:txBody>
      </p:sp>
    </p:spTree>
    <p:extLst>
      <p:ext uri="{BB962C8B-B14F-4D97-AF65-F5344CB8AC3E}">
        <p14:creationId xmlns:p14="http://schemas.microsoft.com/office/powerpoint/2010/main" val="344336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111FED-47DD-4C67-9CD8-D36270F6B486}"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B0930-B66A-4A15-84B8-E07C9309620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3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D111FED-47DD-4C67-9CD8-D36270F6B486}" type="datetimeFigureOut">
              <a:rPr lang="en-US" smtClean="0"/>
              <a:t>4/15/2020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28B0930-B66A-4A15-84B8-E07C9309620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7749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D111FED-47DD-4C67-9CD8-D36270F6B486}" type="datetimeFigureOut">
              <a:rPr lang="en-US" smtClean="0"/>
              <a:t>4/15/2020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28B0930-B66A-4A15-84B8-E07C9309620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015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depile.n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s.trincoll.edu/~ram/cpsc352/notes/minimax.html" TargetMode="External"/><Relationship Id="rId2" Type="http://schemas.openxmlformats.org/officeDocument/2006/relationships/hyperlink" Target="https://elearning.salemstate.edu/courses/1290647/files?preview=83596070" TargetMode="External"/><Relationship Id="rId1" Type="http://schemas.openxmlformats.org/officeDocument/2006/relationships/slideLayout" Target="../slideLayouts/slideLayout2.xml"/><Relationship Id="rId6" Type="http://schemas.openxmlformats.org/officeDocument/2006/relationships/hyperlink" Target="https://www.lucidchart.com/" TargetMode="External"/><Relationship Id="rId5" Type="http://schemas.openxmlformats.org/officeDocument/2006/relationships/hyperlink" Target="https://www.geeksforgeeks.org/combinatorial-game-theory-set-2-game-nim/" TargetMode="External"/><Relationship Id="rId4" Type="http://schemas.openxmlformats.org/officeDocument/2006/relationships/hyperlink" Target="https://www.geeksforgeeks.org/minimax-algorithm-in-game-theory-set-1-introdu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7C4E-DF08-4506-B87F-04ACA95BA021}"/>
              </a:ext>
            </a:extLst>
          </p:cNvPr>
          <p:cNvSpPr>
            <a:spLocks noGrp="1"/>
          </p:cNvSpPr>
          <p:nvPr>
            <p:ph type="ctrTitle"/>
          </p:nvPr>
        </p:nvSpPr>
        <p:spPr/>
        <p:txBody>
          <a:bodyPr/>
          <a:lstStyle/>
          <a:p>
            <a:r>
              <a:rPr lang="en-US" dirty="0"/>
              <a:t>Game Of </a:t>
            </a:r>
            <a:r>
              <a:rPr lang="en-US" dirty="0" err="1"/>
              <a:t>Nim</a:t>
            </a:r>
            <a:endParaRPr lang="en-US" dirty="0"/>
          </a:p>
        </p:txBody>
      </p:sp>
      <p:sp>
        <p:nvSpPr>
          <p:cNvPr id="3" name="Subtitle 2">
            <a:extLst>
              <a:ext uri="{FF2B5EF4-FFF2-40B4-BE49-F238E27FC236}">
                <a16:creationId xmlns:a16="http://schemas.microsoft.com/office/drawing/2014/main" id="{C2A3AF65-BAB7-43C2-B27F-64255D5F4A09}"/>
              </a:ext>
            </a:extLst>
          </p:cNvPr>
          <p:cNvSpPr>
            <a:spLocks noGrp="1"/>
          </p:cNvSpPr>
          <p:nvPr>
            <p:ph type="subTitle" idx="1"/>
          </p:nvPr>
        </p:nvSpPr>
        <p:spPr/>
        <p:txBody>
          <a:bodyPr/>
          <a:lstStyle/>
          <a:p>
            <a:r>
              <a:rPr lang="en-US" dirty="0"/>
              <a:t>By Aman Rauniyar and Rithy </a:t>
            </a:r>
            <a:r>
              <a:rPr lang="en-US" dirty="0" err="1"/>
              <a:t>Suon</a:t>
            </a:r>
            <a:endParaRPr lang="en-US" dirty="0"/>
          </a:p>
        </p:txBody>
      </p:sp>
    </p:spTree>
    <p:extLst>
      <p:ext uri="{BB962C8B-B14F-4D97-AF65-F5344CB8AC3E}">
        <p14:creationId xmlns:p14="http://schemas.microsoft.com/office/powerpoint/2010/main" val="1665318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6742-B61F-4DD3-AA2C-D49CD55C8315}"/>
              </a:ext>
            </a:extLst>
          </p:cNvPr>
          <p:cNvSpPr>
            <a:spLocks noGrp="1"/>
          </p:cNvSpPr>
          <p:nvPr>
            <p:ph type="title"/>
          </p:nvPr>
        </p:nvSpPr>
        <p:spPr/>
        <p:txBody>
          <a:bodyPr/>
          <a:lstStyle/>
          <a:p>
            <a:r>
              <a:rPr lang="en-US" dirty="0"/>
              <a:t>Current Status of the Project</a:t>
            </a:r>
          </a:p>
        </p:txBody>
      </p:sp>
      <p:sp>
        <p:nvSpPr>
          <p:cNvPr id="3" name="Content Placeholder 2">
            <a:extLst>
              <a:ext uri="{FF2B5EF4-FFF2-40B4-BE49-F238E27FC236}">
                <a16:creationId xmlns:a16="http://schemas.microsoft.com/office/drawing/2014/main" id="{5335CEAD-0514-4A4E-97DF-A57A38A4FBA9}"/>
              </a:ext>
            </a:extLst>
          </p:cNvPr>
          <p:cNvSpPr>
            <a:spLocks noGrp="1"/>
          </p:cNvSpPr>
          <p:nvPr>
            <p:ph idx="1"/>
          </p:nvPr>
        </p:nvSpPr>
        <p:spPr/>
        <p:txBody>
          <a:bodyPr/>
          <a:lstStyle/>
          <a:p>
            <a:r>
              <a:rPr lang="en-US" dirty="0"/>
              <a:t>Completed the analysis and algorithm design</a:t>
            </a:r>
          </a:p>
          <a:p>
            <a:r>
              <a:rPr lang="en-US" dirty="0"/>
              <a:t>Finished writing the code in Python</a:t>
            </a:r>
          </a:p>
          <a:p>
            <a:r>
              <a:rPr lang="en-US" dirty="0"/>
              <a:t>And, has tested successfully to the best of our knowledge</a:t>
            </a:r>
          </a:p>
          <a:p>
            <a:endParaRPr lang="en-US" dirty="0"/>
          </a:p>
        </p:txBody>
      </p:sp>
    </p:spTree>
    <p:extLst>
      <p:ext uri="{BB962C8B-B14F-4D97-AF65-F5344CB8AC3E}">
        <p14:creationId xmlns:p14="http://schemas.microsoft.com/office/powerpoint/2010/main" val="2976147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B99E-5F1A-4B3A-B154-08E776590D47}"/>
              </a:ext>
            </a:extLst>
          </p:cNvPr>
          <p:cNvSpPr>
            <a:spLocks noGrp="1"/>
          </p:cNvSpPr>
          <p:nvPr>
            <p:ph type="title"/>
          </p:nvPr>
        </p:nvSpPr>
        <p:spPr/>
        <p:txBody>
          <a:bodyPr/>
          <a:lstStyle/>
          <a:p>
            <a:r>
              <a:rPr lang="en-US"/>
              <a:t>Division of Work</a:t>
            </a:r>
          </a:p>
        </p:txBody>
      </p:sp>
      <p:sp>
        <p:nvSpPr>
          <p:cNvPr id="3" name="Content Placeholder 2">
            <a:extLst>
              <a:ext uri="{FF2B5EF4-FFF2-40B4-BE49-F238E27FC236}">
                <a16:creationId xmlns:a16="http://schemas.microsoft.com/office/drawing/2014/main" id="{116CE3E4-2464-49E9-B3F0-A08D82B777D7}"/>
              </a:ext>
            </a:extLst>
          </p:cNvPr>
          <p:cNvSpPr>
            <a:spLocks noGrp="1"/>
          </p:cNvSpPr>
          <p:nvPr>
            <p:ph idx="1"/>
          </p:nvPr>
        </p:nvSpPr>
        <p:spPr/>
        <p:txBody>
          <a:bodyPr/>
          <a:lstStyle/>
          <a:p>
            <a:r>
              <a:rPr lang="en-US" dirty="0"/>
              <a:t>Program analysis and algorithm design will be divided evenly</a:t>
            </a:r>
          </a:p>
          <a:p>
            <a:r>
              <a:rPr lang="en-US" dirty="0">
                <a:hlinkClick r:id="rId2"/>
              </a:rPr>
              <a:t>https://codepile.net/</a:t>
            </a:r>
            <a:r>
              <a:rPr lang="en-US" dirty="0"/>
              <a:t> allows us both to work on the project together</a:t>
            </a:r>
          </a:p>
        </p:txBody>
      </p:sp>
    </p:spTree>
    <p:extLst>
      <p:ext uri="{BB962C8B-B14F-4D97-AF65-F5344CB8AC3E}">
        <p14:creationId xmlns:p14="http://schemas.microsoft.com/office/powerpoint/2010/main" val="1462331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2854-338A-40DD-BF22-7EE2132F76E3}"/>
              </a:ext>
            </a:extLst>
          </p:cNvPr>
          <p:cNvSpPr>
            <a:spLocks noGrp="1"/>
          </p:cNvSpPr>
          <p:nvPr>
            <p:ph type="title"/>
          </p:nvPr>
        </p:nvSpPr>
        <p:spPr/>
        <p:txBody>
          <a:bodyPr/>
          <a:lstStyle/>
          <a:p>
            <a:r>
              <a:rPr lang="en-US" dirty="0"/>
              <a:t>DEMO</a:t>
            </a:r>
          </a:p>
        </p:txBody>
      </p:sp>
      <p:pic>
        <p:nvPicPr>
          <p:cNvPr id="5" name="Content Placeholder 4">
            <a:extLst>
              <a:ext uri="{FF2B5EF4-FFF2-40B4-BE49-F238E27FC236}">
                <a16:creationId xmlns:a16="http://schemas.microsoft.com/office/drawing/2014/main" id="{D0DD6F09-1BAD-4266-BCF3-9EF913B78E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0245" y="2068574"/>
            <a:ext cx="6887122" cy="3984907"/>
          </a:xfrm>
        </p:spPr>
      </p:pic>
    </p:spTree>
    <p:extLst>
      <p:ext uri="{BB962C8B-B14F-4D97-AF65-F5344CB8AC3E}">
        <p14:creationId xmlns:p14="http://schemas.microsoft.com/office/powerpoint/2010/main" val="3733407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28DA-2698-4F44-976E-FDA9A4FADA6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BB59F59-EE0E-4419-A666-DA563A8134DC}"/>
              </a:ext>
            </a:extLst>
          </p:cNvPr>
          <p:cNvSpPr>
            <a:spLocks noGrp="1"/>
          </p:cNvSpPr>
          <p:nvPr>
            <p:ph idx="1"/>
          </p:nvPr>
        </p:nvSpPr>
        <p:spPr/>
        <p:txBody>
          <a:bodyPr/>
          <a:lstStyle/>
          <a:p>
            <a:r>
              <a:rPr lang="en-US" dirty="0">
                <a:hlinkClick r:id="rId2"/>
              </a:rPr>
              <a:t>https://elearning.salemstate.edu/courses/1290647/files?preview=83596070</a:t>
            </a:r>
            <a:endParaRPr lang="en-US" u="sng" dirty="0">
              <a:hlinkClick r:id="rId3"/>
            </a:endParaRPr>
          </a:p>
          <a:p>
            <a:r>
              <a:rPr lang="en-US" u="sng" dirty="0">
                <a:hlinkClick r:id="rId3"/>
              </a:rPr>
              <a:t>http://www.cs.trincoll.edu/~ram/cpsc352/notes/minimax.html</a:t>
            </a:r>
            <a:endParaRPr lang="en-US" b="0" dirty="0">
              <a:effectLst/>
            </a:endParaRPr>
          </a:p>
          <a:p>
            <a:r>
              <a:rPr lang="en-US" u="sng" dirty="0">
                <a:hlinkClick r:id="rId4"/>
              </a:rPr>
              <a:t>https://www.geeksforgeeks.org/minimax-algorithm-in-game-theory-set-1-introduction/</a:t>
            </a:r>
            <a:endParaRPr lang="en-US" u="sng" dirty="0"/>
          </a:p>
          <a:p>
            <a:r>
              <a:rPr lang="en-US" dirty="0">
                <a:hlinkClick r:id="rId5"/>
              </a:rPr>
              <a:t>https://www.geeksforgeeks.org/combinatorial-game-theory-set-2-game-nim/</a:t>
            </a:r>
            <a:endParaRPr lang="en-US" b="0" dirty="0">
              <a:effectLst/>
            </a:endParaRPr>
          </a:p>
          <a:p>
            <a:r>
              <a:rPr lang="en-US" dirty="0">
                <a:hlinkClick r:id="rId6"/>
              </a:rPr>
              <a:t>https://www.lucidchart.com</a:t>
            </a:r>
            <a:endParaRPr lang="en-US" dirty="0"/>
          </a:p>
        </p:txBody>
      </p:sp>
    </p:spTree>
    <p:extLst>
      <p:ext uri="{BB962C8B-B14F-4D97-AF65-F5344CB8AC3E}">
        <p14:creationId xmlns:p14="http://schemas.microsoft.com/office/powerpoint/2010/main" val="66184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7376-5B16-4AB0-A921-33138C1C00CB}"/>
              </a:ext>
            </a:extLst>
          </p:cNvPr>
          <p:cNvSpPr>
            <a:spLocks noGrp="1"/>
          </p:cNvSpPr>
          <p:nvPr>
            <p:ph type="title"/>
          </p:nvPr>
        </p:nvSpPr>
        <p:spPr/>
        <p:txBody>
          <a:bodyPr/>
          <a:lstStyle/>
          <a:p>
            <a:r>
              <a:rPr lang="en-US" dirty="0"/>
              <a:t>AMENDMENTS</a:t>
            </a:r>
          </a:p>
        </p:txBody>
      </p:sp>
      <p:sp>
        <p:nvSpPr>
          <p:cNvPr id="3" name="Content Placeholder 2">
            <a:extLst>
              <a:ext uri="{FF2B5EF4-FFF2-40B4-BE49-F238E27FC236}">
                <a16:creationId xmlns:a16="http://schemas.microsoft.com/office/drawing/2014/main" id="{A06C949A-2808-4B43-BAD5-DA65E824939C}"/>
              </a:ext>
            </a:extLst>
          </p:cNvPr>
          <p:cNvSpPr>
            <a:spLocks noGrp="1"/>
          </p:cNvSpPr>
          <p:nvPr>
            <p:ph idx="1"/>
          </p:nvPr>
        </p:nvSpPr>
        <p:spPr/>
        <p:txBody>
          <a:bodyPr/>
          <a:lstStyle/>
          <a:p>
            <a:r>
              <a:rPr lang="en-US" dirty="0"/>
              <a:t>Previously, we had planned to make two different levels of complexity: easy – 2 piles and hard – 3 piles to make it more challenging. But, now we are using only two piles of stone</a:t>
            </a:r>
          </a:p>
        </p:txBody>
      </p:sp>
    </p:spTree>
    <p:extLst>
      <p:ext uri="{BB962C8B-B14F-4D97-AF65-F5344CB8AC3E}">
        <p14:creationId xmlns:p14="http://schemas.microsoft.com/office/powerpoint/2010/main" val="303443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E3C1-27C6-4061-A5CF-1C47A44F3F65}"/>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18CFD171-165B-46AB-B03B-D42109BD8F1E}"/>
              </a:ext>
            </a:extLst>
          </p:cNvPr>
          <p:cNvSpPr>
            <a:spLocks noGrp="1"/>
          </p:cNvSpPr>
          <p:nvPr>
            <p:ph idx="1"/>
          </p:nvPr>
        </p:nvSpPr>
        <p:spPr/>
        <p:txBody>
          <a:bodyPr/>
          <a:lstStyle/>
          <a:p>
            <a:pPr fontAlgn="base"/>
            <a:r>
              <a:rPr lang="en-US" dirty="0"/>
              <a:t>Understand the basic approaches to problem-solving using AI techniques</a:t>
            </a:r>
          </a:p>
          <a:p>
            <a:pPr fontAlgn="base"/>
            <a:r>
              <a:rPr lang="en-US" dirty="0"/>
              <a:t>Acquiring complete knowledge in using search strategies such as the Depth First Search algorithm</a:t>
            </a:r>
          </a:p>
          <a:p>
            <a:pPr fontAlgn="base"/>
            <a:r>
              <a:rPr lang="en-US" dirty="0"/>
              <a:t>Master the minimax algorithm to find the most optimal move for the AI to pick the stones from the pile</a:t>
            </a:r>
          </a:p>
          <a:p>
            <a:pPr fontAlgn="base"/>
            <a:r>
              <a:rPr lang="en-US" dirty="0"/>
              <a:t>To implement the working class Game of </a:t>
            </a:r>
            <a:r>
              <a:rPr lang="en-US" dirty="0" err="1"/>
              <a:t>Nim</a:t>
            </a:r>
            <a:r>
              <a:rPr lang="en-US" dirty="0"/>
              <a:t>, a strategic game in a text based version</a:t>
            </a:r>
          </a:p>
          <a:p>
            <a:r>
              <a:rPr lang="en-US" dirty="0"/>
              <a:t>Both the players will be making their optimal moves not to remove the last stone</a:t>
            </a:r>
          </a:p>
        </p:txBody>
      </p:sp>
    </p:spTree>
    <p:extLst>
      <p:ext uri="{BB962C8B-B14F-4D97-AF65-F5344CB8AC3E}">
        <p14:creationId xmlns:p14="http://schemas.microsoft.com/office/powerpoint/2010/main" val="188038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E7F4-E164-4A9E-B428-EFDBB9D977A1}"/>
              </a:ext>
            </a:extLst>
          </p:cNvPr>
          <p:cNvSpPr>
            <a:spLocks noGrp="1"/>
          </p:cNvSpPr>
          <p:nvPr>
            <p:ph type="title"/>
          </p:nvPr>
        </p:nvSpPr>
        <p:spPr>
          <a:xfrm>
            <a:off x="1451578" y="827012"/>
            <a:ext cx="9603275" cy="1049235"/>
          </a:xfrm>
        </p:spPr>
        <p:txBody>
          <a:bodyPr/>
          <a:lstStyle/>
          <a:p>
            <a:r>
              <a:rPr lang="en-US" dirty="0"/>
              <a:t>Project Description</a:t>
            </a:r>
          </a:p>
        </p:txBody>
      </p:sp>
      <p:sp>
        <p:nvSpPr>
          <p:cNvPr id="3" name="Content Placeholder 2">
            <a:extLst>
              <a:ext uri="{FF2B5EF4-FFF2-40B4-BE49-F238E27FC236}">
                <a16:creationId xmlns:a16="http://schemas.microsoft.com/office/drawing/2014/main" id="{35072767-43F6-48C4-B8F2-26A1625EEA86}"/>
              </a:ext>
            </a:extLst>
          </p:cNvPr>
          <p:cNvSpPr>
            <a:spLocks noGrp="1"/>
          </p:cNvSpPr>
          <p:nvPr>
            <p:ph idx="1"/>
          </p:nvPr>
        </p:nvSpPr>
        <p:spPr>
          <a:xfrm>
            <a:off x="1451579" y="1876247"/>
            <a:ext cx="9603275" cy="3450613"/>
          </a:xfrm>
        </p:spPr>
        <p:txBody>
          <a:bodyPr>
            <a:normAutofit fontScale="92500"/>
          </a:bodyPr>
          <a:lstStyle/>
          <a:p>
            <a:r>
              <a:rPr lang="en-US" dirty="0"/>
              <a:t>We will be implementing the Game of </a:t>
            </a:r>
            <a:r>
              <a:rPr lang="en-US" dirty="0" err="1"/>
              <a:t>Nim</a:t>
            </a:r>
            <a:r>
              <a:rPr lang="en-US" dirty="0"/>
              <a:t>, a combinatorial game where we are given a number of piles in which each pile contains a certain amount of stones. The rules are in each turn a player makes they are allowed to only choose only one pile and can remove any number of stones they desire from that pile. The goal state of the game is which player takes the last move.</a:t>
            </a:r>
          </a:p>
          <a:p>
            <a:r>
              <a:rPr lang="en-US" dirty="0"/>
              <a:t>Using the minimax algorithm the player is referred to as the MAX and the opponent is referred to as the MIN. Both will try to maximize their moves. MAX being the player will try to maximize their score and MIN being the opponent will try to minimize MAX’s score.</a:t>
            </a:r>
          </a:p>
          <a:p>
            <a:r>
              <a:rPr lang="en-US" dirty="0"/>
              <a:t>The game will include 2 players- human and computer with 2 piles, 12 stones each</a:t>
            </a:r>
          </a:p>
        </p:txBody>
      </p:sp>
    </p:spTree>
    <p:extLst>
      <p:ext uri="{BB962C8B-B14F-4D97-AF65-F5344CB8AC3E}">
        <p14:creationId xmlns:p14="http://schemas.microsoft.com/office/powerpoint/2010/main" val="254434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5A82-3CF3-4157-AE36-5BE05F791114}"/>
              </a:ext>
            </a:extLst>
          </p:cNvPr>
          <p:cNvSpPr>
            <a:spLocks noGrp="1"/>
          </p:cNvSpPr>
          <p:nvPr>
            <p:ph type="title"/>
          </p:nvPr>
        </p:nvSpPr>
        <p:spPr/>
        <p:txBody>
          <a:bodyPr/>
          <a:lstStyle/>
          <a:p>
            <a:r>
              <a:rPr lang="en-US" dirty="0"/>
              <a:t>Flow diagram</a:t>
            </a:r>
          </a:p>
        </p:txBody>
      </p:sp>
      <p:pic>
        <p:nvPicPr>
          <p:cNvPr id="17" name="Content Placeholder 16">
            <a:extLst>
              <a:ext uri="{FF2B5EF4-FFF2-40B4-BE49-F238E27FC236}">
                <a16:creationId xmlns:a16="http://schemas.microsoft.com/office/drawing/2014/main" id="{05472D55-3AFB-4D20-AC44-6AE680EF0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9945" y="2016125"/>
            <a:ext cx="3086435" cy="3449638"/>
          </a:xfrm>
        </p:spPr>
      </p:pic>
    </p:spTree>
    <p:extLst>
      <p:ext uri="{BB962C8B-B14F-4D97-AF65-F5344CB8AC3E}">
        <p14:creationId xmlns:p14="http://schemas.microsoft.com/office/powerpoint/2010/main" val="260237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9D474-5080-42FA-9194-F8EA478CAFDD}"/>
              </a:ext>
            </a:extLst>
          </p:cNvPr>
          <p:cNvSpPr>
            <a:spLocks noGrp="1"/>
          </p:cNvSpPr>
          <p:nvPr>
            <p:ph type="title"/>
          </p:nvPr>
        </p:nvSpPr>
        <p:spPr/>
        <p:txBody>
          <a:bodyPr/>
          <a:lstStyle/>
          <a:p>
            <a:r>
              <a:rPr lang="en-US" dirty="0"/>
              <a:t>Solution Design</a:t>
            </a:r>
          </a:p>
        </p:txBody>
      </p:sp>
      <p:sp>
        <p:nvSpPr>
          <p:cNvPr id="3" name="Content Placeholder 2">
            <a:extLst>
              <a:ext uri="{FF2B5EF4-FFF2-40B4-BE49-F238E27FC236}">
                <a16:creationId xmlns:a16="http://schemas.microsoft.com/office/drawing/2014/main" id="{F91315C9-E552-4FCD-8C84-24F38B25AF76}"/>
              </a:ext>
            </a:extLst>
          </p:cNvPr>
          <p:cNvSpPr>
            <a:spLocks noGrp="1"/>
          </p:cNvSpPr>
          <p:nvPr>
            <p:ph idx="1"/>
          </p:nvPr>
        </p:nvSpPr>
        <p:spPr>
          <a:xfrm>
            <a:off x="1451579" y="1990332"/>
            <a:ext cx="10187475" cy="4063149"/>
          </a:xfrm>
        </p:spPr>
        <p:txBody>
          <a:bodyPr>
            <a:normAutofit fontScale="47500" lnSpcReduction="20000"/>
          </a:bodyPr>
          <a:lstStyle/>
          <a:p>
            <a:pPr marL="0" indent="0">
              <a:buNone/>
            </a:pPr>
            <a:r>
              <a:rPr lang="en-US" sz="4000" b="1" dirty="0"/>
              <a:t>Behavior of the game</a:t>
            </a:r>
          </a:p>
          <a:p>
            <a:pPr marL="0" indent="0">
              <a:buNone/>
            </a:pPr>
            <a:r>
              <a:rPr lang="en-US" sz="4000" dirty="0"/>
              <a:t>Starting info - This is the constructor of the game</a:t>
            </a:r>
          </a:p>
          <a:p>
            <a:r>
              <a:rPr lang="en-US" sz="4000" dirty="0"/>
              <a:t>Asks the user whether you want to play or not </a:t>
            </a:r>
          </a:p>
          <a:p>
            <a:r>
              <a:rPr lang="en-US" sz="4000" dirty="0"/>
              <a:t>It will generate two piles, pile 1 and pile 2 with 12 stones</a:t>
            </a:r>
          </a:p>
          <a:p>
            <a:r>
              <a:rPr lang="en-US" sz="4000" dirty="0"/>
              <a:t>Two Players – Player 1: Human &amp; Player 2: Computer</a:t>
            </a:r>
          </a:p>
          <a:p>
            <a:r>
              <a:rPr lang="en-US" sz="4000" dirty="0"/>
              <a:t>Connects the players and pile</a:t>
            </a:r>
          </a:p>
          <a:p>
            <a:pPr marL="0" indent="0">
              <a:buNone/>
            </a:pPr>
            <a:r>
              <a:rPr lang="en-US" sz="4000" b="1" dirty="0"/>
              <a:t>During the game  - While ! Game over</a:t>
            </a:r>
          </a:p>
          <a:p>
            <a:r>
              <a:rPr lang="en-US" sz="4000" dirty="0"/>
              <a:t>Each player gets one turn</a:t>
            </a:r>
          </a:p>
          <a:p>
            <a:pPr marL="0" indent="0">
              <a:buNone/>
            </a:pPr>
            <a:br>
              <a:rPr lang="en-US" dirty="0"/>
            </a:br>
            <a:br>
              <a:rPr lang="en-US" dirty="0"/>
            </a:br>
            <a:endParaRPr lang="en-US" dirty="0"/>
          </a:p>
        </p:txBody>
      </p:sp>
    </p:spTree>
    <p:extLst>
      <p:ext uri="{BB962C8B-B14F-4D97-AF65-F5344CB8AC3E}">
        <p14:creationId xmlns:p14="http://schemas.microsoft.com/office/powerpoint/2010/main" val="421233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DAE9-076D-4B14-ACB2-74257461FF90}"/>
              </a:ext>
            </a:extLst>
          </p:cNvPr>
          <p:cNvSpPr>
            <a:spLocks noGrp="1"/>
          </p:cNvSpPr>
          <p:nvPr>
            <p:ph type="title"/>
          </p:nvPr>
        </p:nvSpPr>
        <p:spPr/>
        <p:txBody>
          <a:bodyPr/>
          <a:lstStyle/>
          <a:p>
            <a:r>
              <a:rPr lang="en-US" dirty="0"/>
              <a:t>Solution design cont.</a:t>
            </a:r>
          </a:p>
        </p:txBody>
      </p:sp>
      <p:sp>
        <p:nvSpPr>
          <p:cNvPr id="3" name="Content Placeholder 2">
            <a:extLst>
              <a:ext uri="{FF2B5EF4-FFF2-40B4-BE49-F238E27FC236}">
                <a16:creationId xmlns:a16="http://schemas.microsoft.com/office/drawing/2014/main" id="{23F4B9F0-0B6E-4C18-85B6-CD0F7EED53DE}"/>
              </a:ext>
            </a:extLst>
          </p:cNvPr>
          <p:cNvSpPr>
            <a:spLocks noGrp="1"/>
          </p:cNvSpPr>
          <p:nvPr>
            <p:ph idx="1"/>
          </p:nvPr>
        </p:nvSpPr>
        <p:spPr/>
        <p:txBody>
          <a:bodyPr>
            <a:normAutofit/>
          </a:bodyPr>
          <a:lstStyle/>
          <a:p>
            <a:pPr marL="0" indent="0">
              <a:buNone/>
            </a:pPr>
            <a:r>
              <a:rPr lang="en-US" b="1" dirty="0"/>
              <a:t>During a turn</a:t>
            </a:r>
          </a:p>
          <a:p>
            <a:r>
              <a:rPr lang="en-US" dirty="0"/>
              <a:t>Current Player takes turn</a:t>
            </a:r>
          </a:p>
          <a:p>
            <a:r>
              <a:rPr lang="en-US" dirty="0"/>
              <a:t>Player 1 chooses the pile number either 1 or 2 and will be given the opportunity to remove stones first</a:t>
            </a:r>
          </a:p>
          <a:p>
            <a:r>
              <a:rPr lang="en-US" dirty="0"/>
              <a:t>Player 2 choose the other pile which player 1 didn’t select and will be given the opportunity to remove stones from that pile after Player 1</a:t>
            </a:r>
          </a:p>
          <a:p>
            <a:r>
              <a:rPr lang="en-US" dirty="0"/>
              <a:t>take a number of stones from a pile (up to 3)</a:t>
            </a:r>
          </a:p>
        </p:txBody>
      </p:sp>
    </p:spTree>
    <p:extLst>
      <p:ext uri="{BB962C8B-B14F-4D97-AF65-F5344CB8AC3E}">
        <p14:creationId xmlns:p14="http://schemas.microsoft.com/office/powerpoint/2010/main" val="2419096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1C86-DAE7-42BB-9DA0-F41EB564DD3C}"/>
              </a:ext>
            </a:extLst>
          </p:cNvPr>
          <p:cNvSpPr>
            <a:spLocks noGrp="1"/>
          </p:cNvSpPr>
          <p:nvPr>
            <p:ph type="title"/>
          </p:nvPr>
        </p:nvSpPr>
        <p:spPr/>
        <p:txBody>
          <a:bodyPr/>
          <a:lstStyle/>
          <a:p>
            <a:r>
              <a:rPr lang="en-US" dirty="0"/>
              <a:t>Solution design cont.</a:t>
            </a:r>
          </a:p>
        </p:txBody>
      </p:sp>
      <p:sp>
        <p:nvSpPr>
          <p:cNvPr id="3" name="Content Placeholder 2">
            <a:extLst>
              <a:ext uri="{FF2B5EF4-FFF2-40B4-BE49-F238E27FC236}">
                <a16:creationId xmlns:a16="http://schemas.microsoft.com/office/drawing/2014/main" id="{865116ED-891E-49F0-86E8-BAEAA3D2BD8C}"/>
              </a:ext>
            </a:extLst>
          </p:cNvPr>
          <p:cNvSpPr>
            <a:spLocks noGrp="1"/>
          </p:cNvSpPr>
          <p:nvPr>
            <p:ph idx="1"/>
          </p:nvPr>
        </p:nvSpPr>
        <p:spPr/>
        <p:txBody>
          <a:bodyPr>
            <a:normAutofit fontScale="92500" lnSpcReduction="10000"/>
          </a:bodyPr>
          <a:lstStyle/>
          <a:p>
            <a:pPr marL="0" indent="0">
              <a:buNone/>
            </a:pPr>
            <a:r>
              <a:rPr lang="en-US" b="1" dirty="0"/>
              <a:t>After Each Turn</a:t>
            </a:r>
          </a:p>
          <a:p>
            <a:r>
              <a:rPr lang="en-US" dirty="0"/>
              <a:t>Number of stones on the pile is calculated</a:t>
            </a:r>
          </a:p>
          <a:p>
            <a:r>
              <a:rPr lang="en-US" dirty="0"/>
              <a:t>After each round, Player 1 is asked again to choose a pile and how many stones you want to remove</a:t>
            </a:r>
          </a:p>
          <a:p>
            <a:pPr marL="0" indent="0">
              <a:buNone/>
            </a:pPr>
            <a:r>
              <a:rPr lang="en-US" b="1" dirty="0"/>
              <a:t>Game over</a:t>
            </a:r>
          </a:p>
          <a:p>
            <a:r>
              <a:rPr lang="en-US" dirty="0"/>
              <a:t>Last person to take a stone from a pile will win the game</a:t>
            </a:r>
          </a:p>
          <a:p>
            <a:r>
              <a:rPr lang="en-US" dirty="0"/>
              <a:t>Game over</a:t>
            </a:r>
          </a:p>
          <a:p>
            <a:r>
              <a:rPr lang="en-US" dirty="0"/>
              <a:t>Asks user whether you want to play again</a:t>
            </a:r>
          </a:p>
          <a:p>
            <a:endParaRPr lang="en-US" dirty="0"/>
          </a:p>
        </p:txBody>
      </p:sp>
    </p:spTree>
    <p:extLst>
      <p:ext uri="{BB962C8B-B14F-4D97-AF65-F5344CB8AC3E}">
        <p14:creationId xmlns:p14="http://schemas.microsoft.com/office/powerpoint/2010/main" val="71025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F2004-54D8-4424-995A-9B86412E58A0}"/>
              </a:ext>
            </a:extLst>
          </p:cNvPr>
          <p:cNvSpPr>
            <a:spLocks noGrp="1"/>
          </p:cNvSpPr>
          <p:nvPr>
            <p:ph type="title"/>
          </p:nvPr>
        </p:nvSpPr>
        <p:spPr/>
        <p:txBody>
          <a:bodyPr/>
          <a:lstStyle/>
          <a:p>
            <a:r>
              <a:rPr lang="en-US" dirty="0"/>
              <a:t>Tools List</a:t>
            </a:r>
          </a:p>
        </p:txBody>
      </p:sp>
      <p:sp>
        <p:nvSpPr>
          <p:cNvPr id="3" name="Content Placeholder 2">
            <a:extLst>
              <a:ext uri="{FF2B5EF4-FFF2-40B4-BE49-F238E27FC236}">
                <a16:creationId xmlns:a16="http://schemas.microsoft.com/office/drawing/2014/main" id="{AB7F80E0-44FB-4292-80F0-C3E10688DA9F}"/>
              </a:ext>
            </a:extLst>
          </p:cNvPr>
          <p:cNvSpPr>
            <a:spLocks noGrp="1"/>
          </p:cNvSpPr>
          <p:nvPr>
            <p:ph idx="1"/>
          </p:nvPr>
        </p:nvSpPr>
        <p:spPr/>
        <p:txBody>
          <a:bodyPr/>
          <a:lstStyle/>
          <a:p>
            <a:r>
              <a:rPr lang="en-US" dirty="0"/>
              <a:t>Programming language – Python</a:t>
            </a:r>
          </a:p>
          <a:p>
            <a:r>
              <a:rPr lang="en-US" dirty="0"/>
              <a:t>IDE – PyCharm, Spyder</a:t>
            </a:r>
          </a:p>
        </p:txBody>
      </p:sp>
    </p:spTree>
    <p:extLst>
      <p:ext uri="{BB962C8B-B14F-4D97-AF65-F5344CB8AC3E}">
        <p14:creationId xmlns:p14="http://schemas.microsoft.com/office/powerpoint/2010/main" val="3785823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354</TotalTime>
  <Words>608</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Game Of Nim</vt:lpstr>
      <vt:lpstr>AMENDMENTS</vt:lpstr>
      <vt:lpstr>Project Objectives</vt:lpstr>
      <vt:lpstr>Project Description</vt:lpstr>
      <vt:lpstr>Flow diagram</vt:lpstr>
      <vt:lpstr>Solution Design</vt:lpstr>
      <vt:lpstr>Solution design cont.</vt:lpstr>
      <vt:lpstr>Solution design cont.</vt:lpstr>
      <vt:lpstr>Tools List</vt:lpstr>
      <vt:lpstr>Current Status of the Project</vt:lpstr>
      <vt:lpstr>Division of Work</vt:lpstr>
      <vt:lpstr>DEMO</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Of Nim</dc:title>
  <dc:creator>Rithy</dc:creator>
  <cp:lastModifiedBy>Aman Rauniyar</cp:lastModifiedBy>
  <cp:revision>27</cp:revision>
  <dcterms:created xsi:type="dcterms:W3CDTF">2020-02-20T20:22:08Z</dcterms:created>
  <dcterms:modified xsi:type="dcterms:W3CDTF">2020-04-15T17:29:00Z</dcterms:modified>
</cp:coreProperties>
</file>