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4"/>
  </p:notesMasterIdLst>
  <p:handoutMasterIdLst>
    <p:handoutMasterId r:id="rId15"/>
  </p:handoutMasterIdLst>
  <p:sldIdLst>
    <p:sldId id="287" r:id="rId2"/>
    <p:sldId id="2150" r:id="rId3"/>
    <p:sldId id="2151" r:id="rId4"/>
    <p:sldId id="257" r:id="rId5"/>
    <p:sldId id="2233" r:id="rId6"/>
    <p:sldId id="2234" r:id="rId7"/>
    <p:sldId id="2235" r:id="rId8"/>
    <p:sldId id="2236" r:id="rId9"/>
    <p:sldId id="2229" r:id="rId10"/>
    <p:sldId id="259" r:id="rId11"/>
    <p:sldId id="2227" r:id="rId12"/>
    <p:sldId id="2232" r:id="rId13"/>
  </p:sldIdLst>
  <p:sldSz cx="9144000" cy="6858000" type="screen4x3"/>
  <p:notesSz cx="6669088" cy="9926638"/>
  <p:defaultTextStyle>
    <a:defPPr>
      <a:defRPr lang="en-US"/>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49" autoAdjust="0"/>
    <p:restoredTop sz="91642" autoAdjust="0"/>
  </p:normalViewPr>
  <p:slideViewPr>
    <p:cSldViewPr>
      <p:cViewPr varScale="1">
        <p:scale>
          <a:sx n="61" d="100"/>
          <a:sy n="61" d="100"/>
        </p:scale>
        <p:origin x="1636"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9" d="100"/>
          <a:sy n="59" d="100"/>
        </p:scale>
        <p:origin x="-1560" y="-62"/>
      </p:cViewPr>
      <p:guideLst>
        <p:guide orient="horz" pos="3126"/>
        <p:guide pos="21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a:extLst>
              <a:ext uri="{FF2B5EF4-FFF2-40B4-BE49-F238E27FC236}">
                <a16:creationId xmlns:a16="http://schemas.microsoft.com/office/drawing/2014/main" id="{5353EEFE-9AC2-4447-A173-C0D2D10FD300}"/>
              </a:ext>
            </a:extLst>
          </p:cNvPr>
          <p:cNvSpPr>
            <a:spLocks noGrp="1" noChangeArrowheads="1"/>
          </p:cNvSpPr>
          <p:nvPr>
            <p:ph type="hdr" sz="quarter"/>
          </p:nvPr>
        </p:nvSpPr>
        <p:spPr bwMode="auto">
          <a:xfrm>
            <a:off x="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184323" name="Rectangle 3">
            <a:extLst>
              <a:ext uri="{FF2B5EF4-FFF2-40B4-BE49-F238E27FC236}">
                <a16:creationId xmlns:a16="http://schemas.microsoft.com/office/drawing/2014/main" id="{80FD0CD8-5E01-47D3-847F-50494CDFBEB4}"/>
              </a:ext>
            </a:extLst>
          </p:cNvPr>
          <p:cNvSpPr>
            <a:spLocks noGrp="1" noChangeArrowheads="1"/>
          </p:cNvSpPr>
          <p:nvPr>
            <p:ph type="dt" sz="quarter" idx="1"/>
          </p:nvPr>
        </p:nvSpPr>
        <p:spPr bwMode="auto">
          <a:xfrm>
            <a:off x="3779838"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184324" name="Rectangle 4">
            <a:extLst>
              <a:ext uri="{FF2B5EF4-FFF2-40B4-BE49-F238E27FC236}">
                <a16:creationId xmlns:a16="http://schemas.microsoft.com/office/drawing/2014/main" id="{4E368568-CC13-49D7-9AE8-7F12ED414FE9}"/>
              </a:ext>
            </a:extLst>
          </p:cNvPr>
          <p:cNvSpPr>
            <a:spLocks noGrp="1" noChangeArrowheads="1"/>
          </p:cNvSpPr>
          <p:nvPr>
            <p:ph type="ftr" sz="quarter" idx="2"/>
          </p:nvPr>
        </p:nvSpPr>
        <p:spPr bwMode="auto">
          <a:xfrm>
            <a:off x="0" y="942975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184325" name="Rectangle 5">
            <a:extLst>
              <a:ext uri="{FF2B5EF4-FFF2-40B4-BE49-F238E27FC236}">
                <a16:creationId xmlns:a16="http://schemas.microsoft.com/office/drawing/2014/main" id="{AC4B10D2-6D85-404E-ADC6-3BE9B2B1DEB3}"/>
              </a:ext>
            </a:extLst>
          </p:cNvPr>
          <p:cNvSpPr>
            <a:spLocks noGrp="1" noChangeArrowheads="1"/>
          </p:cNvSpPr>
          <p:nvPr>
            <p:ph type="sldNum" sz="quarter" idx="3"/>
          </p:nvPr>
        </p:nvSpPr>
        <p:spPr bwMode="auto">
          <a:xfrm>
            <a:off x="3779838" y="942975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02196AC-2E36-4F68-8D3F-ADE468B4868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4EEA05BA-4065-46BC-B397-7C42296142E6}"/>
              </a:ext>
            </a:extLst>
          </p:cNvPr>
          <p:cNvSpPr>
            <a:spLocks noGrp="1" noChangeArrowheads="1"/>
          </p:cNvSpPr>
          <p:nvPr>
            <p:ph type="hdr" sz="quarter"/>
          </p:nvPr>
        </p:nvSpPr>
        <p:spPr bwMode="auto">
          <a:xfrm>
            <a:off x="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142339" name="Rectangle 3">
            <a:extLst>
              <a:ext uri="{FF2B5EF4-FFF2-40B4-BE49-F238E27FC236}">
                <a16:creationId xmlns:a16="http://schemas.microsoft.com/office/drawing/2014/main" id="{60EC91AA-3A42-4252-82B3-FA24C70EF6C9}"/>
              </a:ext>
            </a:extLst>
          </p:cNvPr>
          <p:cNvSpPr>
            <a:spLocks noGrp="1" noChangeArrowheads="1"/>
          </p:cNvSpPr>
          <p:nvPr>
            <p:ph type="dt" idx="1"/>
          </p:nvPr>
        </p:nvSpPr>
        <p:spPr bwMode="auto">
          <a:xfrm>
            <a:off x="3779838"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3076" name="Rectangle 4">
            <a:extLst>
              <a:ext uri="{FF2B5EF4-FFF2-40B4-BE49-F238E27FC236}">
                <a16:creationId xmlns:a16="http://schemas.microsoft.com/office/drawing/2014/main" id="{67D132AF-2F28-4DFC-8454-7A94B11C8A0A}"/>
              </a:ext>
            </a:extLst>
          </p:cNvPr>
          <p:cNvSpPr>
            <a:spLocks noGrp="1" noRot="1" noChangeAspect="1" noChangeArrowheads="1" noTextEdit="1"/>
          </p:cNvSpPr>
          <p:nvPr>
            <p:ph type="sldImg" idx="2"/>
          </p:nvPr>
        </p:nvSpPr>
        <p:spPr bwMode="auto">
          <a:xfrm>
            <a:off x="852488" y="744538"/>
            <a:ext cx="4964112"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2341" name="Rectangle 5">
            <a:extLst>
              <a:ext uri="{FF2B5EF4-FFF2-40B4-BE49-F238E27FC236}">
                <a16:creationId xmlns:a16="http://schemas.microsoft.com/office/drawing/2014/main" id="{C9FE09B1-0F69-412B-8E7F-D7B989E7C15A}"/>
              </a:ext>
            </a:extLst>
          </p:cNvPr>
          <p:cNvSpPr>
            <a:spLocks noGrp="1" noChangeArrowheads="1"/>
          </p:cNvSpPr>
          <p:nvPr>
            <p:ph type="body" sz="quarter" idx="3"/>
          </p:nvPr>
        </p:nvSpPr>
        <p:spPr bwMode="auto">
          <a:xfrm>
            <a:off x="889000" y="4714875"/>
            <a:ext cx="4891088"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42342" name="Rectangle 6">
            <a:extLst>
              <a:ext uri="{FF2B5EF4-FFF2-40B4-BE49-F238E27FC236}">
                <a16:creationId xmlns:a16="http://schemas.microsoft.com/office/drawing/2014/main" id="{48F94710-C330-4499-992C-9350B1159C54}"/>
              </a:ext>
            </a:extLst>
          </p:cNvPr>
          <p:cNvSpPr>
            <a:spLocks noGrp="1" noChangeArrowheads="1"/>
          </p:cNvSpPr>
          <p:nvPr>
            <p:ph type="ftr" sz="quarter" idx="4"/>
          </p:nvPr>
        </p:nvSpPr>
        <p:spPr bwMode="auto">
          <a:xfrm>
            <a:off x="0" y="942975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142343" name="Rectangle 7">
            <a:extLst>
              <a:ext uri="{FF2B5EF4-FFF2-40B4-BE49-F238E27FC236}">
                <a16:creationId xmlns:a16="http://schemas.microsoft.com/office/drawing/2014/main" id="{42A7FA1B-D6BB-42F6-A0A9-75230BAD0E97}"/>
              </a:ext>
            </a:extLst>
          </p:cNvPr>
          <p:cNvSpPr>
            <a:spLocks noGrp="1" noChangeArrowheads="1"/>
          </p:cNvSpPr>
          <p:nvPr>
            <p:ph type="sldNum" sz="quarter" idx="5"/>
          </p:nvPr>
        </p:nvSpPr>
        <p:spPr bwMode="auto">
          <a:xfrm>
            <a:off x="3779838" y="942975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41DF06A-287A-4EE8-8814-5B9F86DEAA7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41DF06A-287A-4EE8-8814-5B9F86DEAA7D}" type="slidenum">
              <a:rPr lang="en-US" altLang="en-US" smtClean="0"/>
              <a:pPr>
                <a:defRPr/>
              </a:pPr>
              <a:t>1</a:t>
            </a:fld>
            <a:endParaRPr lang="en-US" altLang="en-US"/>
          </a:p>
        </p:txBody>
      </p:sp>
    </p:spTree>
    <p:extLst>
      <p:ext uri="{BB962C8B-B14F-4D97-AF65-F5344CB8AC3E}">
        <p14:creationId xmlns:p14="http://schemas.microsoft.com/office/powerpoint/2010/main" val="3576163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41DF06A-287A-4EE8-8814-5B9F86DEAA7D}" type="slidenum">
              <a:rPr lang="en-US" altLang="en-US" smtClean="0"/>
              <a:pPr>
                <a:defRPr/>
              </a:pPr>
              <a:t>2</a:t>
            </a:fld>
            <a:endParaRPr lang="en-US" altLang="en-US"/>
          </a:p>
        </p:txBody>
      </p:sp>
    </p:spTree>
    <p:extLst>
      <p:ext uri="{BB962C8B-B14F-4D97-AF65-F5344CB8AC3E}">
        <p14:creationId xmlns:p14="http://schemas.microsoft.com/office/powerpoint/2010/main" val="3493644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6809174D-3E03-47AD-9162-B84A15A49737}"/>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69C2E737-8CB2-4527-9950-D905F2AB0245}"/>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1F7020EF-CBCC-4751-B2EB-CFFCCFE7B457}"/>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altLang="en-US"/>
              </a:p>
            </p:txBody>
          </p:sp>
          <p:sp>
            <p:nvSpPr>
              <p:cNvPr id="13" name="Rectangle 5">
                <a:extLst>
                  <a:ext uri="{FF2B5EF4-FFF2-40B4-BE49-F238E27FC236}">
                    <a16:creationId xmlns:a16="http://schemas.microsoft.com/office/drawing/2014/main" id="{7E84067E-F6F5-423E-ACE7-876ADB5286F5}"/>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altLang="en-US"/>
              </a:p>
            </p:txBody>
          </p:sp>
        </p:grpSp>
        <p:grpSp>
          <p:nvGrpSpPr>
            <p:cNvPr id="6" name="Group 6">
              <a:extLst>
                <a:ext uri="{FF2B5EF4-FFF2-40B4-BE49-F238E27FC236}">
                  <a16:creationId xmlns:a16="http://schemas.microsoft.com/office/drawing/2014/main" id="{93C0E08D-F2E1-4DD6-BA7C-7CB16728D77F}"/>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41F731F3-8DDC-43BE-9E0D-D94DF8388326}"/>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altLang="en-US"/>
              </a:p>
            </p:txBody>
          </p:sp>
          <p:sp>
            <p:nvSpPr>
              <p:cNvPr id="11" name="Rectangle 8">
                <a:extLst>
                  <a:ext uri="{FF2B5EF4-FFF2-40B4-BE49-F238E27FC236}">
                    <a16:creationId xmlns:a16="http://schemas.microsoft.com/office/drawing/2014/main" id="{E6193157-E2CC-4A5D-B63B-55DDC5811663}"/>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altLang="en-US"/>
              </a:p>
            </p:txBody>
          </p:sp>
        </p:grpSp>
        <p:sp>
          <p:nvSpPr>
            <p:cNvPr id="7" name="Rectangle 9">
              <a:extLst>
                <a:ext uri="{FF2B5EF4-FFF2-40B4-BE49-F238E27FC236}">
                  <a16:creationId xmlns:a16="http://schemas.microsoft.com/office/drawing/2014/main" id="{9953B4B8-3949-4A42-847F-C6F4F28F3789}"/>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altLang="en-US"/>
            </a:p>
          </p:txBody>
        </p:sp>
        <p:sp>
          <p:nvSpPr>
            <p:cNvPr id="8" name="Rectangle 10">
              <a:extLst>
                <a:ext uri="{FF2B5EF4-FFF2-40B4-BE49-F238E27FC236}">
                  <a16:creationId xmlns:a16="http://schemas.microsoft.com/office/drawing/2014/main" id="{64FD392C-BB2B-487F-83C4-5F0DEDD5A928}"/>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altLang="en-US"/>
            </a:p>
          </p:txBody>
        </p:sp>
        <p:sp>
          <p:nvSpPr>
            <p:cNvPr id="9" name="Rectangle 11">
              <a:extLst>
                <a:ext uri="{FF2B5EF4-FFF2-40B4-BE49-F238E27FC236}">
                  <a16:creationId xmlns:a16="http://schemas.microsoft.com/office/drawing/2014/main" id="{3060DABC-79B0-49B9-A9D1-B3CFEEEC856F}"/>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altLang="en-US"/>
            </a:p>
          </p:txBody>
        </p:sp>
      </p:grpSp>
      <p:sp>
        <p:nvSpPr>
          <p:cNvPr id="65548" name="Rectangle 12">
            <a:extLst>
              <a:ext uri="{FF2B5EF4-FFF2-40B4-BE49-F238E27FC236}">
                <a16:creationId xmlns:a16="http://schemas.microsoft.com/office/drawing/2014/main" id="{2B667689-90EE-40C0-AEBE-446AB082197D}"/>
              </a:ext>
            </a:extLst>
          </p:cNvPr>
          <p:cNvSpPr>
            <a:spLocks noGrp="1" noChangeArrowheads="1"/>
          </p:cNvSpPr>
          <p:nvPr>
            <p:ph type="ctrTitle"/>
          </p:nvPr>
        </p:nvSpPr>
        <p:spPr>
          <a:xfrm>
            <a:off x="990600" y="1828800"/>
            <a:ext cx="7772400" cy="1143000"/>
          </a:xfrm>
        </p:spPr>
        <p:txBody>
          <a:bodyPr/>
          <a:lstStyle>
            <a:lvl1pPr>
              <a:defRPr/>
            </a:lvl1pPr>
          </a:lstStyle>
          <a:p>
            <a:pPr lvl="0"/>
            <a:r>
              <a:rPr lang="en-US" altLang="en-US" noProof="0"/>
              <a:t>Click to edit Master title style</a:t>
            </a:r>
          </a:p>
        </p:txBody>
      </p:sp>
      <p:sp>
        <p:nvSpPr>
          <p:cNvPr id="65549" name="Rectangle 13">
            <a:extLst>
              <a:ext uri="{FF2B5EF4-FFF2-40B4-BE49-F238E27FC236}">
                <a16:creationId xmlns:a16="http://schemas.microsoft.com/office/drawing/2014/main" id="{24520DA1-31EC-4998-B18E-8C7903B0AD6D}"/>
              </a:ext>
            </a:extLst>
          </p:cNvPr>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14" name="Rectangle 14">
            <a:extLst>
              <a:ext uri="{FF2B5EF4-FFF2-40B4-BE49-F238E27FC236}">
                <a16:creationId xmlns:a16="http://schemas.microsoft.com/office/drawing/2014/main" id="{65C53B60-C808-4422-B452-47C87790AFF9}"/>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en-US"/>
          </a:p>
        </p:txBody>
      </p:sp>
      <p:sp>
        <p:nvSpPr>
          <p:cNvPr id="15" name="Rectangle 15">
            <a:extLst>
              <a:ext uri="{FF2B5EF4-FFF2-40B4-BE49-F238E27FC236}">
                <a16:creationId xmlns:a16="http://schemas.microsoft.com/office/drawing/2014/main" id="{FCFB0BE7-A86E-461C-B39A-E0A25129FE1B}"/>
              </a:ext>
            </a:extLst>
          </p:cNvPr>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ltLang="en-US"/>
              <a:t>1</a:t>
            </a:r>
          </a:p>
        </p:txBody>
      </p:sp>
      <p:sp>
        <p:nvSpPr>
          <p:cNvPr id="16" name="Rectangle 16">
            <a:extLst>
              <a:ext uri="{FF2B5EF4-FFF2-40B4-BE49-F238E27FC236}">
                <a16:creationId xmlns:a16="http://schemas.microsoft.com/office/drawing/2014/main" id="{191851D4-96E2-454C-A134-8B75BB3CCDE3}"/>
              </a:ext>
            </a:extLst>
          </p:cNvPr>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67C9BB59-8302-4D5A-95F0-0F29A1E5E22D}" type="slidenum">
              <a:rPr lang="en-US" altLang="en-US"/>
              <a:pPr>
                <a:defRPr/>
              </a:pPr>
              <a:t>‹#›</a:t>
            </a:fld>
            <a:endParaRPr lang="en-US" altLang="en-US"/>
          </a:p>
        </p:txBody>
      </p:sp>
    </p:spTree>
    <p:extLst>
      <p:ext uri="{BB962C8B-B14F-4D97-AF65-F5344CB8AC3E}">
        <p14:creationId xmlns:p14="http://schemas.microsoft.com/office/powerpoint/2010/main" val="1882172795"/>
      </p:ext>
    </p:extLst>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05AC7-C081-4B3C-9CCD-29EABA8992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7672F6-96D0-4DA8-951D-13E175E5CC6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3B3BEBF9-7D21-42A1-8B83-CED7076F482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2">
            <a:extLst>
              <a:ext uri="{FF2B5EF4-FFF2-40B4-BE49-F238E27FC236}">
                <a16:creationId xmlns:a16="http://schemas.microsoft.com/office/drawing/2014/main" id="{EA73342E-DB5E-4E7E-A289-2F2C3BDE6752}"/>
              </a:ext>
            </a:extLst>
          </p:cNvPr>
          <p:cNvSpPr>
            <a:spLocks noGrp="1" noChangeArrowheads="1"/>
          </p:cNvSpPr>
          <p:nvPr>
            <p:ph type="ftr" sz="quarter" idx="11"/>
          </p:nvPr>
        </p:nvSpPr>
        <p:spPr>
          <a:ln/>
        </p:spPr>
        <p:txBody>
          <a:bodyPr/>
          <a:lstStyle>
            <a:lvl1pPr>
              <a:defRPr/>
            </a:lvl1pPr>
          </a:lstStyle>
          <a:p>
            <a:pPr>
              <a:defRPr/>
            </a:pPr>
            <a:r>
              <a:rPr lang="en-US" altLang="en-US"/>
              <a:t>1</a:t>
            </a:r>
          </a:p>
        </p:txBody>
      </p:sp>
      <p:sp>
        <p:nvSpPr>
          <p:cNvPr id="6" name="Rectangle 13">
            <a:extLst>
              <a:ext uri="{FF2B5EF4-FFF2-40B4-BE49-F238E27FC236}">
                <a16:creationId xmlns:a16="http://schemas.microsoft.com/office/drawing/2014/main" id="{12B8C2FB-7177-4BE0-A2BA-B64BF863CF5C}"/>
              </a:ext>
            </a:extLst>
          </p:cNvPr>
          <p:cNvSpPr>
            <a:spLocks noGrp="1" noChangeArrowheads="1"/>
          </p:cNvSpPr>
          <p:nvPr>
            <p:ph type="sldNum" sz="quarter" idx="12"/>
          </p:nvPr>
        </p:nvSpPr>
        <p:spPr>
          <a:ln/>
        </p:spPr>
        <p:txBody>
          <a:bodyPr/>
          <a:lstStyle>
            <a:lvl1pPr>
              <a:defRPr/>
            </a:lvl1pPr>
          </a:lstStyle>
          <a:p>
            <a:pPr>
              <a:defRPr/>
            </a:pPr>
            <a:fld id="{344FD4BB-45D8-4BE8-B183-74D90137BA88}" type="slidenum">
              <a:rPr lang="en-US" altLang="en-US"/>
              <a:pPr>
                <a:defRPr/>
              </a:pPr>
              <a:t>‹#›</a:t>
            </a:fld>
            <a:endParaRPr lang="en-US" altLang="en-US"/>
          </a:p>
        </p:txBody>
      </p:sp>
    </p:spTree>
    <p:extLst>
      <p:ext uri="{BB962C8B-B14F-4D97-AF65-F5344CB8AC3E}">
        <p14:creationId xmlns:p14="http://schemas.microsoft.com/office/powerpoint/2010/main" val="3677317872"/>
      </p:ext>
    </p:extLst>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DA727E-831A-41E0-A254-A3A2E9113C57}"/>
              </a:ext>
            </a:extLst>
          </p:cNvPr>
          <p:cNvSpPr>
            <a:spLocks noGrp="1"/>
          </p:cNvSpPr>
          <p:nvPr>
            <p:ph type="title" orient="vert"/>
          </p:nvPr>
        </p:nvSpPr>
        <p:spPr>
          <a:xfrm>
            <a:off x="7004050" y="617538"/>
            <a:ext cx="1951038" cy="55149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929F53-B9CE-49B0-BA5B-05C37D4C6D40}"/>
              </a:ext>
            </a:extLst>
          </p:cNvPr>
          <p:cNvSpPr>
            <a:spLocks noGrp="1"/>
          </p:cNvSpPr>
          <p:nvPr>
            <p:ph type="body" orient="vert" idx="1"/>
          </p:nvPr>
        </p:nvSpPr>
        <p:spPr>
          <a:xfrm>
            <a:off x="1150938" y="617538"/>
            <a:ext cx="5700712" cy="55149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CAFEC6F9-DF77-4749-9255-73B5436AB03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2">
            <a:extLst>
              <a:ext uri="{FF2B5EF4-FFF2-40B4-BE49-F238E27FC236}">
                <a16:creationId xmlns:a16="http://schemas.microsoft.com/office/drawing/2014/main" id="{2DE85C49-8586-46B2-9D2E-B7462FED5725}"/>
              </a:ext>
            </a:extLst>
          </p:cNvPr>
          <p:cNvSpPr>
            <a:spLocks noGrp="1" noChangeArrowheads="1"/>
          </p:cNvSpPr>
          <p:nvPr>
            <p:ph type="ftr" sz="quarter" idx="11"/>
          </p:nvPr>
        </p:nvSpPr>
        <p:spPr>
          <a:ln/>
        </p:spPr>
        <p:txBody>
          <a:bodyPr/>
          <a:lstStyle>
            <a:lvl1pPr>
              <a:defRPr/>
            </a:lvl1pPr>
          </a:lstStyle>
          <a:p>
            <a:pPr>
              <a:defRPr/>
            </a:pPr>
            <a:r>
              <a:rPr lang="en-US" altLang="en-US"/>
              <a:t>1</a:t>
            </a:r>
          </a:p>
        </p:txBody>
      </p:sp>
      <p:sp>
        <p:nvSpPr>
          <p:cNvPr id="6" name="Rectangle 13">
            <a:extLst>
              <a:ext uri="{FF2B5EF4-FFF2-40B4-BE49-F238E27FC236}">
                <a16:creationId xmlns:a16="http://schemas.microsoft.com/office/drawing/2014/main" id="{F8A0B6F8-C5C9-4562-93F9-2F45C6DCE710}"/>
              </a:ext>
            </a:extLst>
          </p:cNvPr>
          <p:cNvSpPr>
            <a:spLocks noGrp="1" noChangeArrowheads="1"/>
          </p:cNvSpPr>
          <p:nvPr>
            <p:ph type="sldNum" sz="quarter" idx="12"/>
          </p:nvPr>
        </p:nvSpPr>
        <p:spPr>
          <a:ln/>
        </p:spPr>
        <p:txBody>
          <a:bodyPr/>
          <a:lstStyle>
            <a:lvl1pPr>
              <a:defRPr/>
            </a:lvl1pPr>
          </a:lstStyle>
          <a:p>
            <a:pPr>
              <a:defRPr/>
            </a:pPr>
            <a:fld id="{FCB2B4BA-3CF9-4ECC-89F5-72A00ECE39B8}" type="slidenum">
              <a:rPr lang="en-US" altLang="en-US"/>
              <a:pPr>
                <a:defRPr/>
              </a:pPr>
              <a:t>‹#›</a:t>
            </a:fld>
            <a:endParaRPr lang="en-US" altLang="en-US"/>
          </a:p>
        </p:txBody>
      </p:sp>
    </p:spTree>
    <p:extLst>
      <p:ext uri="{BB962C8B-B14F-4D97-AF65-F5344CB8AC3E}">
        <p14:creationId xmlns:p14="http://schemas.microsoft.com/office/powerpoint/2010/main" val="3581985301"/>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7AB2-B8C2-45F5-BCF2-3B9C6675C3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D0D6D8-4024-4820-A010-C2BBDE5A4CC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C754A6D9-167D-4A5E-8051-0341206E71B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2">
            <a:extLst>
              <a:ext uri="{FF2B5EF4-FFF2-40B4-BE49-F238E27FC236}">
                <a16:creationId xmlns:a16="http://schemas.microsoft.com/office/drawing/2014/main" id="{CA0E5579-BABD-4B62-A49D-C96D11ACDF39}"/>
              </a:ext>
            </a:extLst>
          </p:cNvPr>
          <p:cNvSpPr>
            <a:spLocks noGrp="1" noChangeArrowheads="1"/>
          </p:cNvSpPr>
          <p:nvPr>
            <p:ph type="ftr" sz="quarter" idx="11"/>
          </p:nvPr>
        </p:nvSpPr>
        <p:spPr>
          <a:ln/>
        </p:spPr>
        <p:txBody>
          <a:bodyPr/>
          <a:lstStyle>
            <a:lvl1pPr>
              <a:defRPr/>
            </a:lvl1pPr>
          </a:lstStyle>
          <a:p>
            <a:pPr>
              <a:defRPr/>
            </a:pPr>
            <a:r>
              <a:rPr lang="en-US" altLang="en-US"/>
              <a:t>1</a:t>
            </a:r>
          </a:p>
        </p:txBody>
      </p:sp>
      <p:sp>
        <p:nvSpPr>
          <p:cNvPr id="6" name="Rectangle 13">
            <a:extLst>
              <a:ext uri="{FF2B5EF4-FFF2-40B4-BE49-F238E27FC236}">
                <a16:creationId xmlns:a16="http://schemas.microsoft.com/office/drawing/2014/main" id="{CEAD87CB-A998-4C06-A533-94E363961407}"/>
              </a:ext>
            </a:extLst>
          </p:cNvPr>
          <p:cNvSpPr>
            <a:spLocks noGrp="1" noChangeArrowheads="1"/>
          </p:cNvSpPr>
          <p:nvPr>
            <p:ph type="sldNum" sz="quarter" idx="12"/>
          </p:nvPr>
        </p:nvSpPr>
        <p:spPr>
          <a:ln/>
        </p:spPr>
        <p:txBody>
          <a:bodyPr/>
          <a:lstStyle>
            <a:lvl1pPr>
              <a:defRPr/>
            </a:lvl1pPr>
          </a:lstStyle>
          <a:p>
            <a:pPr>
              <a:defRPr/>
            </a:pPr>
            <a:fld id="{641919F7-FAF9-467E-A339-A8267AB85680}" type="slidenum">
              <a:rPr lang="en-US" altLang="en-US"/>
              <a:pPr>
                <a:defRPr/>
              </a:pPr>
              <a:t>‹#›</a:t>
            </a:fld>
            <a:endParaRPr lang="en-US" altLang="en-US"/>
          </a:p>
        </p:txBody>
      </p:sp>
    </p:spTree>
    <p:extLst>
      <p:ext uri="{BB962C8B-B14F-4D97-AF65-F5344CB8AC3E}">
        <p14:creationId xmlns:p14="http://schemas.microsoft.com/office/powerpoint/2010/main" val="1317530435"/>
      </p:ext>
    </p:extLst>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AC8E6-E261-48F9-8A26-75576A0B9B0E}"/>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91629E-9F79-4254-8937-6878026D86E1}"/>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11">
            <a:extLst>
              <a:ext uri="{FF2B5EF4-FFF2-40B4-BE49-F238E27FC236}">
                <a16:creationId xmlns:a16="http://schemas.microsoft.com/office/drawing/2014/main" id="{5FD3A2A0-6031-49D1-9CD4-94E4A0BE9B5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2">
            <a:extLst>
              <a:ext uri="{FF2B5EF4-FFF2-40B4-BE49-F238E27FC236}">
                <a16:creationId xmlns:a16="http://schemas.microsoft.com/office/drawing/2014/main" id="{76FD1E4B-B2DE-4E05-965D-46A2DF07DF17}"/>
              </a:ext>
            </a:extLst>
          </p:cNvPr>
          <p:cNvSpPr>
            <a:spLocks noGrp="1" noChangeArrowheads="1"/>
          </p:cNvSpPr>
          <p:nvPr>
            <p:ph type="ftr" sz="quarter" idx="11"/>
          </p:nvPr>
        </p:nvSpPr>
        <p:spPr>
          <a:ln/>
        </p:spPr>
        <p:txBody>
          <a:bodyPr/>
          <a:lstStyle>
            <a:lvl1pPr>
              <a:defRPr/>
            </a:lvl1pPr>
          </a:lstStyle>
          <a:p>
            <a:pPr>
              <a:defRPr/>
            </a:pPr>
            <a:r>
              <a:rPr lang="en-US" altLang="en-US"/>
              <a:t>1</a:t>
            </a:r>
          </a:p>
        </p:txBody>
      </p:sp>
      <p:sp>
        <p:nvSpPr>
          <p:cNvPr id="6" name="Rectangle 13">
            <a:extLst>
              <a:ext uri="{FF2B5EF4-FFF2-40B4-BE49-F238E27FC236}">
                <a16:creationId xmlns:a16="http://schemas.microsoft.com/office/drawing/2014/main" id="{FD50D47B-700D-4F2A-B99F-B6BB5C637340}"/>
              </a:ext>
            </a:extLst>
          </p:cNvPr>
          <p:cNvSpPr>
            <a:spLocks noGrp="1" noChangeArrowheads="1"/>
          </p:cNvSpPr>
          <p:nvPr>
            <p:ph type="sldNum" sz="quarter" idx="12"/>
          </p:nvPr>
        </p:nvSpPr>
        <p:spPr>
          <a:ln/>
        </p:spPr>
        <p:txBody>
          <a:bodyPr/>
          <a:lstStyle>
            <a:lvl1pPr>
              <a:defRPr/>
            </a:lvl1pPr>
          </a:lstStyle>
          <a:p>
            <a:pPr>
              <a:defRPr/>
            </a:pPr>
            <a:fld id="{8A965AAF-AE75-45BA-8299-500F944B61DF}" type="slidenum">
              <a:rPr lang="en-US" altLang="en-US"/>
              <a:pPr>
                <a:defRPr/>
              </a:pPr>
              <a:t>‹#›</a:t>
            </a:fld>
            <a:endParaRPr lang="en-US" altLang="en-US"/>
          </a:p>
        </p:txBody>
      </p:sp>
    </p:spTree>
    <p:extLst>
      <p:ext uri="{BB962C8B-B14F-4D97-AF65-F5344CB8AC3E}">
        <p14:creationId xmlns:p14="http://schemas.microsoft.com/office/powerpoint/2010/main" val="4174342392"/>
      </p:ext>
    </p:extLst>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D2A26-11C6-4E95-911E-266E89A13A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A18D2B-192A-434F-B698-62766D665036}"/>
              </a:ext>
            </a:extLst>
          </p:cNvPr>
          <p:cNvSpPr>
            <a:spLocks noGrp="1"/>
          </p:cNvSpPr>
          <p:nvPr>
            <p:ph sz="half" idx="1"/>
          </p:nvPr>
        </p:nvSpPr>
        <p:spPr>
          <a:xfrm>
            <a:off x="1182688" y="2017713"/>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2B1DFC-D94E-4033-9A88-65E6464BA1C2}"/>
              </a:ext>
            </a:extLst>
          </p:cNvPr>
          <p:cNvSpPr>
            <a:spLocks noGrp="1"/>
          </p:cNvSpPr>
          <p:nvPr>
            <p:ph sz="half" idx="2"/>
          </p:nvPr>
        </p:nvSpPr>
        <p:spPr>
          <a:xfrm>
            <a:off x="5145088" y="2017713"/>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E929B664-E3DA-479C-8237-D3A8EC7B005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2">
            <a:extLst>
              <a:ext uri="{FF2B5EF4-FFF2-40B4-BE49-F238E27FC236}">
                <a16:creationId xmlns:a16="http://schemas.microsoft.com/office/drawing/2014/main" id="{D1C03703-C78E-40D8-9C9D-F9A489072954}"/>
              </a:ext>
            </a:extLst>
          </p:cNvPr>
          <p:cNvSpPr>
            <a:spLocks noGrp="1" noChangeArrowheads="1"/>
          </p:cNvSpPr>
          <p:nvPr>
            <p:ph type="ftr" sz="quarter" idx="11"/>
          </p:nvPr>
        </p:nvSpPr>
        <p:spPr>
          <a:ln/>
        </p:spPr>
        <p:txBody>
          <a:bodyPr/>
          <a:lstStyle>
            <a:lvl1pPr>
              <a:defRPr/>
            </a:lvl1pPr>
          </a:lstStyle>
          <a:p>
            <a:pPr>
              <a:defRPr/>
            </a:pPr>
            <a:r>
              <a:rPr lang="en-US" altLang="en-US"/>
              <a:t>1</a:t>
            </a:r>
          </a:p>
        </p:txBody>
      </p:sp>
      <p:sp>
        <p:nvSpPr>
          <p:cNvPr id="7" name="Rectangle 13">
            <a:extLst>
              <a:ext uri="{FF2B5EF4-FFF2-40B4-BE49-F238E27FC236}">
                <a16:creationId xmlns:a16="http://schemas.microsoft.com/office/drawing/2014/main" id="{B7DC5A62-CB01-4FD2-9FA4-C1BD11C43B49}"/>
              </a:ext>
            </a:extLst>
          </p:cNvPr>
          <p:cNvSpPr>
            <a:spLocks noGrp="1" noChangeArrowheads="1"/>
          </p:cNvSpPr>
          <p:nvPr>
            <p:ph type="sldNum" sz="quarter" idx="12"/>
          </p:nvPr>
        </p:nvSpPr>
        <p:spPr>
          <a:ln/>
        </p:spPr>
        <p:txBody>
          <a:bodyPr/>
          <a:lstStyle>
            <a:lvl1pPr>
              <a:defRPr/>
            </a:lvl1pPr>
          </a:lstStyle>
          <a:p>
            <a:pPr>
              <a:defRPr/>
            </a:pPr>
            <a:fld id="{9A2D57EB-A8A6-4B1C-98E7-716A0446394D}" type="slidenum">
              <a:rPr lang="en-US" altLang="en-US"/>
              <a:pPr>
                <a:defRPr/>
              </a:pPr>
              <a:t>‹#›</a:t>
            </a:fld>
            <a:endParaRPr lang="en-US" altLang="en-US"/>
          </a:p>
        </p:txBody>
      </p:sp>
    </p:spTree>
    <p:extLst>
      <p:ext uri="{BB962C8B-B14F-4D97-AF65-F5344CB8AC3E}">
        <p14:creationId xmlns:p14="http://schemas.microsoft.com/office/powerpoint/2010/main" val="172696642"/>
      </p:ext>
    </p:extLst>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8A03F-73DF-4562-A44C-E218EE6DF6D7}"/>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BBDB87-2A58-412E-BA18-0A6D5AB685C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7D4DC27-E835-479C-8D51-7AD0EAF5C029}"/>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631597-2161-48DD-9526-5A02EB59F96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C4F465E-342D-427C-B826-F935D3C69BDD}"/>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a:extLst>
              <a:ext uri="{FF2B5EF4-FFF2-40B4-BE49-F238E27FC236}">
                <a16:creationId xmlns:a16="http://schemas.microsoft.com/office/drawing/2014/main" id="{30071AF2-2CCD-4825-881F-F6ED3B85454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12">
            <a:extLst>
              <a:ext uri="{FF2B5EF4-FFF2-40B4-BE49-F238E27FC236}">
                <a16:creationId xmlns:a16="http://schemas.microsoft.com/office/drawing/2014/main" id="{00986F24-6B52-4091-B44A-EE627FC8A280}"/>
              </a:ext>
            </a:extLst>
          </p:cNvPr>
          <p:cNvSpPr>
            <a:spLocks noGrp="1" noChangeArrowheads="1"/>
          </p:cNvSpPr>
          <p:nvPr>
            <p:ph type="ftr" sz="quarter" idx="11"/>
          </p:nvPr>
        </p:nvSpPr>
        <p:spPr>
          <a:ln/>
        </p:spPr>
        <p:txBody>
          <a:bodyPr/>
          <a:lstStyle>
            <a:lvl1pPr>
              <a:defRPr/>
            </a:lvl1pPr>
          </a:lstStyle>
          <a:p>
            <a:pPr>
              <a:defRPr/>
            </a:pPr>
            <a:r>
              <a:rPr lang="en-US" altLang="en-US"/>
              <a:t>1</a:t>
            </a:r>
          </a:p>
        </p:txBody>
      </p:sp>
      <p:sp>
        <p:nvSpPr>
          <p:cNvPr id="9" name="Rectangle 13">
            <a:extLst>
              <a:ext uri="{FF2B5EF4-FFF2-40B4-BE49-F238E27FC236}">
                <a16:creationId xmlns:a16="http://schemas.microsoft.com/office/drawing/2014/main" id="{536131FD-710A-4F11-97F4-CB7DB666D07D}"/>
              </a:ext>
            </a:extLst>
          </p:cNvPr>
          <p:cNvSpPr>
            <a:spLocks noGrp="1" noChangeArrowheads="1"/>
          </p:cNvSpPr>
          <p:nvPr>
            <p:ph type="sldNum" sz="quarter" idx="12"/>
          </p:nvPr>
        </p:nvSpPr>
        <p:spPr>
          <a:ln/>
        </p:spPr>
        <p:txBody>
          <a:bodyPr/>
          <a:lstStyle>
            <a:lvl1pPr>
              <a:defRPr/>
            </a:lvl1pPr>
          </a:lstStyle>
          <a:p>
            <a:pPr>
              <a:defRPr/>
            </a:pPr>
            <a:fld id="{B1359B5B-F904-44F1-9C95-C6EB8259A6A2}" type="slidenum">
              <a:rPr lang="en-US" altLang="en-US"/>
              <a:pPr>
                <a:defRPr/>
              </a:pPr>
              <a:t>‹#›</a:t>
            </a:fld>
            <a:endParaRPr lang="en-US" altLang="en-US"/>
          </a:p>
        </p:txBody>
      </p:sp>
    </p:spTree>
    <p:extLst>
      <p:ext uri="{BB962C8B-B14F-4D97-AF65-F5344CB8AC3E}">
        <p14:creationId xmlns:p14="http://schemas.microsoft.com/office/powerpoint/2010/main" val="2508644393"/>
      </p:ext>
    </p:extLst>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FC3DF-A6C1-4E67-A704-EAB907F74F76}"/>
              </a:ext>
            </a:extLst>
          </p:cNvPr>
          <p:cNvSpPr>
            <a:spLocks noGrp="1"/>
          </p:cNvSpPr>
          <p:nvPr>
            <p:ph type="title"/>
          </p:nvPr>
        </p:nvSpPr>
        <p:spPr/>
        <p:txBody>
          <a:bodyPr/>
          <a:lstStyle/>
          <a:p>
            <a:r>
              <a:rPr lang="en-US"/>
              <a:t>Click to edit Master title style</a:t>
            </a:r>
          </a:p>
        </p:txBody>
      </p:sp>
      <p:sp>
        <p:nvSpPr>
          <p:cNvPr id="3" name="Rectangle 11">
            <a:extLst>
              <a:ext uri="{FF2B5EF4-FFF2-40B4-BE49-F238E27FC236}">
                <a16:creationId xmlns:a16="http://schemas.microsoft.com/office/drawing/2014/main" id="{40241913-0F39-4590-9B5D-DF9E7527F23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12">
            <a:extLst>
              <a:ext uri="{FF2B5EF4-FFF2-40B4-BE49-F238E27FC236}">
                <a16:creationId xmlns:a16="http://schemas.microsoft.com/office/drawing/2014/main" id="{D1F43528-91DE-4549-B1D4-6BE7081FC7EB}"/>
              </a:ext>
            </a:extLst>
          </p:cNvPr>
          <p:cNvSpPr>
            <a:spLocks noGrp="1" noChangeArrowheads="1"/>
          </p:cNvSpPr>
          <p:nvPr>
            <p:ph type="ftr" sz="quarter" idx="11"/>
          </p:nvPr>
        </p:nvSpPr>
        <p:spPr>
          <a:ln/>
        </p:spPr>
        <p:txBody>
          <a:bodyPr/>
          <a:lstStyle>
            <a:lvl1pPr>
              <a:defRPr/>
            </a:lvl1pPr>
          </a:lstStyle>
          <a:p>
            <a:pPr>
              <a:defRPr/>
            </a:pPr>
            <a:r>
              <a:rPr lang="en-US" altLang="en-US"/>
              <a:t>1</a:t>
            </a:r>
          </a:p>
        </p:txBody>
      </p:sp>
      <p:sp>
        <p:nvSpPr>
          <p:cNvPr id="5" name="Rectangle 13">
            <a:extLst>
              <a:ext uri="{FF2B5EF4-FFF2-40B4-BE49-F238E27FC236}">
                <a16:creationId xmlns:a16="http://schemas.microsoft.com/office/drawing/2014/main" id="{BAADB92D-E545-414C-8FE1-C8855113941C}"/>
              </a:ext>
            </a:extLst>
          </p:cNvPr>
          <p:cNvSpPr>
            <a:spLocks noGrp="1" noChangeArrowheads="1"/>
          </p:cNvSpPr>
          <p:nvPr>
            <p:ph type="sldNum" sz="quarter" idx="12"/>
          </p:nvPr>
        </p:nvSpPr>
        <p:spPr>
          <a:ln/>
        </p:spPr>
        <p:txBody>
          <a:bodyPr/>
          <a:lstStyle>
            <a:lvl1pPr>
              <a:defRPr/>
            </a:lvl1pPr>
          </a:lstStyle>
          <a:p>
            <a:pPr>
              <a:defRPr/>
            </a:pPr>
            <a:fld id="{1A2A3D80-5B4F-4C17-8E8D-45CF55B2840B}" type="slidenum">
              <a:rPr lang="en-US" altLang="en-US"/>
              <a:pPr>
                <a:defRPr/>
              </a:pPr>
              <a:t>‹#›</a:t>
            </a:fld>
            <a:endParaRPr lang="en-US" altLang="en-US"/>
          </a:p>
        </p:txBody>
      </p:sp>
    </p:spTree>
    <p:extLst>
      <p:ext uri="{BB962C8B-B14F-4D97-AF65-F5344CB8AC3E}">
        <p14:creationId xmlns:p14="http://schemas.microsoft.com/office/powerpoint/2010/main" val="4293492320"/>
      </p:ext>
    </p:extLst>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05D1D9C4-ED13-43E5-99DF-9296E1B342B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12">
            <a:extLst>
              <a:ext uri="{FF2B5EF4-FFF2-40B4-BE49-F238E27FC236}">
                <a16:creationId xmlns:a16="http://schemas.microsoft.com/office/drawing/2014/main" id="{E525D65C-B993-4D5B-95EE-8AB25C6FC7D9}"/>
              </a:ext>
            </a:extLst>
          </p:cNvPr>
          <p:cNvSpPr>
            <a:spLocks noGrp="1" noChangeArrowheads="1"/>
          </p:cNvSpPr>
          <p:nvPr>
            <p:ph type="ftr" sz="quarter" idx="11"/>
          </p:nvPr>
        </p:nvSpPr>
        <p:spPr>
          <a:ln/>
        </p:spPr>
        <p:txBody>
          <a:bodyPr/>
          <a:lstStyle>
            <a:lvl1pPr>
              <a:defRPr/>
            </a:lvl1pPr>
          </a:lstStyle>
          <a:p>
            <a:pPr>
              <a:defRPr/>
            </a:pPr>
            <a:r>
              <a:rPr lang="en-US" altLang="en-US"/>
              <a:t>1</a:t>
            </a:r>
          </a:p>
        </p:txBody>
      </p:sp>
      <p:sp>
        <p:nvSpPr>
          <p:cNvPr id="4" name="Rectangle 13">
            <a:extLst>
              <a:ext uri="{FF2B5EF4-FFF2-40B4-BE49-F238E27FC236}">
                <a16:creationId xmlns:a16="http://schemas.microsoft.com/office/drawing/2014/main" id="{CF69565C-32A7-4AA7-9A10-53813F55346F}"/>
              </a:ext>
            </a:extLst>
          </p:cNvPr>
          <p:cNvSpPr>
            <a:spLocks noGrp="1" noChangeArrowheads="1"/>
          </p:cNvSpPr>
          <p:nvPr>
            <p:ph type="sldNum" sz="quarter" idx="12"/>
          </p:nvPr>
        </p:nvSpPr>
        <p:spPr>
          <a:ln/>
        </p:spPr>
        <p:txBody>
          <a:bodyPr/>
          <a:lstStyle>
            <a:lvl1pPr>
              <a:defRPr/>
            </a:lvl1pPr>
          </a:lstStyle>
          <a:p>
            <a:pPr>
              <a:defRPr/>
            </a:pPr>
            <a:fld id="{C44256D4-1277-4A88-8E5A-6149B67B2DDB}" type="slidenum">
              <a:rPr lang="en-US" altLang="en-US"/>
              <a:pPr>
                <a:defRPr/>
              </a:pPr>
              <a:t>‹#›</a:t>
            </a:fld>
            <a:endParaRPr lang="en-US" altLang="en-US"/>
          </a:p>
        </p:txBody>
      </p:sp>
    </p:spTree>
    <p:extLst>
      <p:ext uri="{BB962C8B-B14F-4D97-AF65-F5344CB8AC3E}">
        <p14:creationId xmlns:p14="http://schemas.microsoft.com/office/powerpoint/2010/main" val="1850380500"/>
      </p:ext>
    </p:extLst>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B9FC-EE63-4A70-A0AB-D42534D92E49}"/>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56E237-4D60-4D6E-BE1F-34B1A0BE78CC}"/>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D19032-1681-42FA-8DDC-6AD8F41EDFD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11">
            <a:extLst>
              <a:ext uri="{FF2B5EF4-FFF2-40B4-BE49-F238E27FC236}">
                <a16:creationId xmlns:a16="http://schemas.microsoft.com/office/drawing/2014/main" id="{79CCBCBE-B0A6-4D43-8637-15E9A8821DA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2">
            <a:extLst>
              <a:ext uri="{FF2B5EF4-FFF2-40B4-BE49-F238E27FC236}">
                <a16:creationId xmlns:a16="http://schemas.microsoft.com/office/drawing/2014/main" id="{6F9A3EBA-E689-490B-9E09-8C6004882616}"/>
              </a:ext>
            </a:extLst>
          </p:cNvPr>
          <p:cNvSpPr>
            <a:spLocks noGrp="1" noChangeArrowheads="1"/>
          </p:cNvSpPr>
          <p:nvPr>
            <p:ph type="ftr" sz="quarter" idx="11"/>
          </p:nvPr>
        </p:nvSpPr>
        <p:spPr>
          <a:ln/>
        </p:spPr>
        <p:txBody>
          <a:bodyPr/>
          <a:lstStyle>
            <a:lvl1pPr>
              <a:defRPr/>
            </a:lvl1pPr>
          </a:lstStyle>
          <a:p>
            <a:pPr>
              <a:defRPr/>
            </a:pPr>
            <a:r>
              <a:rPr lang="en-US" altLang="en-US"/>
              <a:t>1</a:t>
            </a:r>
          </a:p>
        </p:txBody>
      </p:sp>
      <p:sp>
        <p:nvSpPr>
          <p:cNvPr id="7" name="Rectangle 13">
            <a:extLst>
              <a:ext uri="{FF2B5EF4-FFF2-40B4-BE49-F238E27FC236}">
                <a16:creationId xmlns:a16="http://schemas.microsoft.com/office/drawing/2014/main" id="{1D8B5D1A-E5F0-4421-AC71-4990C1402B6A}"/>
              </a:ext>
            </a:extLst>
          </p:cNvPr>
          <p:cNvSpPr>
            <a:spLocks noGrp="1" noChangeArrowheads="1"/>
          </p:cNvSpPr>
          <p:nvPr>
            <p:ph type="sldNum" sz="quarter" idx="12"/>
          </p:nvPr>
        </p:nvSpPr>
        <p:spPr>
          <a:ln/>
        </p:spPr>
        <p:txBody>
          <a:bodyPr/>
          <a:lstStyle>
            <a:lvl1pPr>
              <a:defRPr/>
            </a:lvl1pPr>
          </a:lstStyle>
          <a:p>
            <a:pPr>
              <a:defRPr/>
            </a:pPr>
            <a:fld id="{43F06449-32A0-4326-9C22-BAD284613E2C}" type="slidenum">
              <a:rPr lang="en-US" altLang="en-US"/>
              <a:pPr>
                <a:defRPr/>
              </a:pPr>
              <a:t>‹#›</a:t>
            </a:fld>
            <a:endParaRPr lang="en-US" altLang="en-US"/>
          </a:p>
        </p:txBody>
      </p:sp>
    </p:spTree>
    <p:extLst>
      <p:ext uri="{BB962C8B-B14F-4D97-AF65-F5344CB8AC3E}">
        <p14:creationId xmlns:p14="http://schemas.microsoft.com/office/powerpoint/2010/main" val="1927937181"/>
      </p:ext>
    </p:extLst>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00FF3-1E65-4703-8B9C-D1368F8793B2}"/>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B9BBB2-33AF-445F-BB1C-9AB4D9B5CA9C}"/>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9F7365F4-1886-4EC5-B410-C8796CC2601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11">
            <a:extLst>
              <a:ext uri="{FF2B5EF4-FFF2-40B4-BE49-F238E27FC236}">
                <a16:creationId xmlns:a16="http://schemas.microsoft.com/office/drawing/2014/main" id="{3855B192-51F8-45CC-9E96-8A615B86CB4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2">
            <a:extLst>
              <a:ext uri="{FF2B5EF4-FFF2-40B4-BE49-F238E27FC236}">
                <a16:creationId xmlns:a16="http://schemas.microsoft.com/office/drawing/2014/main" id="{4517C189-1527-4BDB-B161-82C2568503AA}"/>
              </a:ext>
            </a:extLst>
          </p:cNvPr>
          <p:cNvSpPr>
            <a:spLocks noGrp="1" noChangeArrowheads="1"/>
          </p:cNvSpPr>
          <p:nvPr>
            <p:ph type="ftr" sz="quarter" idx="11"/>
          </p:nvPr>
        </p:nvSpPr>
        <p:spPr>
          <a:ln/>
        </p:spPr>
        <p:txBody>
          <a:bodyPr/>
          <a:lstStyle>
            <a:lvl1pPr>
              <a:defRPr/>
            </a:lvl1pPr>
          </a:lstStyle>
          <a:p>
            <a:pPr>
              <a:defRPr/>
            </a:pPr>
            <a:r>
              <a:rPr lang="en-US" altLang="en-US"/>
              <a:t>1</a:t>
            </a:r>
          </a:p>
        </p:txBody>
      </p:sp>
      <p:sp>
        <p:nvSpPr>
          <p:cNvPr id="7" name="Rectangle 13">
            <a:extLst>
              <a:ext uri="{FF2B5EF4-FFF2-40B4-BE49-F238E27FC236}">
                <a16:creationId xmlns:a16="http://schemas.microsoft.com/office/drawing/2014/main" id="{D841D198-D637-4AD3-ABF5-506F218EE357}"/>
              </a:ext>
            </a:extLst>
          </p:cNvPr>
          <p:cNvSpPr>
            <a:spLocks noGrp="1" noChangeArrowheads="1"/>
          </p:cNvSpPr>
          <p:nvPr>
            <p:ph type="sldNum" sz="quarter" idx="12"/>
          </p:nvPr>
        </p:nvSpPr>
        <p:spPr>
          <a:ln/>
        </p:spPr>
        <p:txBody>
          <a:bodyPr/>
          <a:lstStyle>
            <a:lvl1pPr>
              <a:defRPr/>
            </a:lvl1pPr>
          </a:lstStyle>
          <a:p>
            <a:pPr>
              <a:defRPr/>
            </a:pPr>
            <a:fld id="{5AE72FE8-38FD-4FAF-9462-95875166902C}" type="slidenum">
              <a:rPr lang="en-US" altLang="en-US"/>
              <a:pPr>
                <a:defRPr/>
              </a:pPr>
              <a:t>‹#›</a:t>
            </a:fld>
            <a:endParaRPr lang="en-US" altLang="en-US"/>
          </a:p>
        </p:txBody>
      </p:sp>
    </p:spTree>
    <p:extLst>
      <p:ext uri="{BB962C8B-B14F-4D97-AF65-F5344CB8AC3E}">
        <p14:creationId xmlns:p14="http://schemas.microsoft.com/office/powerpoint/2010/main" val="2176297147"/>
      </p:ext>
    </p:extLst>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6D4756E-E66C-45CD-9BD4-6A18227DB793}"/>
              </a:ext>
            </a:extLst>
          </p:cNvPr>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defRPr/>
            </a:pPr>
            <a:endParaRPr kumimoji="1" lang="en-US" altLang="en-US"/>
          </a:p>
        </p:txBody>
      </p:sp>
      <p:sp>
        <p:nvSpPr>
          <p:cNvPr id="1027" name="Rectangle 3">
            <a:extLst>
              <a:ext uri="{FF2B5EF4-FFF2-40B4-BE49-F238E27FC236}">
                <a16:creationId xmlns:a16="http://schemas.microsoft.com/office/drawing/2014/main" id="{5A5E19ED-8F2C-4289-A5C1-32109BB1B97D}"/>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defRPr/>
            </a:pPr>
            <a:endParaRPr kumimoji="1" lang="en-US" altLang="en-US"/>
          </a:p>
        </p:txBody>
      </p:sp>
      <p:sp>
        <p:nvSpPr>
          <p:cNvPr id="1028" name="Rectangle 4">
            <a:extLst>
              <a:ext uri="{FF2B5EF4-FFF2-40B4-BE49-F238E27FC236}">
                <a16:creationId xmlns:a16="http://schemas.microsoft.com/office/drawing/2014/main" id="{F7B1F716-9253-4F09-9F07-89A4EB816F2E}"/>
              </a:ext>
            </a:extLst>
          </p:cNvPr>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defRPr/>
            </a:pPr>
            <a:endParaRPr kumimoji="1" lang="en-US" altLang="en-US"/>
          </a:p>
        </p:txBody>
      </p:sp>
      <p:sp>
        <p:nvSpPr>
          <p:cNvPr id="1029" name="Rectangle 5">
            <a:extLst>
              <a:ext uri="{FF2B5EF4-FFF2-40B4-BE49-F238E27FC236}">
                <a16:creationId xmlns:a16="http://schemas.microsoft.com/office/drawing/2014/main" id="{375F8F5E-0DD0-4D70-9E2D-89793D18F9EC}"/>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defRPr/>
            </a:pPr>
            <a:endParaRPr kumimoji="1" lang="en-US" altLang="en-US"/>
          </a:p>
        </p:txBody>
      </p:sp>
      <p:sp>
        <p:nvSpPr>
          <p:cNvPr id="1030" name="Rectangle 6">
            <a:extLst>
              <a:ext uri="{FF2B5EF4-FFF2-40B4-BE49-F238E27FC236}">
                <a16:creationId xmlns:a16="http://schemas.microsoft.com/office/drawing/2014/main" id="{8AEEA232-7DFB-47E4-90AB-954B6F91315D}"/>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defRPr/>
            </a:pPr>
            <a:endParaRPr kumimoji="1" lang="en-US" altLang="en-US"/>
          </a:p>
        </p:txBody>
      </p:sp>
      <p:sp>
        <p:nvSpPr>
          <p:cNvPr id="1031" name="Rectangle 7">
            <a:extLst>
              <a:ext uri="{FF2B5EF4-FFF2-40B4-BE49-F238E27FC236}">
                <a16:creationId xmlns:a16="http://schemas.microsoft.com/office/drawing/2014/main" id="{99E0D2D0-421C-482B-9C24-4267FFF4ADA7}"/>
              </a:ext>
            </a:extLst>
          </p:cNvPr>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defRPr/>
            </a:pPr>
            <a:endParaRPr kumimoji="1" lang="en-US" altLang="en-US"/>
          </a:p>
        </p:txBody>
      </p:sp>
      <p:sp>
        <p:nvSpPr>
          <p:cNvPr id="1032" name="Rectangle 8">
            <a:extLst>
              <a:ext uri="{FF2B5EF4-FFF2-40B4-BE49-F238E27FC236}">
                <a16:creationId xmlns:a16="http://schemas.microsoft.com/office/drawing/2014/main" id="{61661618-08DA-442C-A974-0503388E8681}"/>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defRPr/>
            </a:pPr>
            <a:endParaRPr kumimoji="1" lang="en-US" altLang="en-US"/>
          </a:p>
        </p:txBody>
      </p:sp>
      <p:sp>
        <p:nvSpPr>
          <p:cNvPr id="1033" name="Rectangle 9">
            <a:extLst>
              <a:ext uri="{FF2B5EF4-FFF2-40B4-BE49-F238E27FC236}">
                <a16:creationId xmlns:a16="http://schemas.microsoft.com/office/drawing/2014/main" id="{727C92D0-E64A-42D6-B906-BF1154CD272A}"/>
              </a:ext>
            </a:extLst>
          </p:cNvPr>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4" name="Rectangle 10">
            <a:extLst>
              <a:ext uri="{FF2B5EF4-FFF2-40B4-BE49-F238E27FC236}">
                <a16:creationId xmlns:a16="http://schemas.microsoft.com/office/drawing/2014/main" id="{41D64D66-E4E9-499C-8173-4D839809CCCE}"/>
              </a:ext>
            </a:extLst>
          </p:cNvPr>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4523" name="Rectangle 11">
            <a:extLst>
              <a:ext uri="{FF2B5EF4-FFF2-40B4-BE49-F238E27FC236}">
                <a16:creationId xmlns:a16="http://schemas.microsoft.com/office/drawing/2014/main" id="{9F0C94AD-4EAC-410A-8A1A-AAC1634A242A}"/>
              </a:ext>
            </a:extLst>
          </p:cNvPr>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en-US" altLang="en-US"/>
          </a:p>
        </p:txBody>
      </p:sp>
      <p:sp>
        <p:nvSpPr>
          <p:cNvPr id="64524" name="Rectangle 12">
            <a:extLst>
              <a:ext uri="{FF2B5EF4-FFF2-40B4-BE49-F238E27FC236}">
                <a16:creationId xmlns:a16="http://schemas.microsoft.com/office/drawing/2014/main" id="{E8C77263-B8E8-4E41-A692-110B1BECD1DE}"/>
              </a:ext>
            </a:extLst>
          </p:cNvPr>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r>
              <a:rPr lang="en-US" altLang="en-US"/>
              <a:t>1</a:t>
            </a:r>
          </a:p>
        </p:txBody>
      </p:sp>
      <p:sp>
        <p:nvSpPr>
          <p:cNvPr id="64525" name="Rectangle 13">
            <a:extLst>
              <a:ext uri="{FF2B5EF4-FFF2-40B4-BE49-F238E27FC236}">
                <a16:creationId xmlns:a16="http://schemas.microsoft.com/office/drawing/2014/main" id="{7A3A338B-FB32-43B5-AAF9-5EDD8684DD8F}"/>
              </a:ext>
            </a:extLst>
          </p:cNvPr>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846A72FB-7C9A-4ABB-A9E1-C1D8AC4278B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16"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ransition>
    <p:wipe dir="d"/>
  </p:transition>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6DDF43A-7C21-4901-B794-79D3E72E2173}"/>
              </a:ext>
            </a:extLst>
          </p:cNvPr>
          <p:cNvSpPr>
            <a:spLocks noGrp="1" noChangeArrowheads="1"/>
          </p:cNvSpPr>
          <p:nvPr>
            <p:ph type="ctrTitle"/>
          </p:nvPr>
        </p:nvSpPr>
        <p:spPr>
          <a:xfrm>
            <a:off x="214745" y="771293"/>
            <a:ext cx="8077200" cy="762000"/>
          </a:xfrm>
          <a:noFill/>
          <a:ln w="12700">
            <a:solidFill>
              <a:schemeClr val="bg1"/>
            </a:solidFill>
            <a:miter lim="800000"/>
            <a:headEnd/>
            <a:tailEnd/>
          </a:ln>
        </p:spPr>
        <p:txBody>
          <a:bodyPr anchor="ctr"/>
          <a:lstStyle/>
          <a:p>
            <a:pPr algn="ctr"/>
            <a:r>
              <a:rPr lang="en-US" sz="3600" dirty="0">
                <a:latin typeface="Times New Roman" panose="02020603050405020304" pitchFamily="18" charset="0"/>
                <a:ea typeface="+mn-ea"/>
                <a:cs typeface="Times New Roman" panose="02020603050405020304" pitchFamily="18" charset="0"/>
              </a:rPr>
              <a:t>	Student Grade Tracker</a:t>
            </a:r>
            <a:endParaRPr lang="en-US" sz="3600" dirty="0">
              <a:solidFill>
                <a:srgbClr val="FF0000"/>
              </a:solidFill>
              <a:latin typeface="Times New Roman" panose="02020603050405020304" pitchFamily="18" charset="0"/>
              <a:ea typeface="+mn-ea"/>
              <a:cs typeface="Times New Roman" panose="02020603050405020304" pitchFamily="18" charset="0"/>
            </a:endParaRPr>
          </a:p>
        </p:txBody>
      </p:sp>
      <p:sp>
        <p:nvSpPr>
          <p:cNvPr id="4099" name="Rectangle 3">
            <a:extLst>
              <a:ext uri="{FF2B5EF4-FFF2-40B4-BE49-F238E27FC236}">
                <a16:creationId xmlns:a16="http://schemas.microsoft.com/office/drawing/2014/main" id="{78CDC495-9DD6-40A7-A12C-5A38EAD53D54}"/>
              </a:ext>
            </a:extLst>
          </p:cNvPr>
          <p:cNvSpPr>
            <a:spLocks noGrp="1" noChangeArrowheads="1"/>
          </p:cNvSpPr>
          <p:nvPr>
            <p:ph type="subTitle" idx="1"/>
          </p:nvPr>
        </p:nvSpPr>
        <p:spPr>
          <a:xfrm>
            <a:off x="685800" y="1545484"/>
            <a:ext cx="7924800" cy="2188315"/>
          </a:xfrm>
        </p:spPr>
        <p:txBody>
          <a:bodyPr/>
          <a:lstStyle/>
          <a:p>
            <a:pPr marL="342900" indent="-342900" eaLnBrk="1" hangingPunct="1">
              <a:defRPr/>
            </a:pPr>
            <a:r>
              <a:rPr lang="en-US" altLang="en-US" dirty="0">
                <a:solidFill>
                  <a:schemeClr val="tx2"/>
                </a:solidFill>
                <a:latin typeface="Times New Roman" panose="02020603050405020304" pitchFamily="18" charset="0"/>
                <a:cs typeface="Times New Roman" panose="02020603050405020304" pitchFamily="18" charset="0"/>
              </a:rPr>
              <a:t>Salem State University</a:t>
            </a:r>
          </a:p>
          <a:p>
            <a:pPr eaLnBrk="1" hangingPunct="1">
              <a:defRPr/>
            </a:pPr>
            <a:r>
              <a:rPr lang="en-US" dirty="0">
                <a:solidFill>
                  <a:schemeClr val="tx2"/>
                </a:solidFill>
                <a:latin typeface="Times New Roman" panose="02020603050405020304" pitchFamily="18" charset="0"/>
                <a:cs typeface="Times New Roman" panose="02020603050405020304" pitchFamily="18" charset="0"/>
              </a:rPr>
              <a:t>Computer Science Department</a:t>
            </a:r>
          </a:p>
          <a:p>
            <a:pPr eaLnBrk="1" hangingPunct="1">
              <a:defRPr/>
            </a:pPr>
            <a:r>
              <a:rPr lang="en-US" altLang="en-US" dirty="0">
                <a:solidFill>
                  <a:schemeClr val="tx2"/>
                </a:solidFill>
                <a:latin typeface="Times New Roman" panose="02020603050405020304" pitchFamily="18" charset="0"/>
                <a:cs typeface="Times New Roman" panose="02020603050405020304" pitchFamily="18" charset="0"/>
              </a:rPr>
              <a:t>CSC 279 C+C++</a:t>
            </a:r>
            <a:endParaRPr lang="en-US" altLang="en-US" sz="1200" dirty="0">
              <a:solidFill>
                <a:schemeClr val="tx2"/>
              </a:solidFill>
              <a:latin typeface="Times New Roman" panose="02020603050405020304" pitchFamily="18" charset="0"/>
              <a:cs typeface="Times New Roman" panose="02020603050405020304" pitchFamily="18" charset="0"/>
            </a:endParaRPr>
          </a:p>
          <a:p>
            <a:pPr eaLnBrk="1" hangingPunct="1">
              <a:defRPr/>
            </a:pPr>
            <a:endParaRPr lang="en-US" altLang="en-US" sz="1100" dirty="0">
              <a:solidFill>
                <a:schemeClr val="tx2"/>
              </a:solidFill>
              <a:latin typeface="Times New Roman" panose="02020603050405020304" pitchFamily="18" charset="0"/>
              <a:cs typeface="Times New Roman" panose="02020603050405020304" pitchFamily="18" charset="0"/>
            </a:endParaRPr>
          </a:p>
          <a:p>
            <a:pPr marL="342900" indent="-342900" eaLnBrk="1" hangingPunct="1">
              <a:defRPr/>
            </a:pPr>
            <a:r>
              <a:rPr lang="en-US" altLang="en-US" sz="2000" dirty="0">
                <a:solidFill>
                  <a:schemeClr val="tx2">
                    <a:lumMod val="60000"/>
                    <a:lumOff val="40000"/>
                  </a:schemeClr>
                </a:solidFill>
                <a:latin typeface="Times New Roman" panose="02020603050405020304" pitchFamily="18" charset="0"/>
                <a:cs typeface="Times New Roman" panose="02020603050405020304" pitchFamily="18" charset="0"/>
              </a:rPr>
              <a:t>Fall 2019</a:t>
            </a:r>
          </a:p>
          <a:p>
            <a:pPr marL="342900" indent="-342900" eaLnBrk="1" hangingPunct="1">
              <a:defRPr/>
            </a:pPr>
            <a:r>
              <a:rPr lang="en-US" altLang="en-US" b="1" dirty="0">
                <a:solidFill>
                  <a:schemeClr val="tx2"/>
                </a:solidFill>
                <a:latin typeface="Times New Roman" panose="02020603050405020304" pitchFamily="18" charset="0"/>
                <a:cs typeface="Times New Roman" panose="02020603050405020304" pitchFamily="18" charset="0"/>
              </a:rPr>
              <a:t>Team Members:</a:t>
            </a:r>
          </a:p>
          <a:p>
            <a:pPr marL="457200" indent="-457200" eaLnBrk="1" hangingPunct="1">
              <a:buFont typeface="Wingdings" panose="05000000000000000000" pitchFamily="2" charset="2"/>
              <a:buChar char="ü"/>
              <a:defRPr/>
            </a:pPr>
            <a:endParaRPr lang="en-US" altLang="en-US" sz="2400" b="1" dirty="0">
              <a:solidFill>
                <a:srgbClr val="00B050"/>
              </a:solidFill>
              <a:latin typeface="Times New Roman" panose="02020603050405020304" pitchFamily="18" charset="0"/>
              <a:cs typeface="Times New Roman" panose="02020603050405020304" pitchFamily="18" charset="0"/>
            </a:endParaRPr>
          </a:p>
          <a:p>
            <a:pPr marL="285750" indent="-285750" algn="l" eaLnBrk="1" hangingPunct="1">
              <a:buFont typeface="Wingdings" panose="05000000000000000000" pitchFamily="2" charset="2"/>
              <a:buChar char="Ø"/>
              <a:defRPr/>
            </a:pPr>
            <a:r>
              <a:rPr lang="en-US" altLang="en-US" sz="2400" dirty="0">
                <a:solidFill>
                  <a:srgbClr val="00B050"/>
                </a:solidFill>
                <a:latin typeface="Times New Roman" panose="02020603050405020304" pitchFamily="18" charset="0"/>
                <a:cs typeface="Times New Roman" panose="02020603050405020304" pitchFamily="18" charset="0"/>
              </a:rPr>
              <a:t>Nicholas Alpine</a:t>
            </a:r>
          </a:p>
          <a:p>
            <a:pPr marL="285750" indent="-285750" algn="l" eaLnBrk="1" hangingPunct="1">
              <a:buFont typeface="Wingdings" panose="05000000000000000000" pitchFamily="2" charset="2"/>
              <a:buChar char="Ø"/>
              <a:defRPr/>
            </a:pPr>
            <a:r>
              <a:rPr lang="en-US" altLang="en-US" sz="2400" dirty="0">
                <a:solidFill>
                  <a:srgbClr val="00B050"/>
                </a:solidFill>
                <a:latin typeface="Times New Roman" panose="02020603050405020304" pitchFamily="18" charset="0"/>
                <a:cs typeface="Times New Roman" panose="02020603050405020304" pitchFamily="18" charset="0"/>
              </a:rPr>
              <a:t>Tristan Casey</a:t>
            </a:r>
          </a:p>
          <a:p>
            <a:pPr marL="285750" indent="-285750" algn="l" eaLnBrk="1" hangingPunct="1">
              <a:buFont typeface="Wingdings" panose="05000000000000000000" pitchFamily="2" charset="2"/>
              <a:buChar char="Ø"/>
              <a:defRPr/>
            </a:pPr>
            <a:r>
              <a:rPr lang="en-US" altLang="en-US" sz="2400" dirty="0">
                <a:solidFill>
                  <a:srgbClr val="00B050"/>
                </a:solidFill>
                <a:latin typeface="Times New Roman" panose="02020603050405020304" pitchFamily="18" charset="0"/>
                <a:cs typeface="Times New Roman" panose="02020603050405020304" pitchFamily="18" charset="0"/>
              </a:rPr>
              <a:t>Aman Rauniyar</a:t>
            </a:r>
          </a:p>
        </p:txBody>
      </p:sp>
      <p:pic>
        <p:nvPicPr>
          <p:cNvPr id="2" name="Picture 1">
            <a:extLst>
              <a:ext uri="{FF2B5EF4-FFF2-40B4-BE49-F238E27FC236}">
                <a16:creationId xmlns:a16="http://schemas.microsoft.com/office/drawing/2014/main" id="{78F61D25-235C-4A84-8A7B-E528B9301A80}"/>
              </a:ext>
            </a:extLst>
          </p:cNvPr>
          <p:cNvPicPr>
            <a:picLocks noChangeAspect="1"/>
          </p:cNvPicPr>
          <p:nvPr/>
        </p:nvPicPr>
        <p:blipFill>
          <a:blip r:embed="rId3"/>
          <a:stretch>
            <a:fillRect/>
          </a:stretch>
        </p:blipFill>
        <p:spPr>
          <a:xfrm>
            <a:off x="228600" y="9293"/>
            <a:ext cx="2057400" cy="762000"/>
          </a:xfrm>
          <a:prstGeom prst="rect">
            <a:avLst/>
          </a:prstGeom>
        </p:spPr>
      </p:pic>
      <p:sp>
        <p:nvSpPr>
          <p:cNvPr id="5" name="Slide Number Placeholder 4">
            <a:extLst>
              <a:ext uri="{FF2B5EF4-FFF2-40B4-BE49-F238E27FC236}">
                <a16:creationId xmlns:a16="http://schemas.microsoft.com/office/drawing/2014/main" id="{535B2ABA-0835-4797-A224-72062FE460D9}"/>
              </a:ext>
            </a:extLst>
          </p:cNvPr>
          <p:cNvSpPr>
            <a:spLocks noGrp="1"/>
          </p:cNvSpPr>
          <p:nvPr>
            <p:ph type="sldNum" sz="quarter" idx="12"/>
          </p:nvPr>
        </p:nvSpPr>
        <p:spPr/>
        <p:txBody>
          <a:bodyPr/>
          <a:lstStyle/>
          <a:p>
            <a:pPr>
              <a:defRPr/>
            </a:pPr>
            <a:fld id="{67C9BB59-8302-4D5A-95F0-0F29A1E5E22D}" type="slidenum">
              <a:rPr lang="en-US" altLang="en-US" smtClean="0"/>
              <a:pPr>
                <a:defRPr/>
              </a:pPr>
              <a:t>1</a:t>
            </a:fld>
            <a:endParaRPr lang="en-US" altLang="en-US"/>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1066800"/>
            <a:ext cx="7793037" cy="693738"/>
          </a:xfrm>
        </p:spPr>
        <p:txBody>
          <a:bodyPr/>
          <a:lstStyle/>
          <a:p>
            <a:r>
              <a:rPr lang="en-US" b="1" dirty="0">
                <a:latin typeface="Times" panose="02020603050405020304" pitchFamily="18" charset="0"/>
                <a:cs typeface="Times" panose="02020603050405020304" pitchFamily="18" charset="0"/>
              </a:rPr>
              <a:t>Conclusion</a:t>
            </a:r>
            <a:endParaRPr lang="en-US" dirty="0">
              <a:latin typeface="Times" pitchFamily="2" charset="0"/>
            </a:endParaRPr>
          </a:p>
        </p:txBody>
      </p:sp>
      <p:sp>
        <p:nvSpPr>
          <p:cNvPr id="3" name="Content Placeholder 2"/>
          <p:cNvSpPr>
            <a:spLocks noGrp="1"/>
          </p:cNvSpPr>
          <p:nvPr>
            <p:ph idx="1"/>
          </p:nvPr>
        </p:nvSpPr>
        <p:spPr/>
        <p:txBody>
          <a:bodyPr/>
          <a:lstStyle/>
          <a:p>
            <a:r>
              <a:rPr lang="en-US" altLang="en-US" sz="2800" dirty="0">
                <a:latin typeface="Times" pitchFamily="2" charset="0"/>
                <a:ea typeface="ＭＳ Ｐゴシック" pitchFamily="34" charset="-128"/>
              </a:rPr>
              <a:t>The number of students attending schools are increasing, so it’s important for every student to be able to know which courses they have taken and what grades they have so they can plan ahead.</a:t>
            </a:r>
          </a:p>
        </p:txBody>
      </p:sp>
      <p:sp>
        <p:nvSpPr>
          <p:cNvPr id="6" name="Slide Number Placeholder 5">
            <a:extLst>
              <a:ext uri="{FF2B5EF4-FFF2-40B4-BE49-F238E27FC236}">
                <a16:creationId xmlns:a16="http://schemas.microsoft.com/office/drawing/2014/main" id="{B04129C7-A27F-4A29-A340-DBF4778D5017}"/>
              </a:ext>
            </a:extLst>
          </p:cNvPr>
          <p:cNvSpPr>
            <a:spLocks noGrp="1"/>
          </p:cNvSpPr>
          <p:nvPr>
            <p:ph type="sldNum" sz="quarter" idx="12"/>
          </p:nvPr>
        </p:nvSpPr>
        <p:spPr/>
        <p:txBody>
          <a:bodyPr/>
          <a:lstStyle/>
          <a:p>
            <a:pPr>
              <a:defRPr/>
            </a:pPr>
            <a:fld id="{641919F7-FAF9-467E-A339-A8267AB85680}" type="slidenum">
              <a:rPr lang="en-US" altLang="en-US" smtClean="0"/>
              <a:pPr>
                <a:defRPr/>
              </a:pPr>
              <a:t>10</a:t>
            </a:fld>
            <a:endParaRPr lang="en-US" altLang="en-US"/>
          </a:p>
        </p:txBody>
      </p:sp>
    </p:spTree>
    <p:extLst>
      <p:ext uri="{BB962C8B-B14F-4D97-AF65-F5344CB8AC3E}">
        <p14:creationId xmlns:p14="http://schemas.microsoft.com/office/powerpoint/2010/main" val="2783549728"/>
      </p:ext>
    </p:ext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38ABE8A-9AC1-B847-A708-395F607C465E}"/>
              </a:ext>
            </a:extLst>
          </p:cNvPr>
          <p:cNvSpPr>
            <a:spLocks noGrp="1" noChangeArrowheads="1"/>
          </p:cNvSpPr>
          <p:nvPr>
            <p:ph type="title"/>
          </p:nvPr>
        </p:nvSpPr>
        <p:spPr>
          <a:xfrm>
            <a:off x="1150938" y="990600"/>
            <a:ext cx="7793037" cy="769938"/>
          </a:xfrm>
        </p:spPr>
        <p:txBody>
          <a:bodyPr/>
          <a:lstStyle/>
          <a:p>
            <a:r>
              <a:rPr lang="en-US" sz="4000" b="1" dirty="0">
                <a:latin typeface="Times" panose="02020603050405020304" pitchFamily="18" charset="0"/>
                <a:cs typeface="Times" panose="02020603050405020304" pitchFamily="18" charset="0"/>
              </a:rPr>
              <a:t>Future Work</a:t>
            </a:r>
          </a:p>
        </p:txBody>
      </p:sp>
      <p:sp>
        <p:nvSpPr>
          <p:cNvPr id="36867" name="Rectangle 3">
            <a:extLst>
              <a:ext uri="{FF2B5EF4-FFF2-40B4-BE49-F238E27FC236}">
                <a16:creationId xmlns:a16="http://schemas.microsoft.com/office/drawing/2014/main" id="{F87CFE3D-2F7B-6C4D-B3FC-5282D3E3B5D7}"/>
              </a:ext>
            </a:extLst>
          </p:cNvPr>
          <p:cNvSpPr>
            <a:spLocks noGrp="1" noChangeArrowheads="1"/>
          </p:cNvSpPr>
          <p:nvPr>
            <p:ph type="body" idx="1"/>
          </p:nvPr>
        </p:nvSpPr>
        <p:spPr>
          <a:xfrm>
            <a:off x="457200" y="1905000"/>
            <a:ext cx="7620000" cy="4225925"/>
          </a:xfrm>
        </p:spPr>
        <p:txBody>
          <a:bodyPr/>
          <a:lstStyle/>
          <a:p>
            <a:pPr marL="0" indent="0">
              <a:buNone/>
            </a:pPr>
            <a:r>
              <a:rPr lang="en-US" sz="2400" dirty="0">
                <a:latin typeface="Times" panose="02020603050405020304" pitchFamily="18" charset="0"/>
                <a:cs typeface="Times" panose="02020603050405020304" pitchFamily="18" charset="0"/>
              </a:rPr>
              <a:t>Some possible features that could be implemented in the future:</a:t>
            </a:r>
          </a:p>
          <a:p>
            <a:pPr lvl="0"/>
            <a:r>
              <a:rPr lang="en-US" sz="2400" dirty="0">
                <a:latin typeface="Times" panose="02020603050405020304" pitchFamily="18" charset="0"/>
                <a:cs typeface="Times" panose="02020603050405020304" pitchFamily="18" charset="0"/>
              </a:rPr>
              <a:t>The ability to track the grades of multiple students at once.</a:t>
            </a:r>
          </a:p>
          <a:p>
            <a:pPr lvl="0"/>
            <a:r>
              <a:rPr lang="en-US" sz="2400" dirty="0">
                <a:latin typeface="Times" panose="02020603050405020304" pitchFamily="18" charset="0"/>
                <a:cs typeface="Times" panose="02020603050405020304" pitchFamily="18" charset="0"/>
              </a:rPr>
              <a:t>The ability for students to choose courses from a list and add them to the grade tracker.</a:t>
            </a:r>
          </a:p>
          <a:p>
            <a:pPr lvl="0"/>
            <a:r>
              <a:rPr lang="en-US" sz="2400" dirty="0">
                <a:latin typeface="Times" panose="02020603050405020304" pitchFamily="18" charset="0"/>
                <a:cs typeface="Times" panose="02020603050405020304" pitchFamily="18" charset="0"/>
              </a:rPr>
              <a:t>The ability to save and load student data to a file instead of being deleted after the program closes.</a:t>
            </a:r>
          </a:p>
          <a:p>
            <a:pPr>
              <a:buFont typeface="Wingdings" pitchFamily="2" charset="2"/>
              <a:buNone/>
            </a:pPr>
            <a:endParaRPr lang="en-US" altLang="en-US" sz="2400" dirty="0">
              <a:latin typeface="Times" pitchFamily="2" charset="0"/>
            </a:endParaRPr>
          </a:p>
        </p:txBody>
      </p:sp>
      <p:sp>
        <p:nvSpPr>
          <p:cNvPr id="4" name="Slide Number Placeholder 3">
            <a:extLst>
              <a:ext uri="{FF2B5EF4-FFF2-40B4-BE49-F238E27FC236}">
                <a16:creationId xmlns:a16="http://schemas.microsoft.com/office/drawing/2014/main" id="{16DCDE93-1E5F-4EBB-94E5-584E8C210DC2}"/>
              </a:ext>
            </a:extLst>
          </p:cNvPr>
          <p:cNvSpPr>
            <a:spLocks noGrp="1"/>
          </p:cNvSpPr>
          <p:nvPr>
            <p:ph type="sldNum" sz="quarter" idx="12"/>
          </p:nvPr>
        </p:nvSpPr>
        <p:spPr/>
        <p:txBody>
          <a:bodyPr/>
          <a:lstStyle/>
          <a:p>
            <a:pPr>
              <a:defRPr/>
            </a:pPr>
            <a:fld id="{641919F7-FAF9-467E-A339-A8267AB85680}" type="slidenum">
              <a:rPr lang="en-US" altLang="en-US" smtClean="0"/>
              <a:pPr>
                <a:defRPr/>
              </a:pPr>
              <a:t>11</a:t>
            </a:fld>
            <a:endParaRPr lang="en-US" altLang="en-US"/>
          </a:p>
        </p:txBody>
      </p:sp>
    </p:spTree>
    <p:extLst>
      <p:ext uri="{BB962C8B-B14F-4D97-AF65-F5344CB8AC3E}">
        <p14:creationId xmlns:p14="http://schemas.microsoft.com/office/powerpoint/2010/main" val="1459310806"/>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7AA25-AB9D-424D-87C4-CB82FDC79471}"/>
              </a:ext>
            </a:extLst>
          </p:cNvPr>
          <p:cNvSpPr>
            <a:spLocks noGrp="1"/>
          </p:cNvSpPr>
          <p:nvPr>
            <p:ph type="title"/>
          </p:nvPr>
        </p:nvSpPr>
        <p:spPr>
          <a:xfrm>
            <a:off x="1150938" y="990600"/>
            <a:ext cx="7793037" cy="769938"/>
          </a:xfrm>
        </p:spPr>
        <p:txBody>
          <a:bodyPr/>
          <a:lstStyle/>
          <a:p>
            <a:r>
              <a:rPr lang="en-US" b="1" dirty="0">
                <a:latin typeface="Times" panose="02020603050405020304" pitchFamily="18" charset="0"/>
                <a:cs typeface="Times" panose="02020603050405020304" pitchFamily="18" charset="0"/>
              </a:rPr>
              <a:t>References</a:t>
            </a:r>
            <a:endParaRPr lang="en-US" dirty="0"/>
          </a:p>
        </p:txBody>
      </p:sp>
      <p:sp>
        <p:nvSpPr>
          <p:cNvPr id="3" name="Content Placeholder 2">
            <a:extLst>
              <a:ext uri="{FF2B5EF4-FFF2-40B4-BE49-F238E27FC236}">
                <a16:creationId xmlns:a16="http://schemas.microsoft.com/office/drawing/2014/main" id="{CE88DF17-71EE-1941-B5B5-9A50BDFC2B41}"/>
              </a:ext>
            </a:extLst>
          </p:cNvPr>
          <p:cNvSpPr>
            <a:spLocks noGrp="1"/>
          </p:cNvSpPr>
          <p:nvPr>
            <p:ph idx="1"/>
          </p:nvPr>
        </p:nvSpPr>
        <p:spPr/>
        <p:txBody>
          <a:bodyPr/>
          <a:lstStyle/>
          <a:p>
            <a:r>
              <a:rPr lang="en-US" u="sng" dirty="0">
                <a:latin typeface="Times" panose="02020603050405020304" pitchFamily="18" charset="0"/>
                <a:cs typeface="Times" panose="02020603050405020304" pitchFamily="18" charset="0"/>
                <a:hlinkClick r:id="rId2"/>
              </a:rPr>
              <a:t>https://github.com/</a:t>
            </a:r>
            <a:r>
              <a:rPr lang="en-US" dirty="0">
                <a:latin typeface="Times" panose="02020603050405020304" pitchFamily="18" charset="0"/>
                <a:cs typeface="Times" panose="02020603050405020304" pitchFamily="18" charset="0"/>
              </a:rPr>
              <a:t> (for sharing the code between team members)</a:t>
            </a:r>
          </a:p>
          <a:p>
            <a:r>
              <a:rPr lang="en-US" u="sng" dirty="0">
                <a:latin typeface="Times" panose="02020603050405020304" pitchFamily="18" charset="0"/>
                <a:cs typeface="Times" panose="02020603050405020304" pitchFamily="18" charset="0"/>
                <a:hlinkClick r:id="rId3"/>
              </a:rPr>
              <a:t>https://stackoverflow.com/</a:t>
            </a:r>
            <a:r>
              <a:rPr lang="en-US" dirty="0">
                <a:latin typeface="Times" panose="02020603050405020304" pitchFamily="18" charset="0"/>
                <a:cs typeface="Times" panose="02020603050405020304" pitchFamily="18" charset="0"/>
              </a:rPr>
              <a:t> (for help on proper syntax in certain parts of the project)</a:t>
            </a:r>
          </a:p>
          <a:p>
            <a:endParaRPr lang="en-US" altLang="en-US" dirty="0">
              <a:latin typeface="Times" pitchFamily="2" charset="0"/>
            </a:endParaRPr>
          </a:p>
        </p:txBody>
      </p:sp>
      <p:sp>
        <p:nvSpPr>
          <p:cNvPr id="6" name="Slide Number Placeholder 5">
            <a:extLst>
              <a:ext uri="{FF2B5EF4-FFF2-40B4-BE49-F238E27FC236}">
                <a16:creationId xmlns:a16="http://schemas.microsoft.com/office/drawing/2014/main" id="{59C64AFC-9AF3-436B-970C-5BC9B9273099}"/>
              </a:ext>
            </a:extLst>
          </p:cNvPr>
          <p:cNvSpPr>
            <a:spLocks noGrp="1"/>
          </p:cNvSpPr>
          <p:nvPr>
            <p:ph type="sldNum" sz="quarter" idx="12"/>
          </p:nvPr>
        </p:nvSpPr>
        <p:spPr/>
        <p:txBody>
          <a:bodyPr/>
          <a:lstStyle/>
          <a:p>
            <a:pPr>
              <a:defRPr/>
            </a:pPr>
            <a:fld id="{641919F7-FAF9-467E-A339-A8267AB85680}" type="slidenum">
              <a:rPr lang="en-US" altLang="en-US" smtClean="0"/>
              <a:pPr>
                <a:defRPr/>
              </a:pPr>
              <a:t>12</a:t>
            </a:fld>
            <a:endParaRPr lang="en-US" altLang="en-US"/>
          </a:p>
        </p:txBody>
      </p:sp>
    </p:spTree>
    <p:extLst>
      <p:ext uri="{BB962C8B-B14F-4D97-AF65-F5344CB8AC3E}">
        <p14:creationId xmlns:p14="http://schemas.microsoft.com/office/powerpoint/2010/main" val="2558858151"/>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a:extLst>
              <a:ext uri="{FF2B5EF4-FFF2-40B4-BE49-F238E27FC236}">
                <a16:creationId xmlns:a16="http://schemas.microsoft.com/office/drawing/2014/main" id="{F6F40418-25CD-4203-ABB7-C0AE262D7423}"/>
              </a:ext>
            </a:extLst>
          </p:cNvPr>
          <p:cNvSpPr>
            <a:spLocks noGrp="1" noChangeArrowheads="1"/>
          </p:cNvSpPr>
          <p:nvPr>
            <p:ph type="title"/>
          </p:nvPr>
        </p:nvSpPr>
        <p:spPr>
          <a:xfrm>
            <a:off x="1150938" y="1143000"/>
            <a:ext cx="7793037" cy="617538"/>
          </a:xfrm>
        </p:spPr>
        <p:txBody>
          <a:bodyPr/>
          <a:lstStyle/>
          <a:p>
            <a:r>
              <a:rPr lang="en-US" altLang="en-US" b="1" dirty="0">
                <a:latin typeface="Times" panose="02020603050405020304" pitchFamily="18" charset="0"/>
                <a:cs typeface="Times" panose="02020603050405020304" pitchFamily="18" charset="0"/>
              </a:rPr>
              <a:t>Outline</a:t>
            </a:r>
          </a:p>
        </p:txBody>
      </p:sp>
      <p:sp>
        <p:nvSpPr>
          <p:cNvPr id="458755" name="Rectangle 3">
            <a:extLst>
              <a:ext uri="{FF2B5EF4-FFF2-40B4-BE49-F238E27FC236}">
                <a16:creationId xmlns:a16="http://schemas.microsoft.com/office/drawing/2014/main" id="{6AC3DCB7-EDD5-4D65-9C40-BF6DA2EE94E2}"/>
              </a:ext>
            </a:extLst>
          </p:cNvPr>
          <p:cNvSpPr>
            <a:spLocks noGrp="1" noChangeArrowheads="1"/>
          </p:cNvSpPr>
          <p:nvPr>
            <p:ph idx="1"/>
          </p:nvPr>
        </p:nvSpPr>
        <p:spPr>
          <a:xfrm>
            <a:off x="1182688" y="2017712"/>
            <a:ext cx="7772400" cy="4535487"/>
          </a:xfrm>
        </p:spPr>
        <p:txBody>
          <a:bodyPr/>
          <a:lstStyle/>
          <a:p>
            <a:r>
              <a:rPr lang="en-US" sz="2400" dirty="0">
                <a:latin typeface="Times" panose="02020603050405020304" pitchFamily="18" charset="0"/>
                <a:cs typeface="Times" panose="02020603050405020304" pitchFamily="18" charset="0"/>
              </a:rPr>
              <a:t>Introduction</a:t>
            </a:r>
          </a:p>
          <a:p>
            <a:r>
              <a:rPr lang="en-US" sz="2400" dirty="0">
                <a:latin typeface="Times" panose="02020603050405020304" pitchFamily="18" charset="0"/>
                <a:cs typeface="Times" panose="02020603050405020304" pitchFamily="18" charset="0"/>
              </a:rPr>
              <a:t>Methodology </a:t>
            </a:r>
          </a:p>
          <a:p>
            <a:r>
              <a:rPr lang="en-US" sz="2400" dirty="0">
                <a:latin typeface="Times" panose="02020603050405020304" pitchFamily="18" charset="0"/>
                <a:cs typeface="Times" panose="02020603050405020304" pitchFamily="18" charset="0"/>
              </a:rPr>
              <a:t>UML Diagrams</a:t>
            </a:r>
          </a:p>
          <a:p>
            <a:r>
              <a:rPr lang="en-US" sz="2400" dirty="0">
                <a:latin typeface="Times" panose="02020603050405020304" pitchFamily="18" charset="0"/>
                <a:cs typeface="Times" panose="02020603050405020304" pitchFamily="18" charset="0"/>
              </a:rPr>
              <a:t>Input</a:t>
            </a:r>
          </a:p>
          <a:p>
            <a:r>
              <a:rPr lang="en-US" sz="2400" dirty="0">
                <a:latin typeface="Times" panose="02020603050405020304" pitchFamily="18" charset="0"/>
                <a:cs typeface="Times" panose="02020603050405020304" pitchFamily="18" charset="0"/>
              </a:rPr>
              <a:t>Results</a:t>
            </a:r>
          </a:p>
          <a:p>
            <a:r>
              <a:rPr lang="en-US" sz="2400" dirty="0">
                <a:latin typeface="Times" panose="02020603050405020304" pitchFamily="18" charset="0"/>
                <a:cs typeface="Times" panose="02020603050405020304" pitchFamily="18" charset="0"/>
              </a:rPr>
              <a:t>Challenges</a:t>
            </a:r>
          </a:p>
          <a:p>
            <a:r>
              <a:rPr lang="en-US" sz="2400" dirty="0">
                <a:latin typeface="Times" panose="02020603050405020304" pitchFamily="18" charset="0"/>
                <a:cs typeface="Times" panose="02020603050405020304" pitchFamily="18" charset="0"/>
              </a:rPr>
              <a:t>Conclusion </a:t>
            </a:r>
          </a:p>
          <a:p>
            <a:r>
              <a:rPr lang="en-US" sz="2400" dirty="0">
                <a:latin typeface="Times" panose="02020603050405020304" pitchFamily="18" charset="0"/>
                <a:cs typeface="Times" panose="02020603050405020304" pitchFamily="18" charset="0"/>
              </a:rPr>
              <a:t>Future Work</a:t>
            </a:r>
          </a:p>
          <a:p>
            <a:r>
              <a:rPr lang="en-US" sz="2400" dirty="0">
                <a:latin typeface="Times" panose="02020603050405020304" pitchFamily="18" charset="0"/>
                <a:cs typeface="Times" panose="02020603050405020304" pitchFamily="18" charset="0"/>
              </a:rPr>
              <a:t>References</a:t>
            </a:r>
          </a:p>
          <a:p>
            <a:endParaRPr lang="en-US" sz="2400" dirty="0">
              <a:latin typeface="Times" panose="02020603050405020304" pitchFamily="18" charset="0"/>
              <a:cs typeface="Times" panose="02020603050405020304" pitchFamily="18" charset="0"/>
            </a:endParaRPr>
          </a:p>
        </p:txBody>
      </p:sp>
      <p:pic>
        <p:nvPicPr>
          <p:cNvPr id="6" name="Picture 5">
            <a:extLst>
              <a:ext uri="{FF2B5EF4-FFF2-40B4-BE49-F238E27FC236}">
                <a16:creationId xmlns:a16="http://schemas.microsoft.com/office/drawing/2014/main" id="{2A76DC48-4EC1-7C49-8602-09CDFA6E6ABC}"/>
              </a:ext>
            </a:extLst>
          </p:cNvPr>
          <p:cNvPicPr>
            <a:picLocks noChangeAspect="1"/>
          </p:cNvPicPr>
          <p:nvPr/>
        </p:nvPicPr>
        <p:blipFill>
          <a:blip r:embed="rId3"/>
          <a:stretch>
            <a:fillRect/>
          </a:stretch>
        </p:blipFill>
        <p:spPr>
          <a:xfrm>
            <a:off x="0" y="9293"/>
            <a:ext cx="2286000" cy="762000"/>
          </a:xfrm>
          <a:prstGeom prst="rect">
            <a:avLst/>
          </a:prstGeom>
        </p:spPr>
      </p:pic>
      <p:sp>
        <p:nvSpPr>
          <p:cNvPr id="3" name="Slide Number Placeholder 2">
            <a:extLst>
              <a:ext uri="{FF2B5EF4-FFF2-40B4-BE49-F238E27FC236}">
                <a16:creationId xmlns:a16="http://schemas.microsoft.com/office/drawing/2014/main" id="{CEF43DEA-E810-41AE-BB21-C8ECE452749B}"/>
              </a:ext>
            </a:extLst>
          </p:cNvPr>
          <p:cNvSpPr>
            <a:spLocks noGrp="1"/>
          </p:cNvSpPr>
          <p:nvPr>
            <p:ph type="sldNum" sz="quarter" idx="12"/>
          </p:nvPr>
        </p:nvSpPr>
        <p:spPr/>
        <p:txBody>
          <a:bodyPr/>
          <a:lstStyle/>
          <a:p>
            <a:pPr>
              <a:defRPr/>
            </a:pPr>
            <a:fld id="{641919F7-FAF9-467E-A339-A8267AB85680}" type="slidenum">
              <a:rPr lang="en-US" altLang="en-US" smtClean="0"/>
              <a:pPr>
                <a:defRPr/>
              </a:pPr>
              <a:t>2</a:t>
            </a:fld>
            <a:endParaRPr lang="en-US" altLang="en-US"/>
          </a:p>
        </p:txBody>
      </p:sp>
    </p:spTree>
    <p:extLst>
      <p:ext uri="{BB962C8B-B14F-4D97-AF65-F5344CB8AC3E}">
        <p14:creationId xmlns:p14="http://schemas.microsoft.com/office/powerpoint/2010/main" val="2832340597"/>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946F02-BA16-054D-A12F-643D7E11DA78}"/>
              </a:ext>
            </a:extLst>
          </p:cNvPr>
          <p:cNvSpPr>
            <a:spLocks noGrp="1"/>
          </p:cNvSpPr>
          <p:nvPr>
            <p:ph type="title"/>
          </p:nvPr>
        </p:nvSpPr>
        <p:spPr/>
        <p:txBody>
          <a:bodyPr/>
          <a:lstStyle/>
          <a:p>
            <a:r>
              <a:rPr lang="en-US" b="1" dirty="0">
                <a:latin typeface="Times" panose="02020603050405020304" pitchFamily="18" charset="0"/>
                <a:cs typeface="Times" panose="02020603050405020304" pitchFamily="18" charset="0"/>
              </a:rPr>
              <a:t>Introduction</a:t>
            </a:r>
            <a:endParaRPr lang="en-US" dirty="0"/>
          </a:p>
        </p:txBody>
      </p:sp>
      <p:sp>
        <p:nvSpPr>
          <p:cNvPr id="2" name="Rectangle 1">
            <a:extLst>
              <a:ext uri="{FF2B5EF4-FFF2-40B4-BE49-F238E27FC236}">
                <a16:creationId xmlns:a16="http://schemas.microsoft.com/office/drawing/2014/main" id="{2475C44A-5DBF-4E4E-B8B0-A0E2E385E5A4}"/>
              </a:ext>
            </a:extLst>
          </p:cNvPr>
          <p:cNvSpPr/>
          <p:nvPr/>
        </p:nvSpPr>
        <p:spPr>
          <a:xfrm>
            <a:off x="685800" y="2209800"/>
            <a:ext cx="8258175" cy="4154984"/>
          </a:xfrm>
          <a:prstGeom prst="rect">
            <a:avLst/>
          </a:prstGeom>
        </p:spPr>
        <p:txBody>
          <a:bodyPr wrap="square">
            <a:spAutoFit/>
          </a:bodyPr>
          <a:lstStyle/>
          <a:p>
            <a:pPr marL="0" marR="0">
              <a:spcBef>
                <a:spcPts val="0"/>
              </a:spcBef>
              <a:spcAft>
                <a:spcPts val="0"/>
              </a:spcAft>
            </a:pPr>
            <a:r>
              <a:rPr lang="en-US" dirty="0">
                <a:latin typeface="Times" panose="02020603050405020304" pitchFamily="18" charset="0"/>
                <a:ea typeface="Calibri" panose="020F0502020204030204" pitchFamily="34" charset="0"/>
                <a:cs typeface="Times" panose="02020603050405020304" pitchFamily="18" charset="0"/>
              </a:rPr>
              <a:t>	The goal of our project was to make a grade-tracking program using the C/C++ programming language. Some of the ideas we have included or would like to include later are:</a:t>
            </a:r>
          </a:p>
          <a:p>
            <a:pPr marL="342900" marR="0" indent="-342900">
              <a:spcBef>
                <a:spcPts val="0"/>
              </a:spcBef>
              <a:spcAft>
                <a:spcPts val="0"/>
              </a:spcAft>
              <a:buFont typeface="Arial" panose="020B0604020202020204" pitchFamily="34" charset="0"/>
              <a:buChar char="•"/>
            </a:pPr>
            <a:r>
              <a:rPr lang="en-US" dirty="0">
                <a:latin typeface="Times" panose="02020603050405020304" pitchFamily="18" charset="0"/>
                <a:ea typeface="Calibri" panose="020F0502020204030204" pitchFamily="34" charset="0"/>
                <a:cs typeface="Times" panose="02020603050405020304" pitchFamily="18" charset="0"/>
              </a:rPr>
              <a:t>Allowing the user to input grades for students.</a:t>
            </a:r>
          </a:p>
          <a:p>
            <a:pPr marL="342900" marR="0" indent="-342900">
              <a:spcBef>
                <a:spcPts val="0"/>
              </a:spcBef>
              <a:spcAft>
                <a:spcPts val="0"/>
              </a:spcAft>
              <a:buFont typeface="Arial" panose="020B0604020202020204" pitchFamily="34" charset="0"/>
              <a:buChar char="•"/>
            </a:pPr>
            <a:r>
              <a:rPr lang="en-US" dirty="0">
                <a:latin typeface="Times" panose="02020603050405020304" pitchFamily="18" charset="0"/>
                <a:ea typeface="Calibri" panose="020F0502020204030204" pitchFamily="34" charset="0"/>
                <a:cs typeface="Times" panose="02020603050405020304" pitchFamily="18" charset="0"/>
              </a:rPr>
              <a:t>Storing a student’s grade using a database.</a:t>
            </a:r>
          </a:p>
          <a:p>
            <a:pPr marL="342900" marR="0" indent="-342900">
              <a:spcBef>
                <a:spcPts val="0"/>
              </a:spcBef>
              <a:spcAft>
                <a:spcPts val="0"/>
              </a:spcAft>
              <a:buFont typeface="Arial" panose="020B0604020202020204" pitchFamily="34" charset="0"/>
              <a:buChar char="•"/>
            </a:pPr>
            <a:r>
              <a:rPr lang="en-US" dirty="0">
                <a:latin typeface="Times" panose="02020603050405020304" pitchFamily="18" charset="0"/>
                <a:ea typeface="Calibri" panose="020F0502020204030204" pitchFamily="34" charset="0"/>
                <a:cs typeface="Times" panose="02020603050405020304" pitchFamily="18" charset="0"/>
              </a:rPr>
              <a:t>Automatically having the program calculate each student’s GPA based on the information entered by the user.</a:t>
            </a:r>
          </a:p>
          <a:p>
            <a:pPr marL="342900" marR="0" indent="-342900">
              <a:spcBef>
                <a:spcPts val="0"/>
              </a:spcBef>
              <a:spcAft>
                <a:spcPts val="0"/>
              </a:spcAft>
              <a:buFont typeface="Arial" panose="020B0604020202020204" pitchFamily="34" charset="0"/>
              <a:buChar char="•"/>
            </a:pPr>
            <a:r>
              <a:rPr lang="en-US" dirty="0">
                <a:latin typeface="Times" panose="02020603050405020304" pitchFamily="18" charset="0"/>
                <a:ea typeface="Calibri" panose="020F0502020204030204" pitchFamily="34" charset="0"/>
                <a:cs typeface="Times" panose="02020603050405020304" pitchFamily="18" charset="0"/>
              </a:rPr>
              <a:t>Output reports that display certain personal information about the student (such as their full name, age, education level, etc.) and relevant grade information (grade for each class using both percent and letter scores, their current GPA, etc.).</a:t>
            </a:r>
            <a:endParaRPr lang="en-US" sz="2000" dirty="0">
              <a:effectLst/>
              <a:latin typeface="Times" panose="02020603050405020304" pitchFamily="18" charset="0"/>
              <a:ea typeface="Calibri" panose="020F0502020204030204" pitchFamily="34" charset="0"/>
              <a:cs typeface="Times" panose="02020603050405020304" pitchFamily="18" charset="0"/>
            </a:endParaRPr>
          </a:p>
        </p:txBody>
      </p:sp>
      <p:sp>
        <p:nvSpPr>
          <p:cNvPr id="6" name="Slide Number Placeholder 5">
            <a:extLst>
              <a:ext uri="{FF2B5EF4-FFF2-40B4-BE49-F238E27FC236}">
                <a16:creationId xmlns:a16="http://schemas.microsoft.com/office/drawing/2014/main" id="{15D16F69-E68F-43A3-97E2-DA82FD34A28F}"/>
              </a:ext>
            </a:extLst>
          </p:cNvPr>
          <p:cNvSpPr>
            <a:spLocks noGrp="1"/>
          </p:cNvSpPr>
          <p:nvPr>
            <p:ph type="sldNum" sz="quarter" idx="12"/>
          </p:nvPr>
        </p:nvSpPr>
        <p:spPr/>
        <p:txBody>
          <a:bodyPr/>
          <a:lstStyle/>
          <a:p>
            <a:pPr>
              <a:defRPr/>
            </a:pPr>
            <a:fld id="{641919F7-FAF9-467E-A339-A8267AB85680}" type="slidenum">
              <a:rPr lang="en-US" altLang="en-US" smtClean="0"/>
              <a:pPr>
                <a:defRPr/>
              </a:pPr>
              <a:t>3</a:t>
            </a:fld>
            <a:endParaRPr lang="en-US" altLang="en-US"/>
          </a:p>
        </p:txBody>
      </p:sp>
    </p:spTree>
    <p:extLst>
      <p:ext uri="{BB962C8B-B14F-4D97-AF65-F5344CB8AC3E}">
        <p14:creationId xmlns:p14="http://schemas.microsoft.com/office/powerpoint/2010/main" val="911166408"/>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panose="02020603050405020304" pitchFamily="18" charset="0"/>
                <a:cs typeface="Times" panose="02020603050405020304" pitchFamily="18" charset="0"/>
              </a:rPr>
              <a:t>Methodology</a:t>
            </a:r>
            <a:endParaRPr lang="en-US" dirty="0">
              <a:latin typeface="Times" pitchFamily="2" charset="0"/>
            </a:endParaRPr>
          </a:p>
        </p:txBody>
      </p:sp>
      <p:sp>
        <p:nvSpPr>
          <p:cNvPr id="4" name="Content Placeholder 3">
            <a:extLst>
              <a:ext uri="{FF2B5EF4-FFF2-40B4-BE49-F238E27FC236}">
                <a16:creationId xmlns:a16="http://schemas.microsoft.com/office/drawing/2014/main" id="{3996420F-1095-3B40-8CB1-BC8D6DDD8BD1}"/>
              </a:ext>
            </a:extLst>
          </p:cNvPr>
          <p:cNvSpPr>
            <a:spLocks noGrp="1"/>
          </p:cNvSpPr>
          <p:nvPr>
            <p:ph idx="1"/>
          </p:nvPr>
        </p:nvSpPr>
        <p:spPr>
          <a:xfrm>
            <a:off x="827087" y="1828799"/>
            <a:ext cx="8116888" cy="4495801"/>
          </a:xfrm>
        </p:spPr>
        <p:txBody>
          <a:bodyPr/>
          <a:lstStyle/>
          <a:p>
            <a:pPr marL="0" indent="0">
              <a:buNone/>
            </a:pPr>
            <a:r>
              <a:rPr lang="en-US" sz="2400" dirty="0">
                <a:solidFill>
                  <a:srgbClr val="7030A0"/>
                </a:solidFill>
              </a:rPr>
              <a:t>Structure</a:t>
            </a:r>
          </a:p>
          <a:p>
            <a:r>
              <a:rPr lang="en-US" sz="2000" dirty="0">
                <a:solidFill>
                  <a:srgbClr val="7030A0"/>
                </a:solidFill>
                <a:latin typeface="Times" panose="02020603050405020304" pitchFamily="18" charset="0"/>
                <a:cs typeface="Times" panose="02020603050405020304" pitchFamily="18" charset="0"/>
              </a:rPr>
              <a:t>Course</a:t>
            </a:r>
          </a:p>
          <a:p>
            <a:pPr marL="0" indent="0">
              <a:buNone/>
            </a:pPr>
            <a:r>
              <a:rPr lang="en-US" sz="2400" dirty="0">
                <a:solidFill>
                  <a:srgbClr val="7030A0"/>
                </a:solidFill>
              </a:rPr>
              <a:t>Classes:</a:t>
            </a:r>
          </a:p>
          <a:p>
            <a:r>
              <a:rPr lang="en-US" sz="2000" dirty="0">
                <a:solidFill>
                  <a:srgbClr val="7030A0"/>
                </a:solidFill>
                <a:latin typeface="Times" panose="02020603050405020304" pitchFamily="18" charset="0"/>
                <a:cs typeface="Times" panose="02020603050405020304" pitchFamily="18" charset="0"/>
              </a:rPr>
              <a:t>Main Class</a:t>
            </a:r>
          </a:p>
          <a:p>
            <a:r>
              <a:rPr lang="en-US" sz="2000" dirty="0">
                <a:solidFill>
                  <a:srgbClr val="7030A0"/>
                </a:solidFill>
                <a:latin typeface="Times" panose="02020603050405020304" pitchFamily="18" charset="0"/>
                <a:cs typeface="Times" panose="02020603050405020304" pitchFamily="18" charset="0"/>
              </a:rPr>
              <a:t>Student Class</a:t>
            </a:r>
          </a:p>
          <a:p>
            <a:pPr marL="0" indent="0">
              <a:buNone/>
            </a:pPr>
            <a:r>
              <a:rPr lang="en-US" sz="2400" dirty="0">
                <a:solidFill>
                  <a:srgbClr val="7030A0"/>
                </a:solidFill>
              </a:rPr>
              <a:t>Functions:</a:t>
            </a:r>
          </a:p>
          <a:p>
            <a:r>
              <a:rPr lang="en-US" sz="2000" dirty="0">
                <a:solidFill>
                  <a:srgbClr val="7030A0"/>
                </a:solidFill>
                <a:latin typeface="Times" panose="02020603050405020304" pitchFamily="18" charset="0"/>
                <a:cs typeface="Times" panose="02020603050405020304" pitchFamily="18" charset="0"/>
              </a:rPr>
              <a:t>Example</a:t>
            </a:r>
          </a:p>
          <a:p>
            <a:r>
              <a:rPr lang="en-US" sz="2000" dirty="0" err="1">
                <a:solidFill>
                  <a:srgbClr val="7030A0"/>
                </a:solidFill>
                <a:latin typeface="Times" panose="02020603050405020304" pitchFamily="18" charset="0"/>
                <a:cs typeface="Times" panose="02020603050405020304" pitchFamily="18" charset="0"/>
              </a:rPr>
              <a:t>printAllCourses</a:t>
            </a:r>
            <a:endParaRPr lang="en-US" sz="2000" dirty="0">
              <a:solidFill>
                <a:srgbClr val="7030A0"/>
              </a:solidFill>
              <a:latin typeface="Times" panose="02020603050405020304" pitchFamily="18" charset="0"/>
              <a:cs typeface="Times" panose="02020603050405020304" pitchFamily="18" charset="0"/>
            </a:endParaRPr>
          </a:p>
          <a:p>
            <a:r>
              <a:rPr lang="en-US" sz="2000" dirty="0" err="1">
                <a:solidFill>
                  <a:srgbClr val="7030A0"/>
                </a:solidFill>
                <a:latin typeface="Times" panose="02020603050405020304" pitchFamily="18" charset="0"/>
                <a:cs typeface="Times" panose="02020603050405020304" pitchFamily="18" charset="0"/>
              </a:rPr>
              <a:t>printCourse</a:t>
            </a:r>
            <a:endParaRPr lang="en-US" sz="2000" dirty="0">
              <a:solidFill>
                <a:srgbClr val="7030A0"/>
              </a:solidFill>
              <a:latin typeface="Times" panose="02020603050405020304" pitchFamily="18" charset="0"/>
              <a:cs typeface="Times" panose="02020603050405020304" pitchFamily="18" charset="0"/>
            </a:endParaRPr>
          </a:p>
          <a:p>
            <a:r>
              <a:rPr lang="en-US" sz="2000" dirty="0" err="1">
                <a:solidFill>
                  <a:srgbClr val="7030A0"/>
                </a:solidFill>
                <a:latin typeface="Times" panose="02020603050405020304" pitchFamily="18" charset="0"/>
                <a:cs typeface="Times" panose="02020603050405020304" pitchFamily="18" charset="0"/>
              </a:rPr>
              <a:t>findCourse</a:t>
            </a:r>
            <a:endParaRPr lang="en-US" sz="2000" dirty="0">
              <a:solidFill>
                <a:srgbClr val="7030A0"/>
              </a:solidFill>
              <a:latin typeface="Times" panose="02020603050405020304" pitchFamily="18" charset="0"/>
              <a:cs typeface="Times" panose="02020603050405020304" pitchFamily="18" charset="0"/>
            </a:endParaRPr>
          </a:p>
          <a:p>
            <a:r>
              <a:rPr lang="en-US" sz="2000" dirty="0" err="1">
                <a:solidFill>
                  <a:srgbClr val="7030A0"/>
                </a:solidFill>
                <a:latin typeface="Times" panose="02020603050405020304" pitchFamily="18" charset="0"/>
                <a:cs typeface="Times" panose="02020603050405020304" pitchFamily="18" charset="0"/>
              </a:rPr>
              <a:t>addCourse</a:t>
            </a:r>
            <a:endParaRPr lang="en-US" sz="2000" dirty="0">
              <a:solidFill>
                <a:srgbClr val="7030A0"/>
              </a:solidFill>
              <a:latin typeface="Times" panose="02020603050405020304" pitchFamily="18" charset="0"/>
              <a:cs typeface="Times" panose="02020603050405020304" pitchFamily="18" charset="0"/>
            </a:endParaRPr>
          </a:p>
          <a:p>
            <a:r>
              <a:rPr lang="en-US" sz="2000" dirty="0" err="1">
                <a:solidFill>
                  <a:srgbClr val="7030A0"/>
                </a:solidFill>
                <a:latin typeface="Times" panose="02020603050405020304" pitchFamily="18" charset="0"/>
                <a:cs typeface="Times" panose="02020603050405020304" pitchFamily="18" charset="0"/>
              </a:rPr>
              <a:t>removeCourse</a:t>
            </a:r>
            <a:endParaRPr lang="en-US" sz="2000" dirty="0">
              <a:solidFill>
                <a:srgbClr val="7030A0"/>
              </a:solidFill>
              <a:latin typeface="Times" panose="02020603050405020304" pitchFamily="18" charset="0"/>
              <a:cs typeface="Times" panose="02020603050405020304" pitchFamily="18" charset="0"/>
            </a:endParaRPr>
          </a:p>
          <a:p>
            <a:pPr marL="0" indent="0">
              <a:buNone/>
            </a:pPr>
            <a:endParaRPr lang="en-US" dirty="0"/>
          </a:p>
          <a:p>
            <a:pPr marL="0" indent="0">
              <a:buNone/>
            </a:pPr>
            <a:endParaRPr lang="en-US" dirty="0"/>
          </a:p>
        </p:txBody>
      </p:sp>
      <p:sp>
        <p:nvSpPr>
          <p:cNvPr id="6" name="Slide Number Placeholder 5">
            <a:extLst>
              <a:ext uri="{FF2B5EF4-FFF2-40B4-BE49-F238E27FC236}">
                <a16:creationId xmlns:a16="http://schemas.microsoft.com/office/drawing/2014/main" id="{DF82DF6D-D7F6-4B91-ADD6-289A846526A1}"/>
              </a:ext>
            </a:extLst>
          </p:cNvPr>
          <p:cNvSpPr>
            <a:spLocks noGrp="1"/>
          </p:cNvSpPr>
          <p:nvPr>
            <p:ph type="sldNum" sz="quarter" idx="12"/>
          </p:nvPr>
        </p:nvSpPr>
        <p:spPr/>
        <p:txBody>
          <a:bodyPr/>
          <a:lstStyle/>
          <a:p>
            <a:pPr>
              <a:defRPr/>
            </a:pPr>
            <a:fld id="{641919F7-FAF9-467E-A339-A8267AB85680}" type="slidenum">
              <a:rPr lang="en-US" altLang="en-US" smtClean="0"/>
              <a:pPr>
                <a:defRPr/>
              </a:pPr>
              <a:t>4</a:t>
            </a:fld>
            <a:endParaRPr lang="en-US" altLang="en-US"/>
          </a:p>
        </p:txBody>
      </p:sp>
    </p:spTree>
    <p:extLst>
      <p:ext uri="{BB962C8B-B14F-4D97-AF65-F5344CB8AC3E}">
        <p14:creationId xmlns:p14="http://schemas.microsoft.com/office/powerpoint/2010/main" val="3239558961"/>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0CC3C-A2B8-475F-B94A-EAA080EAE1BD}"/>
              </a:ext>
            </a:extLst>
          </p:cNvPr>
          <p:cNvSpPr>
            <a:spLocks noGrp="1"/>
          </p:cNvSpPr>
          <p:nvPr>
            <p:ph type="title"/>
          </p:nvPr>
        </p:nvSpPr>
        <p:spPr/>
        <p:txBody>
          <a:bodyPr/>
          <a:lstStyle/>
          <a:p>
            <a:r>
              <a:rPr lang="en-US" sz="4800" b="1" dirty="0">
                <a:latin typeface="Times" panose="02020603050405020304" pitchFamily="18" charset="0"/>
                <a:cs typeface="Times" panose="02020603050405020304" pitchFamily="18" charset="0"/>
              </a:rPr>
              <a:t>UML Diagram</a:t>
            </a:r>
          </a:p>
        </p:txBody>
      </p:sp>
      <p:pic>
        <p:nvPicPr>
          <p:cNvPr id="5" name="Content Placeholder 4">
            <a:extLst>
              <a:ext uri="{FF2B5EF4-FFF2-40B4-BE49-F238E27FC236}">
                <a16:creationId xmlns:a16="http://schemas.microsoft.com/office/drawing/2014/main" id="{E6467E05-9A46-4432-8875-41190575E216}"/>
              </a:ext>
            </a:extLst>
          </p:cNvPr>
          <p:cNvPicPr>
            <a:picLocks noGrp="1" noChangeAspect="1"/>
          </p:cNvPicPr>
          <p:nvPr>
            <p:ph idx="1"/>
          </p:nvPr>
        </p:nvPicPr>
        <p:blipFill>
          <a:blip r:embed="rId2"/>
          <a:stretch>
            <a:fillRect/>
          </a:stretch>
        </p:blipFill>
        <p:spPr>
          <a:xfrm>
            <a:off x="685800" y="2283123"/>
            <a:ext cx="7772400" cy="3592044"/>
          </a:xfrm>
          <a:prstGeom prst="rect">
            <a:avLst/>
          </a:prstGeom>
        </p:spPr>
      </p:pic>
      <p:sp>
        <p:nvSpPr>
          <p:cNvPr id="4" name="Slide Number Placeholder 3">
            <a:extLst>
              <a:ext uri="{FF2B5EF4-FFF2-40B4-BE49-F238E27FC236}">
                <a16:creationId xmlns:a16="http://schemas.microsoft.com/office/drawing/2014/main" id="{3CC5C0E7-C7B5-4162-A855-8D59C9DA7726}"/>
              </a:ext>
            </a:extLst>
          </p:cNvPr>
          <p:cNvSpPr>
            <a:spLocks noGrp="1"/>
          </p:cNvSpPr>
          <p:nvPr>
            <p:ph type="sldNum" sz="quarter" idx="12"/>
          </p:nvPr>
        </p:nvSpPr>
        <p:spPr/>
        <p:txBody>
          <a:bodyPr/>
          <a:lstStyle/>
          <a:p>
            <a:pPr>
              <a:defRPr/>
            </a:pPr>
            <a:fld id="{641919F7-FAF9-467E-A339-A8267AB85680}" type="slidenum">
              <a:rPr lang="en-US" altLang="en-US" smtClean="0"/>
              <a:pPr>
                <a:defRPr/>
              </a:pPr>
              <a:t>5</a:t>
            </a:fld>
            <a:endParaRPr lang="en-US" altLang="en-US"/>
          </a:p>
        </p:txBody>
      </p:sp>
    </p:spTree>
    <p:extLst>
      <p:ext uri="{BB962C8B-B14F-4D97-AF65-F5344CB8AC3E}">
        <p14:creationId xmlns:p14="http://schemas.microsoft.com/office/powerpoint/2010/main" val="852611455"/>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49795-5B89-4676-8F81-E15A811A4309}"/>
              </a:ext>
            </a:extLst>
          </p:cNvPr>
          <p:cNvSpPr>
            <a:spLocks noGrp="1"/>
          </p:cNvSpPr>
          <p:nvPr>
            <p:ph type="title"/>
          </p:nvPr>
        </p:nvSpPr>
        <p:spPr/>
        <p:txBody>
          <a:bodyPr/>
          <a:lstStyle/>
          <a:p>
            <a:r>
              <a:rPr lang="en-US" sz="4800" b="1" dirty="0">
                <a:latin typeface="Times" panose="02020603050405020304" pitchFamily="18" charset="0"/>
                <a:cs typeface="Times" panose="02020603050405020304" pitchFamily="18" charset="0"/>
              </a:rPr>
              <a:t>Input</a:t>
            </a:r>
          </a:p>
        </p:txBody>
      </p:sp>
      <p:sp>
        <p:nvSpPr>
          <p:cNvPr id="4" name="Slide Number Placeholder 3">
            <a:extLst>
              <a:ext uri="{FF2B5EF4-FFF2-40B4-BE49-F238E27FC236}">
                <a16:creationId xmlns:a16="http://schemas.microsoft.com/office/drawing/2014/main" id="{ED0C3A10-244C-4CF4-9B28-8697CE74A5D4}"/>
              </a:ext>
            </a:extLst>
          </p:cNvPr>
          <p:cNvSpPr>
            <a:spLocks noGrp="1"/>
          </p:cNvSpPr>
          <p:nvPr>
            <p:ph type="sldNum" sz="quarter" idx="12"/>
          </p:nvPr>
        </p:nvSpPr>
        <p:spPr/>
        <p:txBody>
          <a:bodyPr/>
          <a:lstStyle/>
          <a:p>
            <a:pPr>
              <a:defRPr/>
            </a:pPr>
            <a:fld id="{641919F7-FAF9-467E-A339-A8267AB85680}" type="slidenum">
              <a:rPr lang="en-US" altLang="en-US" smtClean="0"/>
              <a:pPr>
                <a:defRPr/>
              </a:pPr>
              <a:t>6</a:t>
            </a:fld>
            <a:endParaRPr lang="en-US" altLang="en-US"/>
          </a:p>
        </p:txBody>
      </p:sp>
      <p:pic>
        <p:nvPicPr>
          <p:cNvPr id="5" name="Picture 4">
            <a:extLst>
              <a:ext uri="{FF2B5EF4-FFF2-40B4-BE49-F238E27FC236}">
                <a16:creationId xmlns:a16="http://schemas.microsoft.com/office/drawing/2014/main" id="{B5BCDACB-EEBF-4733-9C99-F38910A0668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71575" y="2591534"/>
            <a:ext cx="6800850" cy="2638425"/>
          </a:xfrm>
          <a:prstGeom prst="rect">
            <a:avLst/>
          </a:prstGeom>
          <a:noFill/>
        </p:spPr>
      </p:pic>
      <p:sp>
        <p:nvSpPr>
          <p:cNvPr id="6" name="TextBox 5">
            <a:extLst>
              <a:ext uri="{FF2B5EF4-FFF2-40B4-BE49-F238E27FC236}">
                <a16:creationId xmlns:a16="http://schemas.microsoft.com/office/drawing/2014/main" id="{63F13CD9-8E66-409D-B009-2C94D3FAEBA2}"/>
              </a:ext>
            </a:extLst>
          </p:cNvPr>
          <p:cNvSpPr txBox="1"/>
          <p:nvPr/>
        </p:nvSpPr>
        <p:spPr>
          <a:xfrm>
            <a:off x="1150938" y="1760537"/>
            <a:ext cx="6545262" cy="830997"/>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Running the Example Student to show how data input into the program will be displayed:</a:t>
            </a:r>
          </a:p>
        </p:txBody>
      </p:sp>
    </p:spTree>
    <p:extLst>
      <p:ext uri="{BB962C8B-B14F-4D97-AF65-F5344CB8AC3E}">
        <p14:creationId xmlns:p14="http://schemas.microsoft.com/office/powerpoint/2010/main" val="4116949300"/>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B2E36-5E30-4B1E-99FE-11C59A22F202}"/>
              </a:ext>
            </a:extLst>
          </p:cNvPr>
          <p:cNvSpPr>
            <a:spLocks noGrp="1"/>
          </p:cNvSpPr>
          <p:nvPr>
            <p:ph type="title"/>
          </p:nvPr>
        </p:nvSpPr>
        <p:spPr/>
        <p:txBody>
          <a:bodyPr/>
          <a:lstStyle/>
          <a:p>
            <a:r>
              <a:rPr lang="en-US" sz="4800" b="1" dirty="0">
                <a:latin typeface="Times" panose="02020603050405020304" pitchFamily="18" charset="0"/>
                <a:cs typeface="Times" panose="02020603050405020304" pitchFamily="18" charset="0"/>
              </a:rPr>
              <a:t>Results</a:t>
            </a:r>
          </a:p>
        </p:txBody>
      </p:sp>
      <p:sp>
        <p:nvSpPr>
          <p:cNvPr id="4" name="Slide Number Placeholder 3">
            <a:extLst>
              <a:ext uri="{FF2B5EF4-FFF2-40B4-BE49-F238E27FC236}">
                <a16:creationId xmlns:a16="http://schemas.microsoft.com/office/drawing/2014/main" id="{9F7D7F59-5445-4104-ACD2-54C4B528251A}"/>
              </a:ext>
            </a:extLst>
          </p:cNvPr>
          <p:cNvSpPr>
            <a:spLocks noGrp="1"/>
          </p:cNvSpPr>
          <p:nvPr>
            <p:ph type="sldNum" sz="quarter" idx="12"/>
          </p:nvPr>
        </p:nvSpPr>
        <p:spPr/>
        <p:txBody>
          <a:bodyPr/>
          <a:lstStyle/>
          <a:p>
            <a:pPr>
              <a:defRPr/>
            </a:pPr>
            <a:fld id="{641919F7-FAF9-467E-A339-A8267AB85680}" type="slidenum">
              <a:rPr lang="en-US" altLang="en-US" smtClean="0"/>
              <a:pPr>
                <a:defRPr/>
              </a:pPr>
              <a:t>7</a:t>
            </a:fld>
            <a:endParaRPr lang="en-US" altLang="en-US"/>
          </a:p>
        </p:txBody>
      </p:sp>
      <p:pic>
        <p:nvPicPr>
          <p:cNvPr id="5" name="Picture 4">
            <a:extLst>
              <a:ext uri="{FF2B5EF4-FFF2-40B4-BE49-F238E27FC236}">
                <a16:creationId xmlns:a16="http://schemas.microsoft.com/office/drawing/2014/main" id="{84F76627-8175-43D9-B8C5-D12E8D981C4C}"/>
              </a:ext>
            </a:extLst>
          </p:cNvPr>
          <p:cNvPicPr/>
          <p:nvPr/>
        </p:nvPicPr>
        <p:blipFill>
          <a:blip r:embed="rId2"/>
          <a:stretch>
            <a:fillRect/>
          </a:stretch>
        </p:blipFill>
        <p:spPr>
          <a:xfrm>
            <a:off x="1600200" y="2599418"/>
            <a:ext cx="5943600" cy="3462020"/>
          </a:xfrm>
          <a:prstGeom prst="rect">
            <a:avLst/>
          </a:prstGeom>
        </p:spPr>
      </p:pic>
      <p:sp>
        <p:nvSpPr>
          <p:cNvPr id="6" name="TextBox 5">
            <a:extLst>
              <a:ext uri="{FF2B5EF4-FFF2-40B4-BE49-F238E27FC236}">
                <a16:creationId xmlns:a16="http://schemas.microsoft.com/office/drawing/2014/main" id="{2A9969FB-9555-4FAA-9338-A760BAC8FCBF}"/>
              </a:ext>
            </a:extLst>
          </p:cNvPr>
          <p:cNvSpPr txBox="1"/>
          <p:nvPr/>
        </p:nvSpPr>
        <p:spPr>
          <a:xfrm>
            <a:off x="1150938" y="1768421"/>
            <a:ext cx="6545262" cy="830997"/>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Adding a new course and printing out information on every course in the grade tracker:</a:t>
            </a:r>
          </a:p>
        </p:txBody>
      </p:sp>
    </p:spTree>
    <p:extLst>
      <p:ext uri="{BB962C8B-B14F-4D97-AF65-F5344CB8AC3E}">
        <p14:creationId xmlns:p14="http://schemas.microsoft.com/office/powerpoint/2010/main" val="3045074883"/>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B2E36-5E30-4B1E-99FE-11C59A22F202}"/>
              </a:ext>
            </a:extLst>
          </p:cNvPr>
          <p:cNvSpPr>
            <a:spLocks noGrp="1"/>
          </p:cNvSpPr>
          <p:nvPr>
            <p:ph type="title"/>
          </p:nvPr>
        </p:nvSpPr>
        <p:spPr/>
        <p:txBody>
          <a:bodyPr/>
          <a:lstStyle/>
          <a:p>
            <a:r>
              <a:rPr lang="en-US" sz="4800" b="1" dirty="0">
                <a:latin typeface="Times" panose="02020603050405020304" pitchFamily="18" charset="0"/>
                <a:cs typeface="Times" panose="02020603050405020304" pitchFamily="18" charset="0"/>
              </a:rPr>
              <a:t>Results</a:t>
            </a:r>
          </a:p>
        </p:txBody>
      </p:sp>
      <p:sp>
        <p:nvSpPr>
          <p:cNvPr id="4" name="Slide Number Placeholder 3">
            <a:extLst>
              <a:ext uri="{FF2B5EF4-FFF2-40B4-BE49-F238E27FC236}">
                <a16:creationId xmlns:a16="http://schemas.microsoft.com/office/drawing/2014/main" id="{9F7D7F59-5445-4104-ACD2-54C4B528251A}"/>
              </a:ext>
            </a:extLst>
          </p:cNvPr>
          <p:cNvSpPr>
            <a:spLocks noGrp="1"/>
          </p:cNvSpPr>
          <p:nvPr>
            <p:ph type="sldNum" sz="quarter" idx="12"/>
          </p:nvPr>
        </p:nvSpPr>
        <p:spPr/>
        <p:txBody>
          <a:bodyPr/>
          <a:lstStyle/>
          <a:p>
            <a:pPr>
              <a:defRPr/>
            </a:pPr>
            <a:fld id="{641919F7-FAF9-467E-A339-A8267AB85680}" type="slidenum">
              <a:rPr lang="en-US" altLang="en-US" smtClean="0"/>
              <a:pPr>
                <a:defRPr/>
              </a:pPr>
              <a:t>8</a:t>
            </a:fld>
            <a:endParaRPr lang="en-US" altLang="en-US"/>
          </a:p>
        </p:txBody>
      </p:sp>
      <p:pic>
        <p:nvPicPr>
          <p:cNvPr id="6" name="Picture 5">
            <a:extLst>
              <a:ext uri="{FF2B5EF4-FFF2-40B4-BE49-F238E27FC236}">
                <a16:creationId xmlns:a16="http://schemas.microsoft.com/office/drawing/2014/main" id="{DB3CEB67-4999-46E0-906D-79CAE651E7C8}"/>
              </a:ext>
            </a:extLst>
          </p:cNvPr>
          <p:cNvPicPr/>
          <p:nvPr/>
        </p:nvPicPr>
        <p:blipFill>
          <a:blip r:embed="rId2"/>
          <a:stretch>
            <a:fillRect/>
          </a:stretch>
        </p:blipFill>
        <p:spPr>
          <a:xfrm>
            <a:off x="1600200" y="2960866"/>
            <a:ext cx="5943600" cy="2952115"/>
          </a:xfrm>
          <a:prstGeom prst="rect">
            <a:avLst/>
          </a:prstGeom>
        </p:spPr>
      </p:pic>
      <p:sp>
        <p:nvSpPr>
          <p:cNvPr id="7" name="TextBox 6">
            <a:extLst>
              <a:ext uri="{FF2B5EF4-FFF2-40B4-BE49-F238E27FC236}">
                <a16:creationId xmlns:a16="http://schemas.microsoft.com/office/drawing/2014/main" id="{20B51B89-FC10-4490-BAEE-CE81B16FDE32}"/>
              </a:ext>
            </a:extLst>
          </p:cNvPr>
          <p:cNvSpPr txBox="1"/>
          <p:nvPr/>
        </p:nvSpPr>
        <p:spPr>
          <a:xfrm>
            <a:off x="1447800" y="1760537"/>
            <a:ext cx="6545262" cy="1200329"/>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Removing an existing course and printing out information for the new course list in the grade tracker:</a:t>
            </a:r>
          </a:p>
        </p:txBody>
      </p:sp>
    </p:spTree>
    <p:extLst>
      <p:ext uri="{BB962C8B-B14F-4D97-AF65-F5344CB8AC3E}">
        <p14:creationId xmlns:p14="http://schemas.microsoft.com/office/powerpoint/2010/main" val="2058057305"/>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1066800"/>
            <a:ext cx="7793037" cy="693738"/>
          </a:xfrm>
        </p:spPr>
        <p:txBody>
          <a:bodyPr/>
          <a:lstStyle/>
          <a:p>
            <a:r>
              <a:rPr lang="en-US" b="1" dirty="0">
                <a:latin typeface="Times" panose="02020603050405020304" pitchFamily="18" charset="0"/>
                <a:cs typeface="Times" panose="02020603050405020304" pitchFamily="18" charset="0"/>
              </a:rPr>
              <a:t>Challenges</a:t>
            </a:r>
            <a:endParaRPr lang="en-US" dirty="0">
              <a:latin typeface="Times" pitchFamily="2" charset="0"/>
            </a:endParaRPr>
          </a:p>
        </p:txBody>
      </p:sp>
      <p:sp>
        <p:nvSpPr>
          <p:cNvPr id="3" name="Content Placeholder 2"/>
          <p:cNvSpPr>
            <a:spLocks noGrp="1"/>
          </p:cNvSpPr>
          <p:nvPr>
            <p:ph idx="1"/>
          </p:nvPr>
        </p:nvSpPr>
        <p:spPr/>
        <p:txBody>
          <a:bodyPr/>
          <a:lstStyle/>
          <a:p>
            <a:pPr marL="0" indent="0">
              <a:buNone/>
            </a:pPr>
            <a:r>
              <a:rPr lang="en-US" sz="2400" dirty="0">
                <a:latin typeface="Times" panose="02020603050405020304" pitchFamily="18" charset="0"/>
                <a:cs typeface="Times" panose="02020603050405020304" pitchFamily="18" charset="0"/>
              </a:rPr>
              <a:t>Some of the challenges faced while working on this project include:</a:t>
            </a:r>
          </a:p>
          <a:p>
            <a:pPr lvl="0"/>
            <a:r>
              <a:rPr lang="en-US" sz="2400" dirty="0">
                <a:latin typeface="Times" panose="02020603050405020304" pitchFamily="18" charset="0"/>
                <a:cs typeface="Times" panose="02020603050405020304" pitchFamily="18" charset="0"/>
              </a:rPr>
              <a:t>Using a vector to store courses instead of a map.</a:t>
            </a:r>
          </a:p>
          <a:p>
            <a:pPr lvl="0"/>
            <a:r>
              <a:rPr lang="en-US" sz="2400" dirty="0">
                <a:latin typeface="Times" panose="02020603050405020304" pitchFamily="18" charset="0"/>
                <a:cs typeface="Times" panose="02020603050405020304" pitchFamily="18" charset="0"/>
              </a:rPr>
              <a:t>Deciding if the function for calculating GPA should be in the Student class or its own GPA class.</a:t>
            </a:r>
          </a:p>
        </p:txBody>
      </p:sp>
      <p:sp>
        <p:nvSpPr>
          <p:cNvPr id="6" name="Slide Number Placeholder 5">
            <a:extLst>
              <a:ext uri="{FF2B5EF4-FFF2-40B4-BE49-F238E27FC236}">
                <a16:creationId xmlns:a16="http://schemas.microsoft.com/office/drawing/2014/main" id="{F129ABB4-0A56-46EB-8397-15E3DF09E1B2}"/>
              </a:ext>
            </a:extLst>
          </p:cNvPr>
          <p:cNvSpPr>
            <a:spLocks noGrp="1"/>
          </p:cNvSpPr>
          <p:nvPr>
            <p:ph type="sldNum" sz="quarter" idx="12"/>
          </p:nvPr>
        </p:nvSpPr>
        <p:spPr/>
        <p:txBody>
          <a:bodyPr/>
          <a:lstStyle/>
          <a:p>
            <a:pPr>
              <a:defRPr/>
            </a:pPr>
            <a:fld id="{641919F7-FAF9-467E-A339-A8267AB85680}" type="slidenum">
              <a:rPr lang="en-US" altLang="en-US" smtClean="0"/>
              <a:pPr>
                <a:defRPr/>
              </a:pPr>
              <a:t>9</a:t>
            </a:fld>
            <a:endParaRPr lang="en-US" altLang="en-US"/>
          </a:p>
        </p:txBody>
      </p:sp>
    </p:spTree>
    <p:extLst>
      <p:ext uri="{BB962C8B-B14F-4D97-AF65-F5344CB8AC3E}">
        <p14:creationId xmlns:p14="http://schemas.microsoft.com/office/powerpoint/2010/main" val="15532091"/>
      </p:ext>
    </p:extLst>
  </p:cSld>
  <p:clrMapOvr>
    <a:masterClrMapping/>
  </p:clrMapOvr>
  <p:transition>
    <p:wipe dir="d"/>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420</Words>
  <Application>Microsoft Office PowerPoint</Application>
  <PresentationFormat>On-screen Show (4:3)</PresentationFormat>
  <Paragraphs>75</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Tahoma</vt:lpstr>
      <vt:lpstr>Times</vt:lpstr>
      <vt:lpstr>Times New Roman</vt:lpstr>
      <vt:lpstr>Wingdings</vt:lpstr>
      <vt:lpstr>Blends</vt:lpstr>
      <vt:lpstr> Student Grade Tracker</vt:lpstr>
      <vt:lpstr>Outline</vt:lpstr>
      <vt:lpstr>Introduction</vt:lpstr>
      <vt:lpstr>Methodology</vt:lpstr>
      <vt:lpstr>UML Diagram</vt:lpstr>
      <vt:lpstr>Input</vt:lpstr>
      <vt:lpstr>Results</vt:lpstr>
      <vt:lpstr>Results</vt:lpstr>
      <vt:lpstr>Challenges</vt:lpstr>
      <vt:lpstr>Conclusion</vt:lpstr>
      <vt:lpstr>Future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CSC105-01 Survey of Computer Science Lecture 18</dc:title>
  <dc:creator>Fatema Nafa</dc:creator>
  <cp:lastModifiedBy>Tristan R. Casey</cp:lastModifiedBy>
  <cp:revision>54</cp:revision>
  <dcterms:created xsi:type="dcterms:W3CDTF">2019-11-07T13:05:31Z</dcterms:created>
  <dcterms:modified xsi:type="dcterms:W3CDTF">2019-12-06T02:57:05Z</dcterms:modified>
</cp:coreProperties>
</file>