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tif" ContentType="image/tiff"/>
  <Override PartName="/ppt/media/image5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6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46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7" name="Rectangle 7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6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90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1" name="Rectangle 7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6"/>
          <p:cNvSpPr/>
          <p:nvPr/>
        </p:nvSpPr>
        <p:spPr>
          <a:xfrm>
            <a:off x="-2160" y="681120"/>
            <a:ext cx="12193200" cy="63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523880" y="4051440"/>
            <a:ext cx="9142920" cy="1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MongoDb Databases</a:t>
            </a:r>
            <a:endParaRPr b="0" lang="en-IN" sz="36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1"/>
          <a:stretch/>
        </p:blipFill>
        <p:spPr>
          <a:xfrm>
            <a:off x="3048120" y="2140560"/>
            <a:ext cx="609480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name of  storage engine used by mongoDB is ___________.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WiredTiger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TigerWired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MMAPv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9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EE897-A019-4F53-B4DE-9830E3D81AB6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69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name of  storage engine used by mongoDB is ___________.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DejaVu Sans"/>
              </a:rPr>
              <a:t>WiredTiger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TigerWired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MMAPv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0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0D67BB-064A-4E4C-A526-07313EDBE58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3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Cassandra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2" descr="https://tse3.explicit.bing.net/th?id=OIP.Joi6_7BB8c88B1cLufEFNwAAAA&amp;pid=Api&amp;P=0"/>
          <p:cNvPicPr/>
          <p:nvPr/>
        </p:nvPicPr>
        <p:blipFill>
          <a:blip r:embed="rId1"/>
          <a:stretch/>
        </p:blipFill>
        <p:spPr>
          <a:xfrm>
            <a:off x="3513240" y="2044800"/>
            <a:ext cx="4612680" cy="307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not a part of Cassandra architecture?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column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Commit Log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1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7998AE-4F56-4B35-B5AF-A8DBA25E2602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9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not a part of Cassandra architecture?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column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Commit Log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2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54328C-AA3F-4D63-AA89-B616DA18B79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83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uses the ________ in the background to allow the nodes to communicate with each other and detect any faulty nodes in the cluster.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Gossip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Commit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Talk Protocol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3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A809B-E069-446F-A49D-EF5434362557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87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uses the ________ in the background to allow the nodes to communicate with each other and detect any faulty nodes in the cluster.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Gossip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Commit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Talk Protocol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4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AE6885-A782-4398-AF4C-D1BFC7C4ED5E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91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place where data is stored?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Bloom filter  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5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F1978-1AFE-454E-87E6-372721476E71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95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place where data is stored?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Bloom filter  </a:t>
            </a:r>
            <a:br>
              <a:rPr sz="2800"/>
            </a:b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D.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6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DC389-B09F-462D-972A-4CF078DCAF09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99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memory-resident data structure?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Data center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Mem-table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Bloom filter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7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AE69F-E8D3-420B-99E6-F1306083878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03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8E56C-8C65-4708-BE02-6AA1AE37908D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7" name="Rectangle 2"/>
          <p:cNvSpPr/>
          <p:nvPr/>
        </p:nvSpPr>
        <p:spPr>
          <a:xfrm>
            <a:off x="385920" y="1330920"/>
            <a:ext cx="1151100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MongoDB scales horizontally using _________ for load balancing purpose.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a) Replication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b) Partitioning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c) Sharding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d) None of the mentioned</a:t>
            </a:r>
            <a:br>
              <a:rPr sz="1800"/>
            </a:b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memory-resident data structure?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Data center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Mem-table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Bloom filter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8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711EC-BD22-4829-AA2E-887AFA660F85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07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 is the outermost container for data in Cassandra.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replication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Keyspace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network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topology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9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0F0945-F166-4759-B1E4-E65B4FAC51D6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1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 is the outermost container for data in Cassandra.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replication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Keyspace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network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topology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20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872054-FC02-449E-B497-C2F77254640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5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bloom filter in Cassandra?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A probabilistic data structure that is used to determine if a column or row exists in a partition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strategy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strategy that determines how replicas are placed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strategy that determines how queries are executed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1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FE4A7-DA48-48D0-967F-524E83653392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9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bloom filter in Cassandra?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A. A probabilistic data structure that is used to determine if a column or row exists in a partition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strategy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strategy that determines how replicas are placed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strategy that determines how queries are executed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22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994900-FFE8-4E78-B4E2-6F29F6D8F5EC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3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partition key in Cassandra?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A column or set of columns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replica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column family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node in the cluster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23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C70C7B-3160-46F1-A07A-7892659D1BEF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partition key in Cassandra?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A. A column or set of columns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replica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column family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node in the cluster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4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E006FA-1528-44D9-99AD-6D0B66918AD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31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1434960" y="2424240"/>
            <a:ext cx="9143280" cy="255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NoSQL Programming</a:t>
            </a:r>
            <a:endParaRPr b="0" lang="en-IN" sz="36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2060"/>
                </a:solidFill>
                <a:latin typeface="Arial"/>
                <a:ea typeface="DejaVu Sans"/>
              </a:rPr>
              <a:t>Trainer : Pradnyaa S Dindorkar</a:t>
            </a:r>
            <a:endParaRPr b="0" lang="en-IN" sz="24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2060"/>
                </a:solidFill>
                <a:latin typeface="Arial"/>
                <a:ea typeface="DejaVu Sans"/>
              </a:rPr>
              <a:t>Email: pradnya@sunbeaminfo.com</a:t>
            </a:r>
            <a:endParaRPr b="0" lang="en-IN" sz="24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When you query a collection, MongoDB returns a ________ object that contains the results of the query.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A: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row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B: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cursor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colums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D: collection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When you query a collection, MongoDB returns a ________ object that contains the results of the query.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A: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row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Open Sans"/>
                <a:ea typeface="DejaVu Sans"/>
              </a:rPr>
              <a:t>B: </a:t>
            </a:r>
            <a:r>
              <a:rPr b="0" lang="en-IN" sz="2000" spc="-1" strike="noStrike">
                <a:solidFill>
                  <a:srgbClr val="ff0000"/>
                </a:solidFill>
                <a:latin typeface="Open Sans"/>
                <a:ea typeface="DejaVu Sans"/>
              </a:rPr>
              <a:t>cursor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colums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D: collection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2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920B4-C7F5-4C9B-BBC2-602597DC5B7B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41" name="Rectangle 2"/>
          <p:cNvSpPr/>
          <p:nvPr/>
        </p:nvSpPr>
        <p:spPr>
          <a:xfrm>
            <a:off x="385920" y="1330920"/>
            <a:ext cx="1151100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MongoDB scales horizontally using _________ for load balancing purpose.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a) Replication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b) Partitioning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c) 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Times New Roman"/>
              </a:rPr>
              <a:t>Sharding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d) None of the mentioned</a:t>
            </a:r>
            <a:br>
              <a:rPr sz="1800"/>
            </a:b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operation adds a new document to the users collection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B: insert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C:push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D:addDocuments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operation adds a new document to the users collection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B: insert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C:push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D:addDocuments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_________ is used to view statistics about the query plan for a given query.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explainPlan()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B: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explain()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C:exec()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explainstats()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nosql database type?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Key-Value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nosql database type?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Key-Value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13040" y="900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aim of nosql?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not suitable for storing structured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databases allow storing non-structured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a new data format to store large datasets.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provides an alternative to SQL databases to store textual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aim of nosql?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not suitable for storing structured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NoSQL databases allow storing non-structured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a new data format to store large datasets.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provides an alternative to SQL databases to store textual data.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one of the following is not a reason for the popularity of NoSQL?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Allows data to be stored across multiple nodes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better scalability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the storage of consistent data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faster data lookup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one of the following is not a reason for the popularity of NoSQL?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Allows data to be stored across multiple nodes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better scalability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Enables the storage of consistent data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faster data lookup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column based store?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Riak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maximum size of a MongoDB document?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A: 16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B: 2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C: 12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D: None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E7A4A9-8166-4252-8AF6-83A8565B87B7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45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column based store?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Cassandra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Riak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Value 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DynamoDB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Couchbase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ZooKeeper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Oracle KV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DB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CouchDB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RethinkDB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Azure CosmosDB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Column Based DB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Redshift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Graph DB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OrientDB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GridFS limits chunk size to ______ 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a) 225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 255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c) 256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d) 16 mb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GridFS limits chunk size to ______ 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a) 225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255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c) 256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d) 16 mb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 using _______as a Default port.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27017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27707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 using _______as a Default port.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27017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27707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 -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27017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Mysql - 3306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 - 6379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-9042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maximum size of a MongoDB document?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A: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16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B: 2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C: 12 MB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D: None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2A211E-A2DB-4DD0-951C-5C48C10F8C5F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49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name is given to Record in MongoDB?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Fields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Documents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E4DB98-BAAC-4553-8EE6-1619127F628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3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name is given to Record in MongoDB?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Fields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Documents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6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7ACD3E-1467-4F5F-A4F0-563B598DAF0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7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query router uses __________ to target operations to specific shards.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a) metadata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b) cluster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c) replica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d) all of the mentioned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7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F568E-86E8-4B5E-91EA-812AD040BA0D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61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160" cy="6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6240" cy="5416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query router uses __________ to target operations to specific shards.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a)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metadata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b) cluster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c) replica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d) all of the mentioned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8"/>
          </p:nvPr>
        </p:nvSpPr>
        <p:spPr>
          <a:xfrm>
            <a:off x="11460240" y="6332400"/>
            <a:ext cx="73080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B5FCC9-1986-4559-897C-DB34EEA42D0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65" name="Rectangle 2"/>
          <p:cNvSpPr/>
          <p:nvPr/>
        </p:nvSpPr>
        <p:spPr>
          <a:xfrm>
            <a:off x="385920" y="1330920"/>
            <a:ext cx="1151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Application>LibreOffice/7.3.7.2$Linux_X86_64 LibreOffice_project/30$Build-2</Application>
  <AppVersion>15.0000</AppVersion>
  <Words>787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2019-09-13T13:56:25Z</dcterms:created>
  <dc:creator>Nilesh Ghule</dc:creator>
  <dc:description/>
  <dc:language>en-IN</dc:language>
  <cp:lastModifiedBy/>
  <dcterms:modified xsi:type="dcterms:W3CDTF">2024-06-25T10:46:05Z</dcterms:modified>
  <cp:revision>1990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49</vt:i4>
  </property>
</Properties>
</file>