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tif" ContentType="image/tif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88880" cy="55728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1680" cy="48168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/>
          <p:cNvSpPr/>
          <p:nvPr/>
        </p:nvSpPr>
        <p:spPr>
          <a:xfrm>
            <a:off x="0" y="6297480"/>
            <a:ext cx="12188880" cy="557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2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1680" cy="481680"/>
          </a:xfrm>
          <a:prstGeom prst="rect">
            <a:avLst/>
          </a:prstGeom>
          <a:ln w="0">
            <a:noFill/>
          </a:ln>
        </p:spPr>
      </p:pic>
      <p:sp>
        <p:nvSpPr>
          <p:cNvPr id="43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-2160" y="681120"/>
            <a:ext cx="12191040" cy="61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6"/>
          <p:cNvSpPr/>
          <p:nvPr/>
        </p:nvSpPr>
        <p:spPr>
          <a:xfrm>
            <a:off x="-2160" y="681120"/>
            <a:ext cx="12191040" cy="61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8"/>
          <p:cNvSpPr/>
          <p:nvPr/>
        </p:nvSpPr>
        <p:spPr>
          <a:xfrm>
            <a:off x="365760" y="6591600"/>
            <a:ext cx="18144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"/>
          <p:cNvPicPr/>
          <p:nvPr/>
        </p:nvPicPr>
        <p:blipFill>
          <a:blip r:embed="rId1"/>
          <a:stretch/>
        </p:blipFill>
        <p:spPr>
          <a:xfrm>
            <a:off x="3048120" y="2140560"/>
            <a:ext cx="6092640" cy="165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4000" cy="641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Data Modeling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30680" y="803520"/>
            <a:ext cx="11944080" cy="5292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474120">
              <a:lnSpc>
                <a:spcPct val="90000"/>
              </a:lnSpc>
              <a:spcBef>
                <a:spcPts val="933"/>
              </a:spcBef>
              <a:buClr>
                <a:srgbClr val="000000"/>
              </a:buClr>
              <a:buFont typeface="Arial"/>
              <a:buChar char="▪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Embedded Data Models</a:t>
            </a:r>
            <a:endParaRPr b="0" lang="en-IN" sz="24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{ name : { fname : "Nisha", lname : "Shinde" }, age : 44 }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Suitable for one-to-one or one-to-many relationship.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Faster read operation. Related data fetch in single db operation.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Atomic update of document.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Document growth reduce write performance and may lead to fragmentation.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"/>
          </p:nvPr>
        </p:nvSpPr>
        <p:spPr>
          <a:xfrm>
            <a:off x="11460240" y="6332400"/>
            <a:ext cx="728640" cy="522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3C1A0A-C1F5-458B-A747-263F91A361C7}" type="slidenum">
              <a:rPr b="0" lang="en-GB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4000" cy="641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Data Modeling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0680" y="789840"/>
            <a:ext cx="11944080" cy="5305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474120">
              <a:lnSpc>
                <a:spcPct val="90000"/>
              </a:lnSpc>
              <a:spcBef>
                <a:spcPts val="933"/>
              </a:spcBef>
              <a:buClr>
                <a:srgbClr val="000000"/>
              </a:buClr>
              <a:buFont typeface="Arial"/>
              <a:buChar char="▪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Normalized Data Models</a:t>
            </a:r>
            <a:endParaRPr b="0" lang="en-IN" sz="24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contacts → { _id: 11, email : "Jay@gmail.com", mobile: "9527331338" }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persons → { _id: 1, name : "Jay Patil", contact: 11 }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Preferred for complex many-to-many relationship.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Reduce data duplication.</a:t>
            </a:r>
            <a:endParaRPr b="0" lang="en-IN" sz="20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Can use DBRef() to store document reference: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contacts → { _id: 11,  email : "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Jay@gmail.com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", mobile: "9527331338" }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persons → { _id: 1,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name: "Jay Patil",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contact: { $db : "test",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$ref : "contacts",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$id: 11 } }</a:t>
            </a:r>
            <a:endParaRPr b="0" lang="en-IN" sz="2400" spc="-1" strike="noStrike">
              <a:latin typeface="Arial"/>
            </a:endParaRPr>
          </a:p>
          <a:p>
            <a:pPr lvl="1" marL="1219320" indent="-457200">
              <a:lnSpc>
                <a:spcPct val="90000"/>
              </a:lnSpc>
              <a:buClr>
                <a:srgbClr val="000000"/>
              </a:buClr>
              <a:buFont typeface="Arial"/>
              <a:buChar char="▫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DBRef() are not supported in all client-drivers.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2"/>
          </p:nvPr>
        </p:nvSpPr>
        <p:spPr>
          <a:xfrm>
            <a:off x="11460240" y="6332400"/>
            <a:ext cx="728640" cy="5223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D45019-07BE-4F0D-8CA6-8CC597AB8702}" type="slidenum">
              <a:rPr b="0" lang="en-GB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1440000" y="1440000"/>
            <a:ext cx="3573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Student =14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Roll         name        batchID     11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234          xyz           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34            pqr           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35            lmn         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160040" y="1582200"/>
            <a:ext cx="271368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Batch = 8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Id         batch name       6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          py-1              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          java-3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060000" y="3600000"/>
            <a:ext cx="39128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Students=22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Roll   name      batchname    11       6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</TotalTime>
  <Application>LibreOffice/7.3.7.2$Linux_X86_64 LibreOffice_project/30$Build-2</Application>
  <AppVersion>15.0000</AppVersion>
  <Words>2620</Words>
  <Paragraphs>482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2019-09-13T13:56:25Z</dcterms:created>
  <dc:creator>Amit Kulkarni</dc:creator>
  <dc:description/>
  <dc:language>en-IN</dc:language>
  <cp:lastModifiedBy/>
  <dcterms:modified xsi:type="dcterms:W3CDTF">2024-06-21T10:24:37Z</dcterms:modified>
  <cp:revision>360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49</vt:i4>
  </property>
</Properties>
</file>