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F9BF240C-D979-4248-8868-F8E226F1F356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EADD1B0B-70EB-4C65-9818-3C56C25B68F4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219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RULER OF THE WORLD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2400"/>
            <a:ext cx="7810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IMPERIALISM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19" y="1806575"/>
            <a:ext cx="3994362" cy="4052888"/>
          </a:xfrm>
        </p:spPr>
      </p:pic>
    </p:spTree>
    <p:extLst>
      <p:ext uri="{BB962C8B-B14F-4D97-AF65-F5344CB8AC3E}">
        <p14:creationId xmlns:p14="http://schemas.microsoft.com/office/powerpoint/2010/main" val="33614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FLOW OF TRADE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86000"/>
            <a:ext cx="4267200" cy="2377281"/>
          </a:xfrm>
        </p:spPr>
      </p:pic>
    </p:spTree>
    <p:extLst>
      <p:ext uri="{BB962C8B-B14F-4D97-AF65-F5344CB8AC3E}">
        <p14:creationId xmlns:p14="http://schemas.microsoft.com/office/powerpoint/2010/main" val="5609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THANK YOU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15028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18</TotalTime>
  <Words>11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Autumn</vt:lpstr>
      <vt:lpstr>PowerPoint Presentation</vt:lpstr>
      <vt:lpstr>IMPERIALISM</vt:lpstr>
      <vt:lpstr>FREE FLOW OF TRADE</vt:lpstr>
      <vt:lpstr>THANK YOU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WIN764BIT</dc:creator>
  <cp:lastModifiedBy>WIN764BIT</cp:lastModifiedBy>
  <cp:revision>2</cp:revision>
  <dcterms:created xsi:type="dcterms:W3CDTF">2016-06-17T08:22:05Z</dcterms:created>
  <dcterms:modified xsi:type="dcterms:W3CDTF">2016-06-17T08:40:50Z</dcterms:modified>
</cp:coreProperties>
</file>