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ECF1D79-F905-4CE7-82CB-3B9F8C527D5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Supermarket_Sales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6DE18D1-5309-4EA1-AA2E-06F8C226775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25/06/21 6:37:31 PM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y_Sales" id="2" name="slide2">
            <a:extLst>
              <a:ext uri="{FF2B5EF4-FFF2-40B4-BE49-F238E27FC236}">
                <a16:creationId xmlns:a16="http://schemas.microsoft.com/office/drawing/2014/main" id="{AD6CD6C6-FE2D-4FB8-86B5-5E44A74846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114" y="0"/>
            <a:ext cx="3141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_Type vs Shopping" id="3" name="slide3">
            <a:extLst>
              <a:ext uri="{FF2B5EF4-FFF2-40B4-BE49-F238E27FC236}">
                <a16:creationId xmlns:a16="http://schemas.microsoft.com/office/drawing/2014/main" id="{D83B6051-D46D-4E9D-839C-C24BC0E416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17" y="0"/>
            <a:ext cx="29341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yment vs Gender" id="4" name="slide4">
            <a:extLst>
              <a:ext uri="{FF2B5EF4-FFF2-40B4-BE49-F238E27FC236}">
                <a16:creationId xmlns:a16="http://schemas.microsoft.com/office/drawing/2014/main" id="{13C3E06B-7D16-430A-AB20-2B91722D61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497"/>
            <a:ext cx="12192000" cy="215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 Line vs Month Sales" id="5" name="slide5">
            <a:extLst>
              <a:ext uri="{FF2B5EF4-FFF2-40B4-BE49-F238E27FC236}">
                <a16:creationId xmlns:a16="http://schemas.microsoft.com/office/drawing/2014/main" id="{6E51091A-49C7-4E6E-8FF2-5E483009C8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3" y="0"/>
            <a:ext cx="3212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 vs Gender" id="6" name="slide6">
            <a:extLst>
              <a:ext uri="{FF2B5EF4-FFF2-40B4-BE49-F238E27FC236}">
                <a16:creationId xmlns:a16="http://schemas.microsoft.com/office/drawing/2014/main" id="{1FE0F830-CC8D-4AE7-BF61-F9AF26DC2D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1718"/>
            <a:ext cx="12192000" cy="23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2021-06-25T13:07:31Z</dcterms:created>
  <dcterms:modified xsi:type="dcterms:W3CDTF">2021-06-25T13:07:31Z</dcterms:modified>
</cp:coreProperties>
</file>