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f86a0e9af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f86a0e9a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f86a0e9af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f86a0e9af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f86a0e9af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f86a0e9af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f86a0e9af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f86a0e9af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86a0e9af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f86a0e9af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f86a0e9af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f86a0e9af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f86a0e9af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f86a0e9af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00808137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0080813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f86a0e9af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f86a0e9af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0080813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0080813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eksforgeeks.org/socket-programming-cc/" TargetMode="External"/><Relationship Id="rId4" Type="http://schemas.openxmlformats.org/officeDocument/2006/relationships/hyperlink" Target="https://www.tutorialspoint.com/multithreading-in-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92350" y="1896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Auction Portal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74325" y="1435600"/>
            <a:ext cx="47133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CS 307 - System Practicum </a:t>
            </a:r>
            <a:endParaRPr sz="22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 - 6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Aman Saini (B19149)</a:t>
            </a:r>
            <a:endParaRPr sz="16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Gaurav Kumar (B19082)</a:t>
            </a:r>
            <a:endParaRPr sz="16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Anmolpreet Singh (B19070)</a:t>
            </a:r>
            <a:endParaRPr sz="16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Kratika Gupta (B19169) </a:t>
            </a:r>
            <a:endParaRPr sz="16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Aayush Sharma(B19229) </a:t>
            </a:r>
            <a:endParaRPr sz="16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 Aggarwal (B19115)</a:t>
            </a:r>
            <a:endParaRPr sz="16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550" y="1899675"/>
            <a:ext cx="4297750" cy="2820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260600" y="239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06666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3600">
              <a:solidFill>
                <a:srgbClr val="E0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192025" y="1399025"/>
            <a:ext cx="78318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F9CB9C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https://www.geeksforgeeks.org/socket-programming-cc/</a:t>
            </a:r>
            <a:endParaRPr>
              <a:solidFill>
                <a:srgbClr val="F9CB9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F9CB9C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https://www.tutorialspoint.com/multithreading-in-c</a:t>
            </a:r>
            <a:endParaRPr>
              <a:solidFill>
                <a:srgbClr val="F9CB9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300"/>
              <a:buFont typeface="Verdana"/>
              <a:buChar char="●"/>
            </a:pPr>
            <a:r>
              <a:rPr lang="en">
                <a:solidFill>
                  <a:srgbClr val="F9CB9C"/>
                </a:solidFill>
                <a:latin typeface="Verdana"/>
                <a:ea typeface="Verdana"/>
                <a:cs typeface="Verdana"/>
                <a:sym typeface="Verdana"/>
              </a:rPr>
              <a:t>https://www.educative.io/edpresso/c-reading-data-from-a-file-using-fread</a:t>
            </a:r>
            <a:endParaRPr>
              <a:solidFill>
                <a:srgbClr val="F9CB9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 rot="-701462">
            <a:off x="1573383" y="1559969"/>
            <a:ext cx="5581491" cy="160310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1C23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THANK-YOU</a:t>
            </a:r>
            <a:endParaRPr sz="6000">
              <a:solidFill>
                <a:srgbClr val="F1C23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70325" y="156725"/>
            <a:ext cx="8222100" cy="9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Introduction</a:t>
            </a:r>
            <a:endParaRPr sz="3000">
              <a:solidFill>
                <a:srgbClr val="FFFF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70325" y="1289300"/>
            <a:ext cx="80100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100"/>
              <a:buFont typeface="Cambria"/>
              <a:buChar char="★"/>
            </a:pP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Designed an Auction Portal using TCP Server &amp; Client i</a:t>
            </a: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mplementation</a:t>
            </a: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solidFill>
                <a:srgbClr val="00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100"/>
              <a:buFont typeface="Cambria"/>
              <a:buChar char="★"/>
            </a:pP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Admin on Server will add items and start the Auction.</a:t>
            </a:r>
            <a:endParaRPr>
              <a:solidFill>
                <a:srgbClr val="00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100"/>
              <a:buFont typeface="Cambria"/>
              <a:buChar char="★"/>
            </a:pP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Multiple Bidders can join as different clients. </a:t>
            </a:r>
            <a:endParaRPr>
              <a:solidFill>
                <a:srgbClr val="00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100"/>
              <a:buFont typeface="Cambria"/>
              <a:buChar char="★"/>
            </a:pP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Time bound bidding in 3 Rounds</a:t>
            </a:r>
            <a:endParaRPr>
              <a:solidFill>
                <a:srgbClr val="00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370325" y="156725"/>
            <a:ext cx="8222100" cy="9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Tools Used</a:t>
            </a:r>
            <a:endParaRPr sz="3000">
              <a:solidFill>
                <a:srgbClr val="FFFF00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370325" y="1289300"/>
            <a:ext cx="80100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100"/>
              <a:buFont typeface="Cambria"/>
              <a:buChar char="●"/>
            </a:pP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Socket Programming in C</a:t>
            </a:r>
            <a:endParaRPr>
              <a:solidFill>
                <a:srgbClr val="00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100"/>
              <a:buFont typeface="Cambria"/>
              <a:buChar char="●"/>
            </a:pP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Multithreading</a:t>
            </a:r>
            <a:endParaRPr>
              <a:solidFill>
                <a:srgbClr val="00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100"/>
              <a:buFont typeface="Cambria"/>
              <a:buChar char="●"/>
            </a:pP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Select statement for Concurrency</a:t>
            </a:r>
            <a:endParaRPr>
              <a:solidFill>
                <a:srgbClr val="00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100"/>
              <a:buFont typeface="Cambria"/>
              <a:buChar char="●"/>
            </a:pPr>
            <a:r>
              <a:rPr lang="en">
                <a:solidFill>
                  <a:srgbClr val="00FFFF"/>
                </a:solidFill>
                <a:latin typeface="Cambria"/>
                <a:ea typeface="Cambria"/>
                <a:cs typeface="Cambria"/>
                <a:sym typeface="Cambria"/>
              </a:rPr>
              <a:t>File Descriptors</a:t>
            </a:r>
            <a:endParaRPr>
              <a:solidFill>
                <a:srgbClr val="00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370325" y="156725"/>
            <a:ext cx="8222100" cy="9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Features</a:t>
            </a:r>
            <a:endParaRPr sz="3000">
              <a:solidFill>
                <a:srgbClr val="FFFF00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370325" y="1289300"/>
            <a:ext cx="80100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Single Server handles Multiple Clients using threads.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Items name will be displayed before Auction.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Only registered Bidders can take part.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Each Bidder will get to know Bid of other Bidders.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If Highest Bidder quits, bid will be replaced with previous highest bid.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Bidder will be removed in case of violation of the rules.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138675" y="-249425"/>
            <a:ext cx="8222100" cy="9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Architecture Diagram</a:t>
            </a:r>
            <a:endParaRPr sz="3000">
              <a:solidFill>
                <a:srgbClr val="FFFF00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125" y="70075"/>
            <a:ext cx="3566150" cy="45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725" y="2920325"/>
            <a:ext cx="4002023" cy="182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925" y="663775"/>
            <a:ext cx="3823616" cy="18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047850" y="4527900"/>
            <a:ext cx="241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Server/Client Connection with multiple clients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261875" y="2486750"/>
            <a:ext cx="15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Joining Bid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932625" y="4709925"/>
            <a:ext cx="25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Bid Sharing with all clients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370325" y="156725"/>
            <a:ext cx="8222100" cy="9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AutoNum type="arabicPeriod"/>
            </a:pPr>
            <a:r>
              <a:rPr lang="en" sz="3000">
                <a:solidFill>
                  <a:srgbClr val="FFFF00"/>
                </a:solidFill>
              </a:rPr>
              <a:t>Server</a:t>
            </a:r>
            <a:endParaRPr sz="3000">
              <a:solidFill>
                <a:srgbClr val="FFFF00"/>
              </a:solidFill>
            </a:endParaRPr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370325" y="1289300"/>
            <a:ext cx="80100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Establish Socket Connection &amp; wait for client.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Create a Thread for Auction.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Registers New Bidders.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Will start the Auction.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Uses Select() to </a:t>
            </a:r>
            <a:r>
              <a:rPr lang="en"/>
              <a:t>monitor</a:t>
            </a:r>
            <a:r>
              <a:rPr lang="en"/>
              <a:t> </a:t>
            </a:r>
            <a:r>
              <a:rPr lang="en"/>
              <a:t>multiple File descriptors.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Use Utility.c file to support operations.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370325" y="156725"/>
            <a:ext cx="8222100" cy="9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Challenges</a:t>
            </a:r>
            <a:endParaRPr sz="3000">
              <a:solidFill>
                <a:srgbClr val="FFFF00"/>
              </a:solidFill>
            </a:endParaRPr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370325" y="1289300"/>
            <a:ext cx="80100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multiple clients at the same time and broadcasting live information instantaneously to all the clients was a challenge for us.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doing spam control by not allowing a client to do multiple bids less than the minimum increment in bid.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ctrTitle"/>
          </p:nvPr>
        </p:nvSpPr>
        <p:spPr>
          <a:xfrm>
            <a:off x="370325" y="156725"/>
            <a:ext cx="8222100" cy="9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2. Client</a:t>
            </a:r>
            <a:endParaRPr sz="3000">
              <a:solidFill>
                <a:srgbClr val="FFFF00"/>
              </a:solidFill>
            </a:endParaRPr>
          </a:p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370325" y="1289300"/>
            <a:ext cx="80100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Client will connect to Server.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Get Option to Login/Sign-in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Credentials will be sent to Server for Validation.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Bidder will be informed when Auction Begins.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Bidded amount will be sent to server &amp; other clients.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Highest Bidder will deposit money &amp; get the item.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/>
              <a:t>Can Deposit money into his account after sending a Serial ID to the server.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2780950" y="1467100"/>
            <a:ext cx="8222100" cy="15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55">
                <a:solidFill>
                  <a:srgbClr val="FFFF00"/>
                </a:solidFill>
              </a:rPr>
              <a:t>Demo</a:t>
            </a:r>
            <a:r>
              <a:rPr b="1" lang="en" sz="3800">
                <a:solidFill>
                  <a:srgbClr val="FFFF00"/>
                </a:solidFill>
              </a:rPr>
              <a:t> </a:t>
            </a:r>
            <a:endParaRPr b="1" sz="3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