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72" r:id="rId2"/>
    <p:sldId id="283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9/27/2019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 dirty="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 dirty="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9/27/2019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11200" y="1060174"/>
            <a:ext cx="10468864" cy="1258956"/>
          </a:xfrm>
        </p:spPr>
        <p:txBody>
          <a:bodyPr/>
          <a:lstStyle/>
          <a:p>
            <a:r>
              <a:rPr lang="en-US" dirty="0"/>
              <a:t>Grocery Management System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lvl="4"/>
            <a:r>
              <a:rPr lang="en-US" dirty="0"/>
              <a:t>                                                           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GROCEKART</a:t>
            </a:r>
            <a:r>
              <a:rPr lang="en-US" dirty="0"/>
              <a:t>                                      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lvl="4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                               By-Aman Saini</a:t>
            </a:r>
          </a:p>
          <a:p>
            <a:pPr lvl="4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                                           Shubham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Sethi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4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                                    Piyush Raj</a:t>
            </a:r>
          </a:p>
          <a:p>
            <a:pPr lvl="4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                                         Gaurav Bisht</a:t>
            </a:r>
          </a:p>
          <a:p>
            <a:pPr lvl="4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                                                             Ujjwal  Kumar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Maneriya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4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</a:t>
            </a:r>
          </a:p>
          <a:p>
            <a:endParaRPr lang="en-US" dirty="0"/>
          </a:p>
        </p:txBody>
      </p:sp>
      <p:pic>
        <p:nvPicPr>
          <p:cNvPr id="2054" name="Picture 6" descr="Image result for online grocery pictures">
            <a:extLst>
              <a:ext uri="{FF2B5EF4-FFF2-40B4-BE49-F238E27FC236}">
                <a16:creationId xmlns:a16="http://schemas.microsoft.com/office/drawing/2014/main" id="{554A35DB-357D-4341-93BB-933331A56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550" y="2408557"/>
            <a:ext cx="5275565" cy="29022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7D8BF8A-EA23-4735-8E81-D367D3EAE125}"/>
              </a:ext>
            </a:extLst>
          </p:cNvPr>
          <p:cNvSpPr/>
          <p:nvPr/>
        </p:nvSpPr>
        <p:spPr>
          <a:xfrm>
            <a:off x="4773637" y="1055076"/>
            <a:ext cx="2644726" cy="70338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LOGIN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088246-B725-4B85-9AC4-8429F3DF4B31}"/>
              </a:ext>
            </a:extLst>
          </p:cNvPr>
          <p:cNvCxnSpPr>
            <a:cxnSpLocks/>
          </p:cNvCxnSpPr>
          <p:nvPr/>
        </p:nvCxnSpPr>
        <p:spPr>
          <a:xfrm>
            <a:off x="2025748" y="2222695"/>
            <a:ext cx="846875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4FFAA84-4740-46D6-B348-6CE68D65DDE4}"/>
              </a:ext>
            </a:extLst>
          </p:cNvPr>
          <p:cNvCxnSpPr/>
          <p:nvPr/>
        </p:nvCxnSpPr>
        <p:spPr>
          <a:xfrm>
            <a:off x="2025748" y="2222695"/>
            <a:ext cx="0" cy="450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713677-0399-4C87-89EB-3FCC18DB59F0}"/>
              </a:ext>
            </a:extLst>
          </p:cNvPr>
          <p:cNvCxnSpPr/>
          <p:nvPr/>
        </p:nvCxnSpPr>
        <p:spPr>
          <a:xfrm>
            <a:off x="6096000" y="2222695"/>
            <a:ext cx="0" cy="36576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4DEAC54-989D-40B4-B3BB-0E372A2C43CE}"/>
              </a:ext>
            </a:extLst>
          </p:cNvPr>
          <p:cNvCxnSpPr/>
          <p:nvPr/>
        </p:nvCxnSpPr>
        <p:spPr>
          <a:xfrm>
            <a:off x="10494498" y="2222695"/>
            <a:ext cx="0" cy="351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F1C1DD3-D8E9-42C8-BE89-238DE87A4F01}"/>
              </a:ext>
            </a:extLst>
          </p:cNvPr>
          <p:cNvCxnSpPr>
            <a:cxnSpLocks/>
          </p:cNvCxnSpPr>
          <p:nvPr/>
        </p:nvCxnSpPr>
        <p:spPr>
          <a:xfrm>
            <a:off x="6096000" y="1772528"/>
            <a:ext cx="0" cy="45016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id="{250CDC76-494D-4EB4-B593-85C8E8EC0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129" y="2574389"/>
            <a:ext cx="1420831" cy="8546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admin logo">
            <a:extLst>
              <a:ext uri="{FF2B5EF4-FFF2-40B4-BE49-F238E27FC236}">
                <a16:creationId xmlns:a16="http://schemas.microsoft.com/office/drawing/2014/main" id="{EFD453FF-1115-4F75-81D3-DF8FD56AD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114" y="2447778"/>
            <a:ext cx="1041002" cy="9812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admin&#10;add sun&#10;category&#10;sales&#10;add&#10;items&#10;add cat&#10;employee&#10;change&#10;password&#10;sales&#10;view&#10;profile&#10;customer&#10;wallet purchase&#10;view&#10;i...">
            <a:extLst>
              <a:ext uri="{FF2B5EF4-FFF2-40B4-BE49-F238E27FC236}">
                <a16:creationId xmlns:a16="http://schemas.microsoft.com/office/drawing/2014/main" id="{8462E6BB-5A5D-47BF-B417-61A7CDF952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61" t="17603" r="9945" b="67588"/>
          <a:stretch/>
        </p:blipFill>
        <p:spPr bwMode="auto">
          <a:xfrm>
            <a:off x="9973998" y="2514587"/>
            <a:ext cx="1041000" cy="9812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F4DB9BC-72DD-48AA-B3E8-A0BE8AC8A2D2}"/>
              </a:ext>
            </a:extLst>
          </p:cNvPr>
          <p:cNvSpPr/>
          <p:nvPr/>
        </p:nvSpPr>
        <p:spPr>
          <a:xfrm>
            <a:off x="1111347" y="3643521"/>
            <a:ext cx="1772529" cy="70338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Admin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FA911D-CF93-4DE2-9EA1-4B5334479A19}"/>
              </a:ext>
            </a:extLst>
          </p:cNvPr>
          <p:cNvCxnSpPr>
            <a:stCxn id="4100" idx="2"/>
            <a:endCxn id="25" idx="0"/>
          </p:cNvCxnSpPr>
          <p:nvPr/>
        </p:nvCxnSpPr>
        <p:spPr>
          <a:xfrm flipH="1">
            <a:off x="1997612" y="3428987"/>
            <a:ext cx="3" cy="214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88A4A52-FD07-4426-A7D4-B00901232A91}"/>
              </a:ext>
            </a:extLst>
          </p:cNvPr>
          <p:cNvSpPr/>
          <p:nvPr/>
        </p:nvSpPr>
        <p:spPr>
          <a:xfrm>
            <a:off x="5254279" y="3643520"/>
            <a:ext cx="1772529" cy="70338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Employee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A58BD03-B181-4228-8CA6-FE8C2A10F484}"/>
              </a:ext>
            </a:extLst>
          </p:cNvPr>
          <p:cNvSpPr/>
          <p:nvPr/>
        </p:nvSpPr>
        <p:spPr>
          <a:xfrm>
            <a:off x="9608233" y="3643520"/>
            <a:ext cx="1772529" cy="70338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Customer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D51F6CE-B5BD-436E-BE7B-6FC513156F75}"/>
              </a:ext>
            </a:extLst>
          </p:cNvPr>
          <p:cNvCxnSpPr>
            <a:stCxn id="4098" idx="2"/>
            <a:endCxn id="28" idx="0"/>
          </p:cNvCxnSpPr>
          <p:nvPr/>
        </p:nvCxnSpPr>
        <p:spPr>
          <a:xfrm flipH="1">
            <a:off x="6140544" y="3428996"/>
            <a:ext cx="1" cy="214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E16E31B-910D-42EB-95C9-10B5A68FC916}"/>
              </a:ext>
            </a:extLst>
          </p:cNvPr>
          <p:cNvCxnSpPr>
            <a:stCxn id="4104" idx="2"/>
            <a:endCxn id="29" idx="0"/>
          </p:cNvCxnSpPr>
          <p:nvPr/>
        </p:nvCxnSpPr>
        <p:spPr>
          <a:xfrm>
            <a:off x="10494498" y="3495794"/>
            <a:ext cx="0" cy="147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953A336-BD04-4594-AD40-3F3BC2E42A80}"/>
              </a:ext>
            </a:extLst>
          </p:cNvPr>
          <p:cNvSpPr/>
          <p:nvPr/>
        </p:nvSpPr>
        <p:spPr>
          <a:xfrm>
            <a:off x="4135902" y="4561429"/>
            <a:ext cx="1280152" cy="70338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View Profile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38CBFF8-59C5-4939-9866-90C60A90CA02}"/>
              </a:ext>
            </a:extLst>
          </p:cNvPr>
          <p:cNvSpPr/>
          <p:nvPr/>
        </p:nvSpPr>
        <p:spPr>
          <a:xfrm>
            <a:off x="5679833" y="4561428"/>
            <a:ext cx="1160580" cy="70338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Change Profile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2A751DC-66AD-4EB3-8F22-A0E36B5179F4}"/>
              </a:ext>
            </a:extLst>
          </p:cNvPr>
          <p:cNvSpPr/>
          <p:nvPr/>
        </p:nvSpPr>
        <p:spPr>
          <a:xfrm>
            <a:off x="7104192" y="4561428"/>
            <a:ext cx="1101961" cy="70338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Sales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87A58EA-7420-42C5-BC4F-7B5E8C4A50BA}"/>
              </a:ext>
            </a:extLst>
          </p:cNvPr>
          <p:cNvCxnSpPr/>
          <p:nvPr/>
        </p:nvCxnSpPr>
        <p:spPr>
          <a:xfrm flipH="1">
            <a:off x="5254279" y="4346905"/>
            <a:ext cx="425554" cy="214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7E9845D-6989-4FA4-B1C2-E47E85276FD4}"/>
              </a:ext>
            </a:extLst>
          </p:cNvPr>
          <p:cNvCxnSpPr>
            <a:stCxn id="28" idx="2"/>
          </p:cNvCxnSpPr>
          <p:nvPr/>
        </p:nvCxnSpPr>
        <p:spPr>
          <a:xfrm flipH="1">
            <a:off x="6096000" y="4346905"/>
            <a:ext cx="44544" cy="214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C15F35D-4C70-445C-932A-120DF5D9F56E}"/>
              </a:ext>
            </a:extLst>
          </p:cNvPr>
          <p:cNvCxnSpPr/>
          <p:nvPr/>
        </p:nvCxnSpPr>
        <p:spPr>
          <a:xfrm>
            <a:off x="6684494" y="4346905"/>
            <a:ext cx="767868" cy="214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9E01688-BD3C-4952-8561-EE7AADD6B987}"/>
              </a:ext>
            </a:extLst>
          </p:cNvPr>
          <p:cNvSpPr/>
          <p:nvPr/>
        </p:nvSpPr>
        <p:spPr>
          <a:xfrm>
            <a:off x="8372040" y="5097125"/>
            <a:ext cx="1101961" cy="70338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Wallet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AEE1A2E-3D65-482A-BCC3-67996A5BC7D0}"/>
              </a:ext>
            </a:extLst>
          </p:cNvPr>
          <p:cNvSpPr/>
          <p:nvPr/>
        </p:nvSpPr>
        <p:spPr>
          <a:xfrm>
            <a:off x="9608233" y="5097125"/>
            <a:ext cx="1288376" cy="70338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Purchase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D40E126B-3B26-4A72-ADB2-37D3E5F84D5C}"/>
              </a:ext>
            </a:extLst>
          </p:cNvPr>
          <p:cNvSpPr/>
          <p:nvPr/>
        </p:nvSpPr>
        <p:spPr>
          <a:xfrm>
            <a:off x="11005628" y="5064344"/>
            <a:ext cx="1101961" cy="70338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View</a:t>
            </a:r>
          </a:p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Item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060E227F-5F93-4338-AE0B-FE53070BB707}"/>
              </a:ext>
            </a:extLst>
          </p:cNvPr>
          <p:cNvSpPr/>
          <p:nvPr/>
        </p:nvSpPr>
        <p:spPr>
          <a:xfrm>
            <a:off x="8445303" y="4209735"/>
            <a:ext cx="976535" cy="70338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Order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6FBC561-468D-49B6-86DE-5AF038B43792}"/>
              </a:ext>
            </a:extLst>
          </p:cNvPr>
          <p:cNvCxnSpPr/>
          <p:nvPr/>
        </p:nvCxnSpPr>
        <p:spPr>
          <a:xfrm flipH="1">
            <a:off x="9421838" y="4346905"/>
            <a:ext cx="439614" cy="750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7310C68-D83A-4F86-A886-BE7C9A63FD2E}"/>
              </a:ext>
            </a:extLst>
          </p:cNvPr>
          <p:cNvCxnSpPr>
            <a:stCxn id="29" idx="2"/>
          </p:cNvCxnSpPr>
          <p:nvPr/>
        </p:nvCxnSpPr>
        <p:spPr>
          <a:xfrm flipH="1">
            <a:off x="10414779" y="4346905"/>
            <a:ext cx="79719" cy="750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BE7A31F-F40D-4529-B3B2-E7DF729452E9}"/>
              </a:ext>
            </a:extLst>
          </p:cNvPr>
          <p:cNvCxnSpPr>
            <a:endCxn id="48" idx="0"/>
          </p:cNvCxnSpPr>
          <p:nvPr/>
        </p:nvCxnSpPr>
        <p:spPr>
          <a:xfrm>
            <a:off x="10892496" y="4346904"/>
            <a:ext cx="664113" cy="717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92DA214-AB84-4EC2-A536-F277E12C8D0B}"/>
              </a:ext>
            </a:extLst>
          </p:cNvPr>
          <p:cNvSpPr/>
          <p:nvPr/>
        </p:nvSpPr>
        <p:spPr>
          <a:xfrm>
            <a:off x="163236" y="4955297"/>
            <a:ext cx="1288375" cy="103753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 Sub Category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2FD6B7D1-9FB3-41D4-8506-9F963914B0CF}"/>
              </a:ext>
            </a:extLst>
          </p:cNvPr>
          <p:cNvSpPr/>
          <p:nvPr/>
        </p:nvSpPr>
        <p:spPr>
          <a:xfrm>
            <a:off x="1585843" y="4955297"/>
            <a:ext cx="1031617" cy="70338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Sales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5C5C8AA5-4F61-4E3C-AC16-B1E330FC410C}"/>
              </a:ext>
            </a:extLst>
          </p:cNvPr>
          <p:cNvSpPr/>
          <p:nvPr/>
        </p:nvSpPr>
        <p:spPr>
          <a:xfrm>
            <a:off x="2848692" y="4913120"/>
            <a:ext cx="1104307" cy="70338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 Item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E78013F-AA15-4652-8AC2-63EB3480326B}"/>
              </a:ext>
            </a:extLst>
          </p:cNvPr>
          <p:cNvCxnSpPr>
            <a:stCxn id="25" idx="2"/>
          </p:cNvCxnSpPr>
          <p:nvPr/>
        </p:nvCxnSpPr>
        <p:spPr>
          <a:xfrm flipH="1">
            <a:off x="1179916" y="4346906"/>
            <a:ext cx="817696" cy="566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354D820-6472-48BE-98A9-5ED0AF8BE645}"/>
              </a:ext>
            </a:extLst>
          </p:cNvPr>
          <p:cNvCxnSpPr>
            <a:stCxn id="25" idx="2"/>
          </p:cNvCxnSpPr>
          <p:nvPr/>
        </p:nvCxnSpPr>
        <p:spPr>
          <a:xfrm flipH="1">
            <a:off x="1997609" y="4346906"/>
            <a:ext cx="3" cy="608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15192B4-E484-4E8D-B546-0CEAF83C058F}"/>
              </a:ext>
            </a:extLst>
          </p:cNvPr>
          <p:cNvCxnSpPr>
            <a:stCxn id="25" idx="2"/>
          </p:cNvCxnSpPr>
          <p:nvPr/>
        </p:nvCxnSpPr>
        <p:spPr>
          <a:xfrm>
            <a:off x="1997612" y="4346906"/>
            <a:ext cx="922605" cy="566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44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8DF5A-37E7-491A-9699-DC14C7943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977705"/>
          </a:xfrm>
        </p:spPr>
        <p:txBody>
          <a:bodyPr>
            <a:normAutofit/>
          </a:bodyPr>
          <a:lstStyle/>
          <a:p>
            <a:pPr algn="l"/>
            <a:r>
              <a:rPr lang="en-US" sz="5000" b="0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BEC8BF-F227-49A4-B295-F9D519C23C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200" y="2602523"/>
            <a:ext cx="10472928" cy="2378613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By Implementing this grocery management system we are getting the more flexibility for the users.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Which can operate from the home itself by implementing the pay and pickup and </a:t>
            </a:r>
            <a:r>
              <a:rPr lang="en-US" dirty="0" err="1"/>
              <a:t>paynow</a:t>
            </a:r>
            <a:r>
              <a:rPr lang="en-US" dirty="0"/>
              <a:t> options. </a:t>
            </a:r>
          </a:p>
        </p:txBody>
      </p:sp>
    </p:spTree>
    <p:extLst>
      <p:ext uri="{BB962C8B-B14F-4D97-AF65-F5344CB8AC3E}">
        <p14:creationId xmlns:p14="http://schemas.microsoft.com/office/powerpoint/2010/main" val="171788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2517-C926-406D-A477-B319B87A5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801757"/>
          </a:xfrm>
        </p:spPr>
        <p:txBody>
          <a:bodyPr>
            <a:normAutofit fontScale="90000"/>
          </a:bodyPr>
          <a:lstStyle/>
          <a:p>
            <a:pPr algn="l"/>
            <a:r>
              <a:rPr lang="en-US" b="0" dirty="0" err="1"/>
              <a:t>Refrence</a:t>
            </a:r>
            <a:endParaRPr lang="en-US" b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270FF4-6623-4F3C-BE3F-DAD427398F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200" y="2372139"/>
            <a:ext cx="10472928" cy="2608997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u="sng" dirty="0">
                <a:hlinkClick r:id="rId2"/>
              </a:rPr>
              <a:t>www.google.com</a:t>
            </a:r>
            <a:endParaRPr lang="en-US" u="sng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Industry </a:t>
            </a:r>
            <a:r>
              <a:rPr lang="en-US" dirty="0" err="1"/>
              <a:t>Profile:Grocery</a:t>
            </a:r>
            <a:r>
              <a:rPr lang="en-US" dirty="0"/>
              <a:t> Store and Supermarket available at</a:t>
            </a:r>
            <a:r>
              <a:rPr lang="en-US" u="sng" dirty="0"/>
              <a:t> www.grofers.com</a:t>
            </a:r>
          </a:p>
        </p:txBody>
      </p:sp>
    </p:spTree>
    <p:extLst>
      <p:ext uri="{BB962C8B-B14F-4D97-AF65-F5344CB8AC3E}">
        <p14:creationId xmlns:p14="http://schemas.microsoft.com/office/powerpoint/2010/main" val="16620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37885-93CD-4B8A-A78A-C401CC395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and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011F2-E6AA-4CF0-A64D-E39846E6D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Eclipse</a:t>
            </a:r>
          </a:p>
          <a:p>
            <a:r>
              <a:rPr lang="en-US" dirty="0"/>
              <a:t>My </a:t>
            </a:r>
            <a:r>
              <a:rPr lang="en-US" dirty="0" err="1"/>
              <a:t>Sql</a:t>
            </a:r>
            <a:endParaRPr lang="en-US" dirty="0"/>
          </a:p>
          <a:p>
            <a:r>
              <a:rPr lang="en-US" dirty="0"/>
              <a:t>Apache Tomcat</a:t>
            </a:r>
          </a:p>
          <a:p>
            <a:r>
              <a:rPr lang="en-US" dirty="0"/>
              <a:t>CSS </a:t>
            </a:r>
          </a:p>
          <a:p>
            <a:r>
              <a:rPr lang="en-US" dirty="0"/>
              <a:t>HTML 5</a:t>
            </a:r>
          </a:p>
          <a:p>
            <a:r>
              <a:rPr lang="en-US"/>
              <a:t>Java Advance J2EE</a:t>
            </a:r>
          </a:p>
        </p:txBody>
      </p:sp>
    </p:spTree>
    <p:extLst>
      <p:ext uri="{BB962C8B-B14F-4D97-AF65-F5344CB8AC3E}">
        <p14:creationId xmlns:p14="http://schemas.microsoft.com/office/powerpoint/2010/main" val="195294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  <a:p>
            <a:r>
              <a:rPr lang="en-US" dirty="0"/>
              <a:t>Abstract</a:t>
            </a:r>
          </a:p>
          <a:p>
            <a:r>
              <a:rPr lang="en-US" dirty="0"/>
              <a:t>Existing System</a:t>
            </a:r>
          </a:p>
          <a:p>
            <a:r>
              <a:rPr lang="en-US" dirty="0"/>
              <a:t>System and Software Requirements.</a:t>
            </a:r>
          </a:p>
          <a:p>
            <a:r>
              <a:rPr lang="en-US" dirty="0"/>
              <a:t>System Architecture.</a:t>
            </a:r>
          </a:p>
          <a:p>
            <a:r>
              <a:rPr lang="en-US" dirty="0"/>
              <a:t>Conclusion</a:t>
            </a:r>
          </a:p>
          <a:p>
            <a:r>
              <a:rPr lang="en-US" dirty="0" err="1"/>
              <a:t>Refrence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Grocery Management System.</a:t>
            </a:r>
          </a:p>
          <a:p>
            <a:pPr lvl="1"/>
            <a:r>
              <a:rPr lang="en-US" sz="1800" dirty="0"/>
              <a:t>A grocery store is a retail stores that primary sells food. A grocer is a bulk seller of food.</a:t>
            </a:r>
          </a:p>
          <a:p>
            <a:pPr lvl="1"/>
            <a:r>
              <a:rPr lang="en-US" sz="1800" dirty="0"/>
              <a:t>As a pollution around the world is increased buying food on the road side is not advisable.</a:t>
            </a:r>
          </a:p>
          <a:p>
            <a:pPr>
              <a:buSzPct val="130000"/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SzPct val="130000"/>
              <a:buFont typeface="Arial" panose="020B0604020202020204" pitchFamily="34" charset="0"/>
              <a:buChar char="•"/>
            </a:pPr>
            <a:r>
              <a:rPr lang="en-US" sz="2400" dirty="0"/>
              <a:t>Nasscom Foundation and Centum Learning.</a:t>
            </a:r>
          </a:p>
          <a:p>
            <a:pPr lvl="1">
              <a:buSzPct val="130000"/>
              <a:buFont typeface="Arial" panose="020B0604020202020204" pitchFamily="34" charset="0"/>
              <a:buChar char="•"/>
            </a:pPr>
            <a:r>
              <a:rPr lang="en-US" sz="1800" dirty="0"/>
              <a:t>The project is completed under the six weeks training which is supported by the Nascom Foundation.</a:t>
            </a:r>
          </a:p>
          <a:p>
            <a:pPr lvl="1">
              <a:buSzPct val="130000"/>
              <a:buFont typeface="Arial" panose="020B0604020202020204" pitchFamily="34" charset="0"/>
              <a:buChar char="•"/>
            </a:pPr>
            <a:r>
              <a:rPr lang="en-US" sz="1800" dirty="0"/>
              <a:t>The training is provide by the centum learning.</a:t>
            </a:r>
          </a:p>
          <a:p>
            <a:pPr lvl="1">
              <a:buSzPct val="130000"/>
              <a:buFont typeface="Arial" panose="020B0604020202020204" pitchFamily="34" charset="0"/>
              <a:buChar char="•"/>
            </a:pPr>
            <a:r>
              <a:rPr lang="en-US" sz="1800" dirty="0"/>
              <a:t>Training project is sponsored by Altran.</a:t>
            </a:r>
            <a:endParaRPr lang="en-US" sz="16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Grocery Management System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A81BCA4-9FC6-43B3-BF97-255D9CCB32ED}"/>
              </a:ext>
            </a:extLst>
          </p:cNvPr>
          <p:cNvSpPr/>
          <p:nvPr/>
        </p:nvSpPr>
        <p:spPr>
          <a:xfrm>
            <a:off x="4121426" y="2167870"/>
            <a:ext cx="3140766" cy="13749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Saving time and energy.</a:t>
            </a:r>
          </a:p>
          <a:p>
            <a:r>
              <a:rPr lang="en-US" dirty="0"/>
              <a:t>  Also get rid from rush.</a:t>
            </a:r>
          </a:p>
        </p:txBody>
      </p:sp>
      <p:pic>
        <p:nvPicPr>
          <p:cNvPr id="1026" name="Picture 2" descr="Image result for sabzi mandi pics">
            <a:extLst>
              <a:ext uri="{FF2B5EF4-FFF2-40B4-BE49-F238E27FC236}">
                <a16:creationId xmlns:a16="http://schemas.microsoft.com/office/drawing/2014/main" id="{4216943D-A84C-4FD9-9C72-4C8FE6D73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552" y="1935480"/>
            <a:ext cx="2796439" cy="20933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4BCBA966-B8D7-4CF7-9DD0-36E788A319D9}"/>
              </a:ext>
            </a:extLst>
          </p:cNvPr>
          <p:cNvSpPr/>
          <p:nvPr/>
        </p:nvSpPr>
        <p:spPr>
          <a:xfrm>
            <a:off x="7262192" y="2703442"/>
            <a:ext cx="516834" cy="2844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Image result for easy home delivery grocery services">
            <a:extLst>
              <a:ext uri="{FF2B5EF4-FFF2-40B4-BE49-F238E27FC236}">
                <a16:creationId xmlns:a16="http://schemas.microsoft.com/office/drawing/2014/main" id="{B276AB6A-C116-4460-87F6-6696EB5DA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68" y="2703443"/>
            <a:ext cx="2796439" cy="20933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D07BCCA-1DA1-4306-A5D6-6E6BE7B08801}"/>
              </a:ext>
            </a:extLst>
          </p:cNvPr>
          <p:cNvSpPr/>
          <p:nvPr/>
        </p:nvSpPr>
        <p:spPr>
          <a:xfrm>
            <a:off x="728868" y="5195992"/>
            <a:ext cx="2796439" cy="13749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Ease of delivery                                                     convenience.</a:t>
            </a:r>
          </a:p>
          <a:p>
            <a:r>
              <a:rPr lang="en-US" dirty="0"/>
              <a:t>Home delivery facility.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BD9A79B-8A5A-482C-83F0-1BB0630E574F}"/>
              </a:ext>
            </a:extLst>
          </p:cNvPr>
          <p:cNvSpPr/>
          <p:nvPr/>
        </p:nvSpPr>
        <p:spPr>
          <a:xfrm rot="16200000">
            <a:off x="1894237" y="4877116"/>
            <a:ext cx="399215" cy="23853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Image result for multiple payment options">
            <a:extLst>
              <a:ext uri="{FF2B5EF4-FFF2-40B4-BE49-F238E27FC236}">
                <a16:creationId xmlns:a16="http://schemas.microsoft.com/office/drawing/2014/main" id="{3FB4E604-B9A8-4764-8E79-E40EB3283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551" y="4354419"/>
            <a:ext cx="2889205" cy="20933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85316C3-E196-4455-9BA2-E900B7184674}"/>
              </a:ext>
            </a:extLst>
          </p:cNvPr>
          <p:cNvSpPr/>
          <p:nvPr/>
        </p:nvSpPr>
        <p:spPr>
          <a:xfrm>
            <a:off x="4121426" y="4078355"/>
            <a:ext cx="3140766" cy="177890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 Easy payment options                                       like debit card,paypal,visa card etc.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22318F9-00B4-4EAF-8AF2-6BC9E5FD3B37}"/>
              </a:ext>
            </a:extLst>
          </p:cNvPr>
          <p:cNvSpPr/>
          <p:nvPr/>
        </p:nvSpPr>
        <p:spPr>
          <a:xfrm>
            <a:off x="7262192" y="4966050"/>
            <a:ext cx="556359" cy="2844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“Health is wealth”.</a:t>
            </a:r>
            <a:r>
              <a:rPr lang="en-US" sz="2400" dirty="0"/>
              <a:t>As the saying goes from ancient times.As of now a days it is very difficult to have healthy food.</a:t>
            </a:r>
            <a:endParaRPr lang="en-US" sz="2400" b="1" dirty="0"/>
          </a:p>
          <a:p>
            <a:r>
              <a:rPr lang="en-US" sz="2400" dirty="0"/>
              <a:t>People are unable to find time to household works like buying grocery.So by this platform we provide grocery.</a:t>
            </a:r>
            <a:endParaRPr lang="en-US" sz="2800" dirty="0"/>
          </a:p>
          <a:p>
            <a:r>
              <a:rPr lang="en-US" sz="2400" dirty="0"/>
              <a:t>This is a internet based application that can be accessed through the web.</a:t>
            </a:r>
          </a:p>
          <a:p>
            <a:r>
              <a:rPr lang="en-US" sz="2400" dirty="0"/>
              <a:t>This system can be used to search for all grocery and fresh vegetables which are available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System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Grocery Stores often offer non-perishable foods that is packaged in cans, bottles and boxes with some also having fresh produce butchers delight and bakeries.</a:t>
            </a:r>
          </a:p>
          <a:p>
            <a:r>
              <a:rPr lang="en-US" sz="2400" dirty="0"/>
              <a:t>As pollution around the world has increased the buying the food on the road side in not advisable.</a:t>
            </a:r>
          </a:p>
          <a:p>
            <a:r>
              <a:rPr lang="en-US" sz="2400" dirty="0"/>
              <a:t>The consumption of unhygienic food from the direct grocery stores and there is no parameter to check it.</a:t>
            </a:r>
          </a:p>
        </p:txBody>
      </p:sp>
    </p:spTree>
    <p:extLst>
      <p:ext uri="{BB962C8B-B14F-4D97-AF65-F5344CB8AC3E}">
        <p14:creationId xmlns:p14="http://schemas.microsoft.com/office/powerpoint/2010/main" val="141945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System and Software Requirements.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Hardware 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System : Pentium IV 2.4 GHz.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Hard disk : 40 GB.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Ram : 512 MB.</a:t>
            </a:r>
          </a:p>
          <a:p>
            <a:pPr marL="0" indent="0">
              <a:buNone/>
            </a:pPr>
            <a:r>
              <a:rPr lang="en-US" b="1" u="sng" dirty="0"/>
              <a:t>Software 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Operating System : Windows XP.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Coding Language : J2EE.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Database : MY Sql.</a:t>
            </a:r>
          </a:p>
        </p:txBody>
      </p:sp>
    </p:spTree>
    <p:extLst>
      <p:ext uri="{BB962C8B-B14F-4D97-AF65-F5344CB8AC3E}">
        <p14:creationId xmlns:p14="http://schemas.microsoft.com/office/powerpoint/2010/main" val="20548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Architecture.</a:t>
            </a:r>
          </a:p>
        </p:txBody>
      </p:sp>
      <p:pic>
        <p:nvPicPr>
          <p:cNvPr id="3076" name="Picture 4" descr="SYSTEM ARCHITECTURE&#10; ">
            <a:extLst>
              <a:ext uri="{FF2B5EF4-FFF2-40B4-BE49-F238E27FC236}">
                <a16:creationId xmlns:a16="http://schemas.microsoft.com/office/drawing/2014/main" id="{EB83E6AC-CCA3-4D0D-954A-73A8A04EE5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90" t="63102" r="25391" b="7016"/>
          <a:stretch/>
        </p:blipFill>
        <p:spPr bwMode="auto">
          <a:xfrm>
            <a:off x="7712766" y="5783645"/>
            <a:ext cx="1722782" cy="8159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0AC9725-0037-47F0-ADC2-35B656DD26E8}"/>
              </a:ext>
            </a:extLst>
          </p:cNvPr>
          <p:cNvSpPr/>
          <p:nvPr/>
        </p:nvSpPr>
        <p:spPr>
          <a:xfrm>
            <a:off x="609599" y="2020957"/>
            <a:ext cx="2226366" cy="9144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Category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2F79D6D-5032-4530-8E3E-393F6A559B03}"/>
              </a:ext>
            </a:extLst>
          </p:cNvPr>
          <p:cNvSpPr/>
          <p:nvPr/>
        </p:nvSpPr>
        <p:spPr>
          <a:xfrm>
            <a:off x="609598" y="3109226"/>
            <a:ext cx="2193625" cy="9144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Sub Category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96B0C26-424A-48AF-9B3D-4A890BCBB2D5}"/>
              </a:ext>
            </a:extLst>
          </p:cNvPr>
          <p:cNvSpPr/>
          <p:nvPr/>
        </p:nvSpPr>
        <p:spPr>
          <a:xfrm>
            <a:off x="609598" y="4197495"/>
            <a:ext cx="2226367" cy="9144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Change Presentation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FC8D96B-C46D-47BB-856D-356A02535DD4}"/>
              </a:ext>
            </a:extLst>
          </p:cNvPr>
          <p:cNvSpPr/>
          <p:nvPr/>
        </p:nvSpPr>
        <p:spPr>
          <a:xfrm>
            <a:off x="609598" y="5511051"/>
            <a:ext cx="2193625" cy="9144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Logout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5CBF275-D935-47B6-9A15-DDD175410732}"/>
              </a:ext>
            </a:extLst>
          </p:cNvPr>
          <p:cNvSpPr/>
          <p:nvPr/>
        </p:nvSpPr>
        <p:spPr>
          <a:xfrm>
            <a:off x="3679334" y="5943600"/>
            <a:ext cx="2028390" cy="9144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Wallet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A85B7BB-8BB1-4CBA-81F9-990014D1B287}"/>
              </a:ext>
            </a:extLst>
          </p:cNvPr>
          <p:cNvSpPr/>
          <p:nvPr/>
        </p:nvSpPr>
        <p:spPr>
          <a:xfrm>
            <a:off x="6321283" y="4467833"/>
            <a:ext cx="2193625" cy="9144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 Items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2DA78E5-45BA-4547-A3EF-C1C1BC1355CF}"/>
              </a:ext>
            </a:extLst>
          </p:cNvPr>
          <p:cNvSpPr/>
          <p:nvPr/>
        </p:nvSpPr>
        <p:spPr>
          <a:xfrm>
            <a:off x="9213566" y="4471277"/>
            <a:ext cx="2028390" cy="9144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View Items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1ACFC36-8148-44F1-8809-728D019E51DB}"/>
              </a:ext>
            </a:extLst>
          </p:cNvPr>
          <p:cNvSpPr/>
          <p:nvPr/>
        </p:nvSpPr>
        <p:spPr>
          <a:xfrm>
            <a:off x="7235682" y="2020956"/>
            <a:ext cx="2319135" cy="9144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Sign Up</a:t>
            </a:r>
          </a:p>
          <a:p>
            <a:pPr algn="ctr"/>
            <a:r>
              <a:rPr lang="en-US" dirty="0"/>
              <a:t>For new User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3557823-D462-474C-AFF1-CD4B1AE4CFEB}"/>
              </a:ext>
            </a:extLst>
          </p:cNvPr>
          <p:cNvSpPr/>
          <p:nvPr/>
        </p:nvSpPr>
        <p:spPr>
          <a:xfrm>
            <a:off x="7252401" y="3193042"/>
            <a:ext cx="2302416" cy="9144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 for the Existing User</a:t>
            </a:r>
          </a:p>
        </p:txBody>
      </p:sp>
      <p:pic>
        <p:nvPicPr>
          <p:cNvPr id="3078" name="Picture 6" descr="Image result for user logo">
            <a:extLst>
              <a:ext uri="{FF2B5EF4-FFF2-40B4-BE49-F238E27FC236}">
                <a16:creationId xmlns:a16="http://schemas.microsoft.com/office/drawing/2014/main" id="{21EBE42B-B3AD-405C-8CD7-0521EF1DC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071" y="2020956"/>
            <a:ext cx="1672546" cy="15169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blazer pic office people">
            <a:extLst>
              <a:ext uri="{FF2B5EF4-FFF2-40B4-BE49-F238E27FC236}">
                <a16:creationId xmlns:a16="http://schemas.microsoft.com/office/drawing/2014/main" id="{5F4E5A31-8B99-41F7-8E28-C85CCCFC6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334" y="3727433"/>
            <a:ext cx="2191385" cy="1516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2B22EB-45CD-4B69-9F04-D45082D4EB0F}"/>
              </a:ext>
            </a:extLst>
          </p:cNvPr>
          <p:cNvCxnSpPr>
            <a:endCxn id="8" idx="3"/>
          </p:cNvCxnSpPr>
          <p:nvPr/>
        </p:nvCxnSpPr>
        <p:spPr>
          <a:xfrm flipH="1">
            <a:off x="2803223" y="3109225"/>
            <a:ext cx="811848" cy="457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332D58-35E9-482B-A93E-7142EB552C96}"/>
              </a:ext>
            </a:extLst>
          </p:cNvPr>
          <p:cNvCxnSpPr/>
          <p:nvPr/>
        </p:nvCxnSpPr>
        <p:spPr>
          <a:xfrm flipH="1" flipV="1">
            <a:off x="2835965" y="2637183"/>
            <a:ext cx="779106" cy="298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29651F5-3DD3-46EC-B848-F68BEDDDDF28}"/>
              </a:ext>
            </a:extLst>
          </p:cNvPr>
          <p:cNvCxnSpPr>
            <a:stCxn id="3078" idx="3"/>
          </p:cNvCxnSpPr>
          <p:nvPr/>
        </p:nvCxnSpPr>
        <p:spPr>
          <a:xfrm flipV="1">
            <a:off x="5287617" y="2358887"/>
            <a:ext cx="1948065" cy="420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FF0313-6514-4DAB-B7E3-F478005BE3E5}"/>
              </a:ext>
            </a:extLst>
          </p:cNvPr>
          <p:cNvCxnSpPr>
            <a:endCxn id="15" idx="1"/>
          </p:cNvCxnSpPr>
          <p:nvPr/>
        </p:nvCxnSpPr>
        <p:spPr>
          <a:xfrm>
            <a:off x="5287617" y="2935356"/>
            <a:ext cx="1964784" cy="714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2" name="Straight Arrow Connector 3071">
            <a:extLst>
              <a:ext uri="{FF2B5EF4-FFF2-40B4-BE49-F238E27FC236}">
                <a16:creationId xmlns:a16="http://schemas.microsoft.com/office/drawing/2014/main" id="{A7AE79BD-1847-4ED1-A3BD-28DE1C75C8F2}"/>
              </a:ext>
            </a:extLst>
          </p:cNvPr>
          <p:cNvCxnSpPr/>
          <p:nvPr/>
        </p:nvCxnSpPr>
        <p:spPr>
          <a:xfrm flipH="1">
            <a:off x="2803223" y="3193042"/>
            <a:ext cx="811848" cy="2318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5" name="Straight Arrow Connector 3074">
            <a:extLst>
              <a:ext uri="{FF2B5EF4-FFF2-40B4-BE49-F238E27FC236}">
                <a16:creationId xmlns:a16="http://schemas.microsoft.com/office/drawing/2014/main" id="{FB4645A8-7161-4251-A41B-E469D5F3DC91}"/>
              </a:ext>
            </a:extLst>
          </p:cNvPr>
          <p:cNvCxnSpPr/>
          <p:nvPr/>
        </p:nvCxnSpPr>
        <p:spPr>
          <a:xfrm flipH="1">
            <a:off x="2835965" y="4744278"/>
            <a:ext cx="843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9" name="Straight Arrow Connector 3078">
            <a:extLst>
              <a:ext uri="{FF2B5EF4-FFF2-40B4-BE49-F238E27FC236}">
                <a16:creationId xmlns:a16="http://schemas.microsoft.com/office/drawing/2014/main" id="{363FDAC4-4BF2-4C8D-A1E9-BC89BB30979B}"/>
              </a:ext>
            </a:extLst>
          </p:cNvPr>
          <p:cNvCxnSpPr/>
          <p:nvPr/>
        </p:nvCxnSpPr>
        <p:spPr>
          <a:xfrm flipV="1">
            <a:off x="5870719" y="3727433"/>
            <a:ext cx="1381682" cy="61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0" name="TextBox 3079">
            <a:extLst>
              <a:ext uri="{FF2B5EF4-FFF2-40B4-BE49-F238E27FC236}">
                <a16:creationId xmlns:a16="http://schemas.microsoft.com/office/drawing/2014/main" id="{1E1C1622-D8B3-4EBA-A583-B351C3717FE3}"/>
              </a:ext>
            </a:extLst>
          </p:cNvPr>
          <p:cNvSpPr txBox="1"/>
          <p:nvPr/>
        </p:nvSpPr>
        <p:spPr>
          <a:xfrm>
            <a:off x="9213566" y="6153912"/>
            <a:ext cx="18473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3083" name="Straight Arrow Connector 3082">
            <a:extLst>
              <a:ext uri="{FF2B5EF4-FFF2-40B4-BE49-F238E27FC236}">
                <a16:creationId xmlns:a16="http://schemas.microsoft.com/office/drawing/2014/main" id="{26B6DE48-8917-4BFA-907C-44477BF0E2DF}"/>
              </a:ext>
            </a:extLst>
          </p:cNvPr>
          <p:cNvCxnSpPr/>
          <p:nvPr/>
        </p:nvCxnSpPr>
        <p:spPr>
          <a:xfrm flipV="1">
            <a:off x="8918713" y="4107442"/>
            <a:ext cx="0" cy="167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5" name="Straight Arrow Connector 3084">
            <a:extLst>
              <a:ext uri="{FF2B5EF4-FFF2-40B4-BE49-F238E27FC236}">
                <a16:creationId xmlns:a16="http://schemas.microsoft.com/office/drawing/2014/main" id="{5100380C-8B55-47A1-990C-A3334EE71513}"/>
              </a:ext>
            </a:extLst>
          </p:cNvPr>
          <p:cNvCxnSpPr/>
          <p:nvPr/>
        </p:nvCxnSpPr>
        <p:spPr>
          <a:xfrm flipV="1">
            <a:off x="8945217" y="5382233"/>
            <a:ext cx="453080" cy="401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7" name="Straight Arrow Connector 3086">
            <a:extLst>
              <a:ext uri="{FF2B5EF4-FFF2-40B4-BE49-F238E27FC236}">
                <a16:creationId xmlns:a16="http://schemas.microsoft.com/office/drawing/2014/main" id="{21909F04-09D8-416B-B222-135DD1168B3A}"/>
              </a:ext>
            </a:extLst>
          </p:cNvPr>
          <p:cNvCxnSpPr/>
          <p:nvPr/>
        </p:nvCxnSpPr>
        <p:spPr>
          <a:xfrm flipH="1" flipV="1">
            <a:off x="8106865" y="5414313"/>
            <a:ext cx="811848" cy="337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9" name="Straight Arrow Connector 3088">
            <a:extLst>
              <a:ext uri="{FF2B5EF4-FFF2-40B4-BE49-F238E27FC236}">
                <a16:creationId xmlns:a16="http://schemas.microsoft.com/office/drawing/2014/main" id="{567CA6DB-A081-4616-B4A4-1BB01B275FE3}"/>
              </a:ext>
            </a:extLst>
          </p:cNvPr>
          <p:cNvCxnSpPr/>
          <p:nvPr/>
        </p:nvCxnSpPr>
        <p:spPr>
          <a:xfrm flipH="1" flipV="1">
            <a:off x="2835965" y="5751565"/>
            <a:ext cx="4876801" cy="9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1" name="Straight Arrow Connector 3090">
            <a:extLst>
              <a:ext uri="{FF2B5EF4-FFF2-40B4-BE49-F238E27FC236}">
                <a16:creationId xmlns:a16="http://schemas.microsoft.com/office/drawing/2014/main" id="{E4EB4174-AF26-43F5-A5F1-7F1265C6BE72}"/>
              </a:ext>
            </a:extLst>
          </p:cNvPr>
          <p:cNvCxnSpPr/>
          <p:nvPr/>
        </p:nvCxnSpPr>
        <p:spPr>
          <a:xfrm flipH="1">
            <a:off x="5707724" y="5943600"/>
            <a:ext cx="2005042" cy="579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3" name="Straight Arrow Connector 3092">
            <a:extLst>
              <a:ext uri="{FF2B5EF4-FFF2-40B4-BE49-F238E27FC236}">
                <a16:creationId xmlns:a16="http://schemas.microsoft.com/office/drawing/2014/main" id="{F969432A-E5E9-43FC-AF04-D3A7187ACD63}"/>
              </a:ext>
            </a:extLst>
          </p:cNvPr>
          <p:cNvCxnSpPr/>
          <p:nvPr/>
        </p:nvCxnSpPr>
        <p:spPr>
          <a:xfrm flipH="1">
            <a:off x="2835965" y="4744278"/>
            <a:ext cx="843369" cy="878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294</TotalTime>
  <Words>468</Words>
  <Application>Microsoft Office PowerPoint</Application>
  <PresentationFormat>Widescreen</PresentationFormat>
  <Paragraphs>90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Palatino Linotype</vt:lpstr>
      <vt:lpstr>Wingdings 2</vt:lpstr>
      <vt:lpstr>Presentation on brainstorming</vt:lpstr>
      <vt:lpstr>Grocery Management System</vt:lpstr>
      <vt:lpstr>Software and Tools</vt:lpstr>
      <vt:lpstr>Content</vt:lpstr>
      <vt:lpstr>Introduction</vt:lpstr>
      <vt:lpstr>Grocery Management System </vt:lpstr>
      <vt:lpstr>Abstract</vt:lpstr>
      <vt:lpstr>Existing System</vt:lpstr>
      <vt:lpstr>System and Software Requirements.</vt:lpstr>
      <vt:lpstr>System Architecture.</vt:lpstr>
      <vt:lpstr>PowerPoint Presentation</vt:lpstr>
      <vt:lpstr>Conclusion</vt:lpstr>
      <vt:lpstr>Refrence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Grocery Management Sysytem</dc:title>
  <dc:creator>user</dc:creator>
  <cp:lastModifiedBy>user</cp:lastModifiedBy>
  <cp:revision>27</cp:revision>
  <dcterms:created xsi:type="dcterms:W3CDTF">2019-09-25T12:44:39Z</dcterms:created>
  <dcterms:modified xsi:type="dcterms:W3CDTF">2019-09-27T05:03:09Z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