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15EF3BF-0232-4170-ABDB-BAC6F5FF145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0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8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5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6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A2D6-8B06-4098-9934-79B9CE8E98E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6F6A-4E47-4055-BA1E-CE91E88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sz="8800" b="1" dirty="0" smtClean="0">
                <a:latin typeface="Poppins" pitchFamily="2" charset="0"/>
                <a:cs typeface="Poppins" pitchFamily="2" charset="0"/>
              </a:rPr>
              <a:t>Partizzle</a:t>
            </a:r>
            <a:endParaRPr lang="en-IN" sz="8800" b="1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384" y="3068960"/>
            <a:ext cx="6400800" cy="1752600"/>
          </a:xfrm>
        </p:spPr>
        <p:txBody>
          <a:bodyPr anchor="ctr"/>
          <a:lstStyle/>
          <a:p>
            <a:r>
              <a:rPr lang="en-US" dirty="0" smtClean="0">
                <a:latin typeface="Poppins" pitchFamily="2" charset="0"/>
                <a:cs typeface="Poppins" pitchFamily="2" charset="0"/>
              </a:rPr>
              <a:t>MERN Stack</a:t>
            </a:r>
            <a:endParaRPr lang="en-IN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Team</a:t>
            </a:r>
            <a:r>
              <a:rPr lang="en-US" sz="7200" b="1" dirty="0" smtClean="0"/>
              <a:t> </a:t>
            </a:r>
            <a:endParaRPr lang="en-IN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024" y="1988840"/>
            <a:ext cx="5472608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AMANDEEP SINGH (Leader)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RITIK BHATNAGAR</a:t>
            </a:r>
            <a:endParaRPr lang="en-IN" dirty="0"/>
          </a:p>
        </p:txBody>
      </p:sp>
      <p:pic>
        <p:nvPicPr>
          <p:cNvPr id="2050" name="Picture 2" descr="C:\Users\AMAN\Desktop\web assets\pixeltrue\advisors-649120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49280"/>
            <a:ext cx="1325909" cy="7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8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Technology Used</a:t>
            </a:r>
            <a:endParaRPr lang="en-IN" sz="4000" b="1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91683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HTML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CSS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VANILLA JAVASCRIPT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BOOTSTRAP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REACT JS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NODE JS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SzPct val="112000"/>
              <a:buFont typeface="Wingdings" pitchFamily="2" charset="2"/>
              <a:buChar char="§"/>
            </a:pPr>
            <a:r>
              <a:rPr lang="en-US" sz="2400" dirty="0" smtClean="0">
                <a:latin typeface="Poppins" pitchFamily="2" charset="0"/>
                <a:cs typeface="Poppins" pitchFamily="2" charset="0"/>
              </a:rPr>
              <a:t>MONGOBD</a:t>
            </a:r>
            <a:endParaRPr lang="en-IN" sz="2400" dirty="0">
              <a:latin typeface="Poppins" pitchFamily="2" charset="0"/>
              <a:cs typeface="Poppins" pitchFamily="2" charset="0"/>
            </a:endParaRPr>
          </a:p>
        </p:txBody>
      </p:sp>
      <p:pic>
        <p:nvPicPr>
          <p:cNvPr id="4" name="Picture 3" descr="D:\movie\laptop-2298286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3867150" cy="323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0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Minimum Requirements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1683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Poppins" pitchFamily="2" charset="0"/>
                <a:cs typeface="Poppins" pitchFamily="2" charset="0"/>
              </a:rPr>
              <a:t>SCREEN SIZE ABOVE 250PX WIDTH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Poppins" pitchFamily="2" charset="0"/>
                <a:cs typeface="Poppins" pitchFamily="2" charset="0"/>
              </a:rPr>
              <a:t>ANY OPERATING SYSTEM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Poppins" pitchFamily="2" charset="0"/>
                <a:cs typeface="Poppins" pitchFamily="2" charset="0"/>
              </a:rPr>
              <a:t>ANY DEVICE WITH  WEB BROWSER </a:t>
            </a:r>
            <a:r>
              <a:rPr lang="en-US" sz="2000" dirty="0" smtClean="0">
                <a:latin typeface="Poppins" pitchFamily="2" charset="0"/>
                <a:cs typeface="Poppins" pitchFamily="2" charset="0"/>
              </a:rPr>
              <a:t>(CHROME RECOMMENDED)</a:t>
            </a:r>
            <a:endParaRPr lang="en-IN" sz="2000" dirty="0" smtClean="0">
              <a:latin typeface="Poppins" pitchFamily="2" charset="0"/>
              <a:cs typeface="Poppins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Poppins" pitchFamily="2" charset="0"/>
                <a:cs typeface="Poppins" pitchFamily="2" charset="0"/>
              </a:rPr>
              <a:t>INTERNET CONNECTION</a:t>
            </a:r>
            <a:endParaRPr lang="en-IN" sz="2000" dirty="0" smtClean="0">
              <a:latin typeface="Poppins" pitchFamily="2" charset="0"/>
              <a:cs typeface="Poppins" pitchFamily="2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en-IN" sz="2000" dirty="0" smtClean="0">
                <a:latin typeface="Poppins" pitchFamily="2" charset="0"/>
                <a:cs typeface="Poppins" pitchFamily="2" charset="0"/>
              </a:rPr>
            </a:br>
            <a:r>
              <a:rPr lang="en-IN" sz="2000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en-IN" sz="2000" dirty="0" smtClean="0">
                <a:latin typeface="Poppins" pitchFamily="2" charset="0"/>
                <a:cs typeface="Poppins" pitchFamily="2" charset="0"/>
              </a:rPr>
            </a:br>
            <a:endParaRPr lang="en-IN" sz="2000" dirty="0" smtClean="0">
              <a:latin typeface="Poppins" pitchFamily="2" charset="0"/>
              <a:cs typeface="Poppins" pitchFamily="2" charset="0"/>
            </a:endParaRPr>
          </a:p>
          <a:p>
            <a:endParaRPr lang="en-IN" sz="2000" dirty="0">
              <a:latin typeface="Poppins" pitchFamily="2" charset="0"/>
              <a:cs typeface="Poppins" pitchFamily="2" charset="0"/>
            </a:endParaRPr>
          </a:p>
        </p:txBody>
      </p:sp>
      <p:pic>
        <p:nvPicPr>
          <p:cNvPr id="4" name="Picture 2" descr="D:\movie\cpu-2103856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05064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Modules</a:t>
            </a:r>
            <a:endParaRPr lang="en-IN" sz="4000" b="1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2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Poppins" pitchFamily="2" charset="0"/>
                <a:cs typeface="Poppins" pitchFamily="2" charset="0"/>
              </a:rPr>
              <a:t>Home Page</a:t>
            </a:r>
            <a:endParaRPr lang="en-IN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2959292" cy="387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dirty="0" smtClean="0"/>
              <a:t>Rough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2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Partizzle</vt:lpstr>
      <vt:lpstr>Team </vt:lpstr>
      <vt:lpstr>Technology Used</vt:lpstr>
      <vt:lpstr>Minimum Requirements</vt:lpstr>
      <vt:lpstr>Modules</vt:lpstr>
      <vt:lpstr>Rough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Partizzle</dc:title>
  <dc:creator>AMAN</dc:creator>
  <cp:lastModifiedBy>AMAN</cp:lastModifiedBy>
  <cp:revision>6</cp:revision>
  <dcterms:created xsi:type="dcterms:W3CDTF">2021-09-29T17:12:28Z</dcterms:created>
  <dcterms:modified xsi:type="dcterms:W3CDTF">2021-09-29T17:54:18Z</dcterms:modified>
</cp:coreProperties>
</file>