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3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18" y="3174999"/>
            <a:ext cx="10058400" cy="161928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Project presentation: Fake news detection	</a:t>
            </a:r>
          </a:p>
          <a:p>
            <a:pPr algn="ctr"/>
            <a:r>
              <a:rPr lang="en-US" sz="3200" dirty="0"/>
              <a:t>Statistical Methods in AI (CSE 471)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24" y="545433"/>
            <a:ext cx="2851090" cy="1469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45467" y="4435575"/>
            <a:ext cx="33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Team Number 34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6" y="545433"/>
            <a:ext cx="2633133" cy="18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Introduction: What is Fake News?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About the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 behind the task at hand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Model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Comparative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105400" y="4410990"/>
            <a:ext cx="2971800" cy="1473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Fake News?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97" y="286603"/>
            <a:ext cx="4190431" cy="2446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" y="3768685"/>
            <a:ext cx="4828511" cy="2526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5697" y="2971800"/>
            <a:ext cx="4190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Fake News, not a term many people used four years ago, thanks to Donald Trump, has been named the word of the year 2017.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567" y="1678093"/>
            <a:ext cx="590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 is news, stories or hoaxes created to deliberately misinform or deceive readers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On social networks, the reach and effects of information spread occur at such a fast pace and so amplified that distorted, inaccurate or false information acquires a tremendous potential to cause real world impacts, within minutes, for millions of users.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6266" y="4547425"/>
            <a:ext cx="281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unaware of the consequences of fake news is another difficult problem to tackle.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26" name="Picture 2" descr="https://newcodalab.lri.fr/prod-public/logos/wordcloud_lg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77" y="218870"/>
            <a:ext cx="2717148" cy="27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2057401"/>
            <a:ext cx="774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goal of the </a:t>
            </a:r>
            <a:r>
              <a:rPr lang="en-US" b="1" dirty="0"/>
              <a:t>Fake News Challenge</a:t>
            </a:r>
            <a:r>
              <a:rPr lang="en-US" dirty="0"/>
              <a:t> is to explore how artificial intelligence technologies, particularly machine learning and natural language processing, might be leveraged to combat the fake news problem.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believe that these AI technologies hold promise for significantly automating parts of the procedure human fact checkers use today to determine if a story is real or a hoax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To put it in </a:t>
            </a:r>
            <a:r>
              <a:rPr lang="en-US" i="1" dirty="0"/>
              <a:t>s</a:t>
            </a:r>
            <a:r>
              <a:rPr lang="en-US" i="1" dirty="0" smtClean="0"/>
              <a:t>imple words, we need to automatize the task of establishing an authenticity between the news heading and news body as a measure to the relative similarity between them.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is thus a classical Classification problem with it’s own set of classical challenges.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</a:t>
            </a:r>
            <a:r>
              <a:rPr lang="en-US" dirty="0"/>
              <a:t>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1748"/>
            <a:ext cx="3728720" cy="3728720"/>
          </a:xfrm>
        </p:spPr>
      </p:pic>
      <p:sp>
        <p:nvSpPr>
          <p:cNvPr id="5" name="TextBox 4"/>
          <p:cNvSpPr txBox="1"/>
          <p:nvPr/>
        </p:nvSpPr>
        <p:spPr>
          <a:xfrm>
            <a:off x="5080000" y="1921933"/>
            <a:ext cx="607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Social media and the internet is suffering from fake accounts, fake posts, and fake news. The intention is often to mislead readers and/or manipulate them into purchasing or believing something that isn’t real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motivation behind this task is to allow people to take unbiased decisions based on the news they see by ensuring the relativity is pretty high.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main motivation in a general sense would however be to make sure that devastating fake news is not propagated to ensure global  well being.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4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5133"/>
            <a:ext cx="10058400" cy="865294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Baseline Architecture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68" y="1845734"/>
            <a:ext cx="5776112" cy="44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2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0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202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PowerPoint Presentation</vt:lpstr>
      <vt:lpstr>Contents</vt:lpstr>
      <vt:lpstr>What is Fake News?</vt:lpstr>
      <vt:lpstr>Problem Statement</vt:lpstr>
      <vt:lpstr>Motivation</vt:lpstr>
      <vt:lpstr>Model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2019-04-29T23:19:37Z</dcterms:created>
  <dcterms:modified xsi:type="dcterms:W3CDTF">2019-04-30T02:20:16Z</dcterms:modified>
</cp:coreProperties>
</file>