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03"/>
    <p:restoredTop sz="94650"/>
  </p:normalViewPr>
  <p:slideViewPr>
    <p:cSldViewPr snapToGrid="0" snapToObjects="1">
      <p:cViewPr varScale="1">
        <p:scale>
          <a:sx n="112" d="100"/>
          <a:sy n="112" d="100"/>
        </p:scale>
        <p:origin x="9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6ABD0-2B94-9644-B28F-F6FFD54B0F30}" type="datetimeFigureOut">
              <a:rPr lang="en-US" smtClean="0"/>
              <a:t>6/10/20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F994F-AE77-2C4C-96D0-AE67D096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48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EB6AA-A0B7-1F48-B94D-FA8A71BAA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47E01-EF05-F447-A7B2-1BC234B75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1F06F-9A69-F049-B3AF-298690ADC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41450-274C-F549-B33B-C06B63F6D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69E8-7A4A-A040-962A-858A0040B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17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8FBFB-99CF-F948-A47F-60A1778BA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F67D9-FB3A-2449-9F12-6588037A5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74631-D8EC-F446-BF0F-EBCBBD79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5F597-2574-9943-B3A7-90FE82B7C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8F5E9-5C99-6A4E-AD81-4DC9F2D4E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9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549018-C6BE-F746-9058-196B8EDF8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AF3B80-2431-9B40-9F19-239CE733E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C7F57-B881-E04B-B079-557DE98D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8882D-779C-814B-AC41-3D25B5463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51763-6EA1-734B-913A-D88B437A1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6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F485-BB60-1549-A0AA-EB23E15E9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1B25E-FC58-6442-BF32-04EB471FC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245E1-EDDE-F948-A571-0BE696D2A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A3E6D-556A-5B4D-A8C3-B8CEF7539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93B23-8E08-D049-A86A-620069E8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11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0EBA7-6FAF-1A41-A1B5-CE75576E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C24AE-0070-444A-9FE5-07D34EDFC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F91E4-48B8-8344-B137-2FDAA04D6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EDA5B-6F5E-4B46-B00F-B7638DD5E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66567-1784-1840-A563-094E2A629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53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9DF41-9464-7440-9731-C5B73F916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2C94D-6B2A-7C46-8577-3003F41AF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FF9AE-2871-9443-B87E-712C7ECC8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680CE-ED03-A34F-B7B0-536E5110E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13B6D-18DB-2D41-99AD-669AD118C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BB31A-DA3A-874E-AAF0-66FA46F6C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9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FE5CB-8DF9-134D-A080-4D93CCBF1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3D589-6D73-2D48-AE00-70CF65EBB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BE9E9D-44FA-E040-AC88-BC8D42819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BD4281-4D4B-2742-9B45-38CB205A54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93C9B1-55B5-1149-9F13-352C5B7052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90E9BD-64DF-CE48-A695-9B7E425BE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477187-E344-C147-8FD2-58D0A133F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2A2406-8486-2241-B0CE-CF0825515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74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2615-EEC1-2340-9B10-DCF58A7E4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CF82F3-4F2D-9F4B-A9BC-E545325AD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F0772-7E5E-B941-A9BA-FC36CB6E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9C1F7D-4703-8646-8BF6-C2CDE036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0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D32829-6781-2644-95B1-9E8F252C3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AFD699-EE5F-B844-8B5C-3E07C6EF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0BC68-BD33-454F-8C30-AEBB0949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2FB98-C849-414D-8570-062A25DEA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09C1E-99E3-0342-91E2-DD5CA7039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E5754-EBF2-F54A-A4BB-4742D6390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E6132-956E-F744-993E-9D7107BAF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AE542-4438-364E-9191-E72430F82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EE341-2738-B749-A716-ED55F5D9A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00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F1F4F-8F38-A24B-83A3-9C51736DA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72EB2-DDF3-2B43-A3D7-8BFE907F6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F08455-8EE6-5E42-9DD5-DB03FAAFA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95BF6-9A3E-B541-BCD6-75E04ADD2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3EE22-B32B-6843-B3EC-442A7D5DF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00EA0-326B-B849-AE7F-AC3005ED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9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F7829D-3A2B-124B-91AD-5AAE3FACC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8CA3C-8F7D-BA48-9968-164985977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3755F-6BD0-864B-8348-6EFB371CB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DD29F-9F85-7A4E-81D8-E1CCE39CB367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E8579-395B-924E-99B9-273D46B5F2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17573-8467-0E4D-ADE1-AA08239ED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5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10ACE-BF0E-9542-9A45-54440A02D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2130" y="535926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70C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Bringing your professional voice to the Microsoft table</a:t>
            </a:r>
            <a:endParaRPr lang="en-AU" sz="4800" b="1" dirty="0">
              <a:solidFill>
                <a:srgbClr val="0070C0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75BC5-A706-584B-9D4D-43262A6F9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9106" y="2999365"/>
            <a:ext cx="9144000" cy="1655762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Template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C7EC12-0909-7E4C-94EB-082BEDBAA24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" y="334631"/>
            <a:ext cx="941070" cy="20129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76F857-8E63-B745-A431-1A7B2D699B1B}"/>
              </a:ext>
            </a:extLst>
          </p:cNvPr>
          <p:cNvSpPr txBox="1"/>
          <p:nvPr/>
        </p:nvSpPr>
        <p:spPr>
          <a:xfrm>
            <a:off x="1918954" y="4304954"/>
            <a:ext cx="8927176" cy="175432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Answer the following three questions (one per slide):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is confidence and why it is important to demonstrate it in the workplace?</a:t>
            </a:r>
            <a:r>
              <a:rPr lang="en-AU" dirty="0"/>
              <a:t> 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Think of a friend, colleague or leader who demonstrates confidence. What are the key characteristics that this person demonstrates?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How can you demonstrate confidence and bring your voice to the table at Microsoft?</a:t>
            </a:r>
            <a:r>
              <a:rPr lang="en-AU" dirty="0"/>
              <a:t>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0D261-FB2B-C443-B906-48624FE30C26}"/>
              </a:ext>
            </a:extLst>
          </p:cNvPr>
          <p:cNvSpPr txBox="1"/>
          <p:nvPr/>
        </p:nvSpPr>
        <p:spPr>
          <a:xfrm>
            <a:off x="9988952" y="296778"/>
            <a:ext cx="2541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Microsoft Virtual Internship</a:t>
            </a:r>
            <a:endParaRPr lang="en-A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003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2273AB-E69F-DE40-84E0-A7CAAB5F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2438" indent="-452438"/>
            <a:r>
              <a:rPr lang="en-US" sz="28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What is confidence and why is it important to demonstrate it in the workplace?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D63E78-7806-C646-8A38-66A2893A8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274B2E-0E0D-934D-B032-CCA4D0565D73}"/>
              </a:ext>
            </a:extLst>
          </p:cNvPr>
          <p:cNvSpPr txBox="1"/>
          <p:nvPr/>
        </p:nvSpPr>
        <p:spPr>
          <a:xfrm>
            <a:off x="9988952" y="296778"/>
            <a:ext cx="2541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Microsoft Virtual Internship</a:t>
            </a:r>
            <a:endParaRPr lang="en-A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58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2273AB-E69F-DE40-84E0-A7CAAB5F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07988" indent="-407988"/>
            <a:r>
              <a:rPr lang="en-US" sz="28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Think of a friend, colleague or leader who demonstrates confidence. What are the key characteristics that this person demonstrates?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D63E78-7806-C646-8A38-66A2893A8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FF317A-7126-B645-BE91-D195DF06373F}"/>
              </a:ext>
            </a:extLst>
          </p:cNvPr>
          <p:cNvSpPr txBox="1"/>
          <p:nvPr/>
        </p:nvSpPr>
        <p:spPr>
          <a:xfrm>
            <a:off x="9988952" y="296778"/>
            <a:ext cx="2541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Microsoft Virtual Internship</a:t>
            </a:r>
            <a:endParaRPr lang="en-A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808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2273AB-E69F-DE40-84E0-A7CAAB5F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07988" indent="-407988"/>
            <a:r>
              <a:rPr lang="en-US" sz="28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 How can you demonstrate confidence and bring your voice to the table at Microsoft?</a:t>
            </a:r>
            <a:r>
              <a:rPr lang="en-AU" sz="28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800" b="1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D63E78-7806-C646-8A38-66A2893A8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8766E5-3887-2648-9F9B-F4E577B26D75}"/>
              </a:ext>
            </a:extLst>
          </p:cNvPr>
          <p:cNvSpPr txBox="1"/>
          <p:nvPr/>
        </p:nvSpPr>
        <p:spPr>
          <a:xfrm>
            <a:off x="9988952" y="296778"/>
            <a:ext cx="2541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Microsoft Virtual Internship</a:t>
            </a:r>
            <a:endParaRPr lang="en-A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811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704E87FCCCEB4BAF7632CF8D3E8DC4" ma:contentTypeVersion="11" ma:contentTypeDescription="Create a new document." ma:contentTypeScope="" ma:versionID="be55ea9b0895911c34d40fa25bd362a5">
  <xsd:schema xmlns:xsd="http://www.w3.org/2001/XMLSchema" xmlns:xs="http://www.w3.org/2001/XMLSchema" xmlns:p="http://schemas.microsoft.com/office/2006/metadata/properties" xmlns:ns2="c1e2550b-e82e-490a-bae0-f375b9a6bad9" xmlns:ns3="4ce70246-c0b8-4f35-89ae-e68b97a98aff" targetNamespace="http://schemas.microsoft.com/office/2006/metadata/properties" ma:root="true" ma:fieldsID="e10d9dd88cc33c2be5da8c92f19357ef" ns2:_="" ns3:_="">
    <xsd:import namespace="c1e2550b-e82e-490a-bae0-f375b9a6bad9"/>
    <xsd:import namespace="4ce70246-c0b8-4f35-89ae-e68b97a98a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e2550b-e82e-490a-bae0-f375b9a6ba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e70246-c0b8-4f35-89ae-e68b97a98af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161C40D-C126-48A0-A903-79F9E74E5125}"/>
</file>

<file path=customXml/itemProps2.xml><?xml version="1.0" encoding="utf-8"?>
<ds:datastoreItem xmlns:ds="http://schemas.openxmlformats.org/officeDocument/2006/customXml" ds:itemID="{49E888B8-B91E-4A4E-9653-1851697940A6}"/>
</file>

<file path=customXml/itemProps3.xml><?xml version="1.0" encoding="utf-8"?>
<ds:datastoreItem xmlns:ds="http://schemas.openxmlformats.org/officeDocument/2006/customXml" ds:itemID="{055E563D-A1AF-451E-81D8-4E1D4F34DF31}"/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141</Words>
  <Application>Microsoft Macintosh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Semibold</vt:lpstr>
      <vt:lpstr>Office Theme</vt:lpstr>
      <vt:lpstr>Bringing your professional voice to the Microsoft table</vt:lpstr>
      <vt:lpstr>1. What is confidence and why is it important to demonstrate it in the workplace?</vt:lpstr>
      <vt:lpstr>2. Think of a friend, colleague or leader who demonstrates confidence. What are the key characteristics that this person demonstrates?</vt:lpstr>
      <vt:lpstr>3. How can you demonstrate confidence and bring your voice to the table at Microsoft?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Cultural Transformation</dc:title>
  <dc:creator>Trudy Webb</dc:creator>
  <cp:lastModifiedBy>Trudy Webb</cp:lastModifiedBy>
  <cp:revision>2</cp:revision>
  <dcterms:created xsi:type="dcterms:W3CDTF">2020-06-10T01:59:38Z</dcterms:created>
  <dcterms:modified xsi:type="dcterms:W3CDTF">2020-06-10T02:53:20Z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0x010100C3704E87FCCCEB4BAF7632CF8D3E8DC4</vt:lpwstr>
  </property>
</Properties>
</file>