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44"/>
  </p:normalViewPr>
  <p:slideViewPr>
    <p:cSldViewPr snapToGrid="0" snapToObjects="1">
      <p:cViewPr varScale="1">
        <p:scale>
          <a:sx n="68" d="100"/>
          <a:sy n="6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uroleadership.com/your-brain-at-work/microsoft-growth-mindset-transform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438894" y="4156364"/>
            <a:ext cx="9963397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Research the cultural transformation journey that Microsoft has been through. </a:t>
            </a:r>
            <a:endParaRPr lang="en-AU" dirty="0"/>
          </a:p>
          <a:p>
            <a:r>
              <a:rPr lang="en-US" dirty="0"/>
              <a:t>Identify the key elements of Microsoft’s current culture driven by Satya Nadella (CEO). </a:t>
            </a:r>
            <a:endParaRPr lang="en-AU" dirty="0"/>
          </a:p>
          <a:p>
            <a:r>
              <a:rPr lang="en-US" dirty="0"/>
              <a:t>Answer the following three questions (one per slide):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has Microsoft’s culture transformed?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are the key elements of the current culture?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inspires you about Microsoft’s culture?</a:t>
            </a:r>
            <a:endParaRPr lang="en-AU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has Microsoft’s culture transformed?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ts val="1560"/>
              </a:lnSpc>
              <a:spcAft>
                <a:spcPts val="15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Microsoft’s journey with the Neuro Leadership Institute 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began with growth mindset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 belief that skills are improvable; they aren’t set in stone.</a:t>
            </a:r>
          </a:p>
          <a:p>
            <a:pPr marL="457200" algn="l">
              <a:lnSpc>
                <a:spcPts val="1560"/>
              </a:lnSpc>
              <a:spcAft>
                <a:spcPts val="15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CEO Satya Nadella professed that his company need to become one of “learn-it-all,” not know-it-all. People needed to see themselves, and the organization, as more fluid entities. The focus was on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proving, not proving, themselves.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What are the key elements of the current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elements are: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Mindset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Obsessed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Diversity and Inclusion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Microsoft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a difference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What inspires you about Microsoft’s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thing that inspires me most about Microsoft’s culture is their learn-it-all strategy and also the unity possessed among its members. The diversity and inclusion mark a growth in mindset of the people working here and also differentiates Microsoft from other organizations. I would love to become a part of this culture and reflect it in my action ahead.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194473-9F93-4666-A340-7F529A78D0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A7A40F-9CA2-456F-9401-9AC5840A0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AA33D-6F93-4603-BA33-612BB9C02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Semibold</vt:lpstr>
      <vt:lpstr>Times New Roman</vt:lpstr>
      <vt:lpstr>Office Theme</vt:lpstr>
      <vt:lpstr>Cultural Transformation</vt:lpstr>
      <vt:lpstr>1. How has Microsoft’s culture transformed?</vt:lpstr>
      <vt:lpstr>2. What are the key elements of the current culture?</vt:lpstr>
      <vt:lpstr>3. What inspires you about Microsoft’s culture?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Aman Sharma</cp:lastModifiedBy>
  <cp:revision>2</cp:revision>
  <dcterms:created xsi:type="dcterms:W3CDTF">2020-06-10T01:59:38Z</dcterms:created>
  <dcterms:modified xsi:type="dcterms:W3CDTF">2020-06-24T08:15:43Z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