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50"/>
  </p:normalViewPr>
  <p:slideViewPr>
    <p:cSldViewPr snapToGrid="0" snapToObjects="1">
      <p:cViewPr varScale="1">
        <p:scale>
          <a:sx n="68" d="100"/>
          <a:sy n="68"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91F06F-9A69-F049-B3AF-298690ADCC22}"/>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D74631-D8EC-F446-BF0F-EBCBBD79F807}"/>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6C7F57-B881-E04B-B079-557DE98D6C59}"/>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245E1-EDDE-F948-A571-0BE696D2A447}"/>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CF91E4-48B8-8344-B137-2FDAA04D6833}"/>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B680CE-ED03-A34F-B7B0-536E5110E816}"/>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6" name="Footer Placeholder 5">
            <a:extLst>
              <a:ext uri="{FF2B5EF4-FFF2-40B4-BE49-F238E27FC236}">
                <a16:creationId xmlns:a16="http://schemas.microsoft.com/office/drawing/2014/main"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090E9BD-64DF-CE48-A695-9B7E425BE7E3}"/>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8" name="Footer Placeholder 7">
            <a:extLst>
              <a:ext uri="{FF2B5EF4-FFF2-40B4-BE49-F238E27FC236}">
                <a16:creationId xmlns:a16="http://schemas.microsoft.com/office/drawing/2014/main"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CF82F3-4F2D-9F4B-A9BC-E545325AD2D2}"/>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4" name="Footer Placeholder 3">
            <a:extLst>
              <a:ext uri="{FF2B5EF4-FFF2-40B4-BE49-F238E27FC236}">
                <a16:creationId xmlns:a16="http://schemas.microsoft.com/office/drawing/2014/main"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32829-6781-2644-95B1-9E8F252C3ACD}"/>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3" name="Footer Placeholder 2">
            <a:extLst>
              <a:ext uri="{FF2B5EF4-FFF2-40B4-BE49-F238E27FC236}">
                <a16:creationId xmlns:a16="http://schemas.microsoft.com/office/drawing/2014/main"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3E6132-956E-F744-993E-9D7107BAF126}"/>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6" name="Footer Placeholder 5">
            <a:extLst>
              <a:ext uri="{FF2B5EF4-FFF2-40B4-BE49-F238E27FC236}">
                <a16:creationId xmlns:a16="http://schemas.microsoft.com/office/drawing/2014/main"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F95BF6-9A3E-B541-BCD6-75E04ADD2665}"/>
              </a:ext>
            </a:extLst>
          </p:cNvPr>
          <p:cNvSpPr>
            <a:spLocks noGrp="1"/>
          </p:cNvSpPr>
          <p:nvPr>
            <p:ph type="dt" sz="half" idx="10"/>
          </p:nvPr>
        </p:nvSpPr>
        <p:spPr/>
        <p:txBody>
          <a:bodyPr/>
          <a:lstStyle/>
          <a:p>
            <a:fld id="{820DD29F-9F85-7A4E-81D8-E1CCE39CB367}" type="datetimeFigureOut">
              <a:rPr lang="en-US" smtClean="0"/>
              <a:t>6/24/2020</a:t>
            </a:fld>
            <a:endParaRPr lang="en-US"/>
          </a:p>
        </p:txBody>
      </p:sp>
      <p:sp>
        <p:nvSpPr>
          <p:cNvPr id="6" name="Footer Placeholder 5">
            <a:extLst>
              <a:ext uri="{FF2B5EF4-FFF2-40B4-BE49-F238E27FC236}">
                <a16:creationId xmlns:a16="http://schemas.microsoft.com/office/drawing/2014/main"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6/24/2020</a:t>
            </a:fld>
            <a:endParaRPr lang="en-US"/>
          </a:p>
        </p:txBody>
      </p:sp>
      <p:sp>
        <p:nvSpPr>
          <p:cNvPr id="5" name="Footer Placeholder 4">
            <a:extLst>
              <a:ext uri="{FF2B5EF4-FFF2-40B4-BE49-F238E27FC236}">
                <a16:creationId xmlns:a16="http://schemas.microsoft.com/office/drawing/2014/main"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a:xfrm>
            <a:off x="838200" y="2141537"/>
            <a:ext cx="10515600" cy="4351338"/>
          </a:xfrm>
        </p:spPr>
        <p:txBody>
          <a:bodyPr/>
          <a:lstStyle/>
          <a:p>
            <a:pPr marL="0" indent="0">
              <a:buNone/>
            </a:pPr>
            <a:r>
              <a:rPr lang="en-US" dirty="0"/>
              <a:t>Confidence is a belief in oneself, the conviction that one has the ability to meet life’s challenges and to succeed in them. A state of being clear headed that a chosen course of action is best.</a:t>
            </a:r>
          </a:p>
          <a:p>
            <a:pPr marL="0" indent="0">
              <a:buNone/>
            </a:pPr>
            <a:r>
              <a:rPr lang="en-US" dirty="0"/>
              <a:t>It is important to demonstrate it in the workplace as it allows one to speak concisely and with clarity. It helps us to engage in challenging projects and also share our thoughts and plan of action for the same. They can convey what they want to their clients and co-workers in a clear and efficient manner. </a:t>
            </a:r>
          </a:p>
        </p:txBody>
      </p:sp>
      <p:sp>
        <p:nvSpPr>
          <p:cNvPr id="6" name="TextBox 5">
            <a:extLst>
              <a:ext uri="{FF2B5EF4-FFF2-40B4-BE49-F238E27FC236}">
                <a16:creationId xmlns:a16="http://schemas.microsoft.com/office/drawing/2014/main"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a:xfrm>
            <a:off x="838200" y="2220777"/>
            <a:ext cx="10515600" cy="4351338"/>
          </a:xfrm>
        </p:spPr>
        <p:txBody>
          <a:bodyPr/>
          <a:lstStyle/>
          <a:p>
            <a:pPr marL="0" indent="0">
              <a:buNone/>
            </a:pPr>
            <a:r>
              <a:rPr lang="en-US" b="0" i="0" dirty="0">
                <a:effectLst/>
              </a:rPr>
              <a:t>“Become the kind of leader that people would follow voluntarily; even if you had no title or position.” ~ Brian Tracy. I have a friend of mine who is quite confident whenever it comes to asking questions about stuff that troubles him. The characteristic that I admire in him is his fearlessness and firm control over any problem he faces.</a:t>
            </a:r>
            <a:r>
              <a:rPr lang="en-US" dirty="0"/>
              <a:t> He has become smart due to his confidence and also put the success of his fellow mates and team before his own.</a:t>
            </a:r>
          </a:p>
        </p:txBody>
      </p:sp>
      <p:sp>
        <p:nvSpPr>
          <p:cNvPr id="6" name="TextBox 5">
            <a:extLst>
              <a:ext uri="{FF2B5EF4-FFF2-40B4-BE49-F238E27FC236}">
                <a16:creationId xmlns:a16="http://schemas.microsoft.com/office/drawing/2014/main"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normAutofit lnSpcReduction="10000"/>
          </a:bodyPr>
          <a:lstStyle/>
          <a:p>
            <a:pPr marL="0" indent="0">
              <a:buNone/>
            </a:pPr>
            <a:r>
              <a:rPr lang="en-US" dirty="0"/>
              <a:t>In order to be confident and bring my voice at the table of Microsoft, the steps I’ll follow are:</a:t>
            </a:r>
          </a:p>
          <a:p>
            <a:pPr marL="514350" indent="-514350">
              <a:buAutoNum type="arabicPeriod"/>
            </a:pPr>
            <a:r>
              <a:rPr lang="en-US" dirty="0"/>
              <a:t>Be clear on my views and have a stiff viewpoint while presenting myself.</a:t>
            </a:r>
          </a:p>
          <a:p>
            <a:pPr marL="514350" indent="-514350">
              <a:buAutoNum type="arabicPeriod"/>
            </a:pPr>
            <a:r>
              <a:rPr lang="en-US" dirty="0"/>
              <a:t>Prepared with my task and promote questions being asked to me by anyone around.</a:t>
            </a:r>
          </a:p>
          <a:p>
            <a:pPr marL="514350" indent="-514350">
              <a:buAutoNum type="arabicPeriod"/>
            </a:pPr>
            <a:r>
              <a:rPr lang="en-US" dirty="0"/>
              <a:t>Ready to seek encouragement from others and also approach them for any help or query encountered.</a:t>
            </a:r>
          </a:p>
          <a:p>
            <a:pPr marL="514350" indent="-514350">
              <a:buAutoNum type="arabicPeriod"/>
            </a:pPr>
            <a:r>
              <a:rPr lang="en-US" dirty="0"/>
              <a:t>Try to be a role model for my team and continue with positive attitude</a:t>
            </a:r>
          </a:p>
        </p:txBody>
      </p:sp>
      <p:sp>
        <p:nvSpPr>
          <p:cNvPr id="6" name="TextBox 5">
            <a:extLst>
              <a:ext uri="{FF2B5EF4-FFF2-40B4-BE49-F238E27FC236}">
                <a16:creationId xmlns:a16="http://schemas.microsoft.com/office/drawing/2014/main"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E563D-A1AF-451E-81D8-4E1D4F34DF3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TotalTime>
  <Words>409</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Segoe UI</vt:lpstr>
      <vt:lpstr>Segoe UI Semibold</vt: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Aman Sharma</cp:lastModifiedBy>
  <cp:revision>6</cp:revision>
  <dcterms:created xsi:type="dcterms:W3CDTF">2020-06-10T01:59:38Z</dcterms:created>
  <dcterms:modified xsi:type="dcterms:W3CDTF">2020-06-24T09:12:16Z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