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8" r:id="rId9"/>
    <p:sldId id="263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2E7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2EEFF-8142-44DA-AAE4-92165B25603E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6C48D4F-D5F0-4761-B3F0-ACE4FB3BA286}">
      <dgm:prSet phldrT="[Text]"/>
      <dgm:spPr/>
      <dgm:t>
        <a:bodyPr/>
        <a:lstStyle/>
        <a:p>
          <a:r>
            <a:rPr lang="en-IN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IMAGE PROCESSING</a:t>
          </a:r>
        </a:p>
      </dgm:t>
    </dgm:pt>
    <dgm:pt modelId="{8861EBC5-6FED-4395-8C00-8F8C51BFE40F}" type="parTrans" cxnId="{F2E6AD69-733E-4395-8B12-68A04CECF150}">
      <dgm:prSet/>
      <dgm:spPr/>
      <dgm:t>
        <a:bodyPr/>
        <a:lstStyle/>
        <a:p>
          <a:endParaRPr lang="en-IN"/>
        </a:p>
      </dgm:t>
    </dgm:pt>
    <dgm:pt modelId="{9003DC74-F2D7-4AB7-93FE-65C9C8E7C839}" type="sibTrans" cxnId="{F2E6AD69-733E-4395-8B12-68A04CECF150}">
      <dgm:prSet/>
      <dgm:spPr/>
      <dgm:t>
        <a:bodyPr/>
        <a:lstStyle/>
        <a:p>
          <a:endParaRPr lang="en-IN"/>
        </a:p>
      </dgm:t>
    </dgm:pt>
    <dgm:pt modelId="{154529F0-BEF7-4B3D-8301-3D2A62E5C6EB}">
      <dgm:prSet phldrT="[Text]"/>
      <dgm:spPr/>
      <dgm:t>
        <a:bodyPr/>
        <a:lstStyle/>
        <a:p>
          <a:r>
            <a:rPr lang="en-IN" dirty="0"/>
            <a:t>Enhancement &amp; restoration</a:t>
          </a:r>
        </a:p>
      </dgm:t>
    </dgm:pt>
    <dgm:pt modelId="{6E08CDDB-615A-4A03-A521-66DB30E84FE4}" type="parTrans" cxnId="{A04EC8A4-E1FE-41A7-9429-632E254551DE}">
      <dgm:prSet/>
      <dgm:spPr/>
      <dgm:t>
        <a:bodyPr/>
        <a:lstStyle/>
        <a:p>
          <a:endParaRPr lang="en-IN"/>
        </a:p>
      </dgm:t>
    </dgm:pt>
    <dgm:pt modelId="{A1D46F78-B1DB-49EC-BA18-2B67FF8AF73D}" type="sibTrans" cxnId="{A04EC8A4-E1FE-41A7-9429-632E254551DE}">
      <dgm:prSet/>
      <dgm:spPr/>
      <dgm:t>
        <a:bodyPr/>
        <a:lstStyle/>
        <a:p>
          <a:endParaRPr lang="en-IN"/>
        </a:p>
      </dgm:t>
    </dgm:pt>
    <dgm:pt modelId="{19974AC3-7B1D-4B98-A306-81391DFE12D7}">
      <dgm:prSet phldrT="[Text]"/>
      <dgm:spPr/>
      <dgm:t>
        <a:bodyPr/>
        <a:lstStyle/>
        <a:p>
          <a:r>
            <a:rPr lang="en-IN" dirty="0"/>
            <a:t>Analysis, recognition, detection</a:t>
          </a:r>
        </a:p>
      </dgm:t>
    </dgm:pt>
    <dgm:pt modelId="{F976C9E4-D765-445D-A60A-218B46AF80D7}" type="parTrans" cxnId="{6D6CFFAF-663F-4B60-AC92-A3298D7CFC7E}">
      <dgm:prSet/>
      <dgm:spPr/>
      <dgm:t>
        <a:bodyPr/>
        <a:lstStyle/>
        <a:p>
          <a:endParaRPr lang="en-IN"/>
        </a:p>
      </dgm:t>
    </dgm:pt>
    <dgm:pt modelId="{D435E303-5D16-4B4B-A2E9-2CA50B5DDB52}" type="sibTrans" cxnId="{6D6CFFAF-663F-4B60-AC92-A3298D7CFC7E}">
      <dgm:prSet/>
      <dgm:spPr/>
      <dgm:t>
        <a:bodyPr/>
        <a:lstStyle/>
        <a:p>
          <a:endParaRPr lang="en-IN"/>
        </a:p>
      </dgm:t>
    </dgm:pt>
    <dgm:pt modelId="{8D3A735A-0D69-4CBD-A17D-A7B536759D76}">
      <dgm:prSet phldrT="[Text]"/>
      <dgm:spPr/>
      <dgm:t>
        <a:bodyPr/>
        <a:lstStyle/>
        <a:p>
          <a:r>
            <a:rPr lang="en-IN" dirty="0"/>
            <a:t>Composition &amp; editing</a:t>
          </a:r>
        </a:p>
      </dgm:t>
    </dgm:pt>
    <dgm:pt modelId="{81A5043E-8A22-473F-A985-3F11B9C0048F}" type="parTrans" cxnId="{A952D10B-2D43-49B6-8077-F0CB0CB15282}">
      <dgm:prSet/>
      <dgm:spPr/>
      <dgm:t>
        <a:bodyPr/>
        <a:lstStyle/>
        <a:p>
          <a:endParaRPr lang="en-IN"/>
        </a:p>
      </dgm:t>
    </dgm:pt>
    <dgm:pt modelId="{4FF43F51-F221-43B0-8BA6-6FB3E213B42B}" type="sibTrans" cxnId="{A952D10B-2D43-49B6-8077-F0CB0CB15282}">
      <dgm:prSet/>
      <dgm:spPr/>
      <dgm:t>
        <a:bodyPr/>
        <a:lstStyle/>
        <a:p>
          <a:endParaRPr lang="en-IN"/>
        </a:p>
      </dgm:t>
    </dgm:pt>
    <dgm:pt modelId="{7F247124-D305-4270-83AF-46A72C73F6EE}" type="pres">
      <dgm:prSet presAssocID="{0762EEFF-8142-44DA-AAE4-92165B256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FECEA2-C114-465A-A050-96F7F4BEE70A}" type="pres">
      <dgm:prSet presAssocID="{86C48D4F-D5F0-4761-B3F0-ACE4FB3BA286}" presName="root1" presStyleCnt="0"/>
      <dgm:spPr/>
    </dgm:pt>
    <dgm:pt modelId="{4F582454-911F-4A63-9E46-C8845BF67CF8}" type="pres">
      <dgm:prSet presAssocID="{86C48D4F-D5F0-4761-B3F0-ACE4FB3BA286}" presName="LevelOneTextNode" presStyleLbl="node0" presStyleIdx="0" presStyleCnt="1" custScaleY="92717">
        <dgm:presLayoutVars>
          <dgm:chPref val="3"/>
        </dgm:presLayoutVars>
      </dgm:prSet>
      <dgm:spPr/>
    </dgm:pt>
    <dgm:pt modelId="{7B724166-2108-424C-80E6-BF1C20EF6D98}" type="pres">
      <dgm:prSet presAssocID="{86C48D4F-D5F0-4761-B3F0-ACE4FB3BA286}" presName="level2hierChild" presStyleCnt="0"/>
      <dgm:spPr/>
    </dgm:pt>
    <dgm:pt modelId="{897A3BED-F03A-4F9B-B59A-58295F7DA7DE}" type="pres">
      <dgm:prSet presAssocID="{6E08CDDB-615A-4A03-A521-66DB30E84FE4}" presName="conn2-1" presStyleLbl="parChTrans1D2" presStyleIdx="0" presStyleCnt="3"/>
      <dgm:spPr/>
    </dgm:pt>
    <dgm:pt modelId="{1C248D1A-DDE7-439A-9C2E-BA8BC999B484}" type="pres">
      <dgm:prSet presAssocID="{6E08CDDB-615A-4A03-A521-66DB30E84FE4}" presName="connTx" presStyleLbl="parChTrans1D2" presStyleIdx="0" presStyleCnt="3"/>
      <dgm:spPr/>
    </dgm:pt>
    <dgm:pt modelId="{1666AB65-C33A-4360-86F9-E980F231F918}" type="pres">
      <dgm:prSet presAssocID="{154529F0-BEF7-4B3D-8301-3D2A62E5C6EB}" presName="root2" presStyleCnt="0"/>
      <dgm:spPr/>
    </dgm:pt>
    <dgm:pt modelId="{514ECB00-F931-4756-B78F-AB59A04EF111}" type="pres">
      <dgm:prSet presAssocID="{154529F0-BEF7-4B3D-8301-3D2A62E5C6EB}" presName="LevelTwoTextNode" presStyleLbl="node2" presStyleIdx="0" presStyleCnt="3">
        <dgm:presLayoutVars>
          <dgm:chPref val="3"/>
        </dgm:presLayoutVars>
      </dgm:prSet>
      <dgm:spPr/>
    </dgm:pt>
    <dgm:pt modelId="{08FB31DC-5FC8-47EC-AFAF-B40D63778B62}" type="pres">
      <dgm:prSet presAssocID="{154529F0-BEF7-4B3D-8301-3D2A62E5C6EB}" presName="level3hierChild" presStyleCnt="0"/>
      <dgm:spPr/>
    </dgm:pt>
    <dgm:pt modelId="{096707D8-20DA-4BFF-9596-B89B1DDE65DA}" type="pres">
      <dgm:prSet presAssocID="{F976C9E4-D765-445D-A60A-218B46AF80D7}" presName="conn2-1" presStyleLbl="parChTrans1D2" presStyleIdx="1" presStyleCnt="3"/>
      <dgm:spPr/>
    </dgm:pt>
    <dgm:pt modelId="{371274F5-6B25-44E4-A79A-C3CC31D31F53}" type="pres">
      <dgm:prSet presAssocID="{F976C9E4-D765-445D-A60A-218B46AF80D7}" presName="connTx" presStyleLbl="parChTrans1D2" presStyleIdx="1" presStyleCnt="3"/>
      <dgm:spPr/>
    </dgm:pt>
    <dgm:pt modelId="{09DD4C9E-0012-4E46-812E-C775873FFA59}" type="pres">
      <dgm:prSet presAssocID="{19974AC3-7B1D-4B98-A306-81391DFE12D7}" presName="root2" presStyleCnt="0"/>
      <dgm:spPr/>
    </dgm:pt>
    <dgm:pt modelId="{A1EC4C93-68DA-4733-9F86-01B304F6847A}" type="pres">
      <dgm:prSet presAssocID="{19974AC3-7B1D-4B98-A306-81391DFE12D7}" presName="LevelTwoTextNode" presStyleLbl="node2" presStyleIdx="1" presStyleCnt="3">
        <dgm:presLayoutVars>
          <dgm:chPref val="3"/>
        </dgm:presLayoutVars>
      </dgm:prSet>
      <dgm:spPr/>
    </dgm:pt>
    <dgm:pt modelId="{F6A2945F-718D-4671-B26C-67D1F3F86E00}" type="pres">
      <dgm:prSet presAssocID="{19974AC3-7B1D-4B98-A306-81391DFE12D7}" presName="level3hierChild" presStyleCnt="0"/>
      <dgm:spPr/>
    </dgm:pt>
    <dgm:pt modelId="{F8D7B7B8-5576-4DFA-B0C3-DB89FDF591EB}" type="pres">
      <dgm:prSet presAssocID="{81A5043E-8A22-473F-A985-3F11B9C0048F}" presName="conn2-1" presStyleLbl="parChTrans1D2" presStyleIdx="2" presStyleCnt="3"/>
      <dgm:spPr/>
    </dgm:pt>
    <dgm:pt modelId="{8E765374-9411-4E61-9950-9F8E6D26C505}" type="pres">
      <dgm:prSet presAssocID="{81A5043E-8A22-473F-A985-3F11B9C0048F}" presName="connTx" presStyleLbl="parChTrans1D2" presStyleIdx="2" presStyleCnt="3"/>
      <dgm:spPr/>
    </dgm:pt>
    <dgm:pt modelId="{83E69045-9CF1-4039-8B3F-83276A60F2B5}" type="pres">
      <dgm:prSet presAssocID="{8D3A735A-0D69-4CBD-A17D-A7B536759D76}" presName="root2" presStyleCnt="0"/>
      <dgm:spPr/>
    </dgm:pt>
    <dgm:pt modelId="{47AA7DC7-45EF-4C75-895D-D0A79E19BEBE}" type="pres">
      <dgm:prSet presAssocID="{8D3A735A-0D69-4CBD-A17D-A7B536759D76}" presName="LevelTwoTextNode" presStyleLbl="node2" presStyleIdx="2" presStyleCnt="3">
        <dgm:presLayoutVars>
          <dgm:chPref val="3"/>
        </dgm:presLayoutVars>
      </dgm:prSet>
      <dgm:spPr/>
    </dgm:pt>
    <dgm:pt modelId="{2986AFD8-11E1-4A98-B3DB-E7E064C62F08}" type="pres">
      <dgm:prSet presAssocID="{8D3A735A-0D69-4CBD-A17D-A7B536759D76}" presName="level3hierChild" presStyleCnt="0"/>
      <dgm:spPr/>
    </dgm:pt>
  </dgm:ptLst>
  <dgm:cxnLst>
    <dgm:cxn modelId="{9A32A502-9FB3-4A53-B912-B2E73F365863}" type="presOf" srcId="{154529F0-BEF7-4B3D-8301-3D2A62E5C6EB}" destId="{514ECB00-F931-4756-B78F-AB59A04EF111}" srcOrd="0" destOrd="0" presId="urn:microsoft.com/office/officeart/2008/layout/HorizontalMultiLevelHierarchy"/>
    <dgm:cxn modelId="{A952D10B-2D43-49B6-8077-F0CB0CB15282}" srcId="{86C48D4F-D5F0-4761-B3F0-ACE4FB3BA286}" destId="{8D3A735A-0D69-4CBD-A17D-A7B536759D76}" srcOrd="2" destOrd="0" parTransId="{81A5043E-8A22-473F-A985-3F11B9C0048F}" sibTransId="{4FF43F51-F221-43B0-8BA6-6FB3E213B42B}"/>
    <dgm:cxn modelId="{10A5EF0E-883C-4BCC-BFD2-9269FE10B9B4}" type="presOf" srcId="{8D3A735A-0D69-4CBD-A17D-A7B536759D76}" destId="{47AA7DC7-45EF-4C75-895D-D0A79E19BEBE}" srcOrd="0" destOrd="0" presId="urn:microsoft.com/office/officeart/2008/layout/HorizontalMultiLevelHierarchy"/>
    <dgm:cxn modelId="{F9705022-BCEC-4BD0-AA2B-DB2F638351BE}" type="presOf" srcId="{0762EEFF-8142-44DA-AAE4-92165B25603E}" destId="{7F247124-D305-4270-83AF-46A72C73F6EE}" srcOrd="0" destOrd="0" presId="urn:microsoft.com/office/officeart/2008/layout/HorizontalMultiLevelHierarchy"/>
    <dgm:cxn modelId="{0B881728-DFC5-43FB-8A43-6D842CB64948}" type="presOf" srcId="{6E08CDDB-615A-4A03-A521-66DB30E84FE4}" destId="{897A3BED-F03A-4F9B-B59A-58295F7DA7DE}" srcOrd="0" destOrd="0" presId="urn:microsoft.com/office/officeart/2008/layout/HorizontalMultiLevelHierarchy"/>
    <dgm:cxn modelId="{CDFDCA28-2842-4EB0-8C29-DAC9B63282D2}" type="presOf" srcId="{6E08CDDB-615A-4A03-A521-66DB30E84FE4}" destId="{1C248D1A-DDE7-439A-9C2E-BA8BC999B484}" srcOrd="1" destOrd="0" presId="urn:microsoft.com/office/officeart/2008/layout/HorizontalMultiLevelHierarchy"/>
    <dgm:cxn modelId="{7A806235-BF3A-4736-9EFF-C1638DFFEBBD}" type="presOf" srcId="{F976C9E4-D765-445D-A60A-218B46AF80D7}" destId="{096707D8-20DA-4BFF-9596-B89B1DDE65DA}" srcOrd="0" destOrd="0" presId="urn:microsoft.com/office/officeart/2008/layout/HorizontalMultiLevelHierarchy"/>
    <dgm:cxn modelId="{F2E6AD69-733E-4395-8B12-68A04CECF150}" srcId="{0762EEFF-8142-44DA-AAE4-92165B25603E}" destId="{86C48D4F-D5F0-4761-B3F0-ACE4FB3BA286}" srcOrd="0" destOrd="0" parTransId="{8861EBC5-6FED-4395-8C00-8F8C51BFE40F}" sibTransId="{9003DC74-F2D7-4AB7-93FE-65C9C8E7C839}"/>
    <dgm:cxn modelId="{4825FB57-2553-41CD-9943-ACC1C3992BA1}" type="presOf" srcId="{81A5043E-8A22-473F-A985-3F11B9C0048F}" destId="{8E765374-9411-4E61-9950-9F8E6D26C505}" srcOrd="1" destOrd="0" presId="urn:microsoft.com/office/officeart/2008/layout/HorizontalMultiLevelHierarchy"/>
    <dgm:cxn modelId="{7F2AFD7F-4EDB-48AD-AFEF-7BB7289867FB}" type="presOf" srcId="{86C48D4F-D5F0-4761-B3F0-ACE4FB3BA286}" destId="{4F582454-911F-4A63-9E46-C8845BF67CF8}" srcOrd="0" destOrd="0" presId="urn:microsoft.com/office/officeart/2008/layout/HorizontalMultiLevelHierarchy"/>
    <dgm:cxn modelId="{A04EC8A4-E1FE-41A7-9429-632E254551DE}" srcId="{86C48D4F-D5F0-4761-B3F0-ACE4FB3BA286}" destId="{154529F0-BEF7-4B3D-8301-3D2A62E5C6EB}" srcOrd="0" destOrd="0" parTransId="{6E08CDDB-615A-4A03-A521-66DB30E84FE4}" sibTransId="{A1D46F78-B1DB-49EC-BA18-2B67FF8AF73D}"/>
    <dgm:cxn modelId="{6B8FF6A8-BD0E-4557-83DC-6942A864433F}" type="presOf" srcId="{F976C9E4-D765-445D-A60A-218B46AF80D7}" destId="{371274F5-6B25-44E4-A79A-C3CC31D31F53}" srcOrd="1" destOrd="0" presId="urn:microsoft.com/office/officeart/2008/layout/HorizontalMultiLevelHierarchy"/>
    <dgm:cxn modelId="{6D6CFFAF-663F-4B60-AC92-A3298D7CFC7E}" srcId="{86C48D4F-D5F0-4761-B3F0-ACE4FB3BA286}" destId="{19974AC3-7B1D-4B98-A306-81391DFE12D7}" srcOrd="1" destOrd="0" parTransId="{F976C9E4-D765-445D-A60A-218B46AF80D7}" sibTransId="{D435E303-5D16-4B4B-A2E9-2CA50B5DDB52}"/>
    <dgm:cxn modelId="{2F591ED0-3F64-4DDF-9A00-0830EEA4CCEF}" type="presOf" srcId="{81A5043E-8A22-473F-A985-3F11B9C0048F}" destId="{F8D7B7B8-5576-4DFA-B0C3-DB89FDF591EB}" srcOrd="0" destOrd="0" presId="urn:microsoft.com/office/officeart/2008/layout/HorizontalMultiLevelHierarchy"/>
    <dgm:cxn modelId="{0765F6D8-ADA9-40FB-BB39-C87D2404CE81}" type="presOf" srcId="{19974AC3-7B1D-4B98-A306-81391DFE12D7}" destId="{A1EC4C93-68DA-4733-9F86-01B304F6847A}" srcOrd="0" destOrd="0" presId="urn:microsoft.com/office/officeart/2008/layout/HorizontalMultiLevelHierarchy"/>
    <dgm:cxn modelId="{0831AC2D-79F8-4E47-9D47-0EC574F54807}" type="presParOf" srcId="{7F247124-D305-4270-83AF-46A72C73F6EE}" destId="{43FECEA2-C114-465A-A050-96F7F4BEE70A}" srcOrd="0" destOrd="0" presId="urn:microsoft.com/office/officeart/2008/layout/HorizontalMultiLevelHierarchy"/>
    <dgm:cxn modelId="{FAEE4B89-1E52-4C3C-B06D-A651D6903B6D}" type="presParOf" srcId="{43FECEA2-C114-465A-A050-96F7F4BEE70A}" destId="{4F582454-911F-4A63-9E46-C8845BF67CF8}" srcOrd="0" destOrd="0" presId="urn:microsoft.com/office/officeart/2008/layout/HorizontalMultiLevelHierarchy"/>
    <dgm:cxn modelId="{2D6041AD-AAA4-4687-ABDA-8EE49D9B69E1}" type="presParOf" srcId="{43FECEA2-C114-465A-A050-96F7F4BEE70A}" destId="{7B724166-2108-424C-80E6-BF1C20EF6D98}" srcOrd="1" destOrd="0" presId="urn:microsoft.com/office/officeart/2008/layout/HorizontalMultiLevelHierarchy"/>
    <dgm:cxn modelId="{14C33438-5E5B-49CB-85D4-E0256D29EC20}" type="presParOf" srcId="{7B724166-2108-424C-80E6-BF1C20EF6D98}" destId="{897A3BED-F03A-4F9B-B59A-58295F7DA7DE}" srcOrd="0" destOrd="0" presId="urn:microsoft.com/office/officeart/2008/layout/HorizontalMultiLevelHierarchy"/>
    <dgm:cxn modelId="{A1CFF9B4-0B14-43CA-BD43-D3BF114931A2}" type="presParOf" srcId="{897A3BED-F03A-4F9B-B59A-58295F7DA7DE}" destId="{1C248D1A-DDE7-439A-9C2E-BA8BC999B484}" srcOrd="0" destOrd="0" presId="urn:microsoft.com/office/officeart/2008/layout/HorizontalMultiLevelHierarchy"/>
    <dgm:cxn modelId="{F88D6551-BCA9-4654-B18A-6481DEB79078}" type="presParOf" srcId="{7B724166-2108-424C-80E6-BF1C20EF6D98}" destId="{1666AB65-C33A-4360-86F9-E980F231F918}" srcOrd="1" destOrd="0" presId="urn:microsoft.com/office/officeart/2008/layout/HorizontalMultiLevelHierarchy"/>
    <dgm:cxn modelId="{0C4C6220-69D6-43BD-8FA7-100DE9CE95E8}" type="presParOf" srcId="{1666AB65-C33A-4360-86F9-E980F231F918}" destId="{514ECB00-F931-4756-B78F-AB59A04EF111}" srcOrd="0" destOrd="0" presId="urn:microsoft.com/office/officeart/2008/layout/HorizontalMultiLevelHierarchy"/>
    <dgm:cxn modelId="{70DAD9F6-5597-4547-8ACB-97C550B3B171}" type="presParOf" srcId="{1666AB65-C33A-4360-86F9-E980F231F918}" destId="{08FB31DC-5FC8-47EC-AFAF-B40D63778B62}" srcOrd="1" destOrd="0" presId="urn:microsoft.com/office/officeart/2008/layout/HorizontalMultiLevelHierarchy"/>
    <dgm:cxn modelId="{887E2A95-A15B-4C3F-8953-0821957DCE18}" type="presParOf" srcId="{7B724166-2108-424C-80E6-BF1C20EF6D98}" destId="{096707D8-20DA-4BFF-9596-B89B1DDE65DA}" srcOrd="2" destOrd="0" presId="urn:microsoft.com/office/officeart/2008/layout/HorizontalMultiLevelHierarchy"/>
    <dgm:cxn modelId="{84FD0130-0914-4198-BC7E-1A1650BAFC97}" type="presParOf" srcId="{096707D8-20DA-4BFF-9596-B89B1DDE65DA}" destId="{371274F5-6B25-44E4-A79A-C3CC31D31F53}" srcOrd="0" destOrd="0" presId="urn:microsoft.com/office/officeart/2008/layout/HorizontalMultiLevelHierarchy"/>
    <dgm:cxn modelId="{230C851E-00D4-4DFA-AF30-DF4AD8AAA114}" type="presParOf" srcId="{7B724166-2108-424C-80E6-BF1C20EF6D98}" destId="{09DD4C9E-0012-4E46-812E-C775873FFA59}" srcOrd="3" destOrd="0" presId="urn:microsoft.com/office/officeart/2008/layout/HorizontalMultiLevelHierarchy"/>
    <dgm:cxn modelId="{CCCBC33C-08D3-4DBC-975E-C6848F7A9D67}" type="presParOf" srcId="{09DD4C9E-0012-4E46-812E-C775873FFA59}" destId="{A1EC4C93-68DA-4733-9F86-01B304F6847A}" srcOrd="0" destOrd="0" presId="urn:microsoft.com/office/officeart/2008/layout/HorizontalMultiLevelHierarchy"/>
    <dgm:cxn modelId="{E6C0F68A-091A-4925-B8BB-FF4293580FD8}" type="presParOf" srcId="{09DD4C9E-0012-4E46-812E-C775873FFA59}" destId="{F6A2945F-718D-4671-B26C-67D1F3F86E00}" srcOrd="1" destOrd="0" presId="urn:microsoft.com/office/officeart/2008/layout/HorizontalMultiLevelHierarchy"/>
    <dgm:cxn modelId="{C58B56B9-AE7F-4DD7-B1A5-DD4CE5109EEC}" type="presParOf" srcId="{7B724166-2108-424C-80E6-BF1C20EF6D98}" destId="{F8D7B7B8-5576-4DFA-B0C3-DB89FDF591EB}" srcOrd="4" destOrd="0" presId="urn:microsoft.com/office/officeart/2008/layout/HorizontalMultiLevelHierarchy"/>
    <dgm:cxn modelId="{196A2517-74E3-42B4-BD05-DE3DF38F303D}" type="presParOf" srcId="{F8D7B7B8-5576-4DFA-B0C3-DB89FDF591EB}" destId="{8E765374-9411-4E61-9950-9F8E6D26C505}" srcOrd="0" destOrd="0" presId="urn:microsoft.com/office/officeart/2008/layout/HorizontalMultiLevelHierarchy"/>
    <dgm:cxn modelId="{187B8D1E-C94A-42F1-856B-38E1E88430B1}" type="presParOf" srcId="{7B724166-2108-424C-80E6-BF1C20EF6D98}" destId="{83E69045-9CF1-4039-8B3F-83276A60F2B5}" srcOrd="5" destOrd="0" presId="urn:microsoft.com/office/officeart/2008/layout/HorizontalMultiLevelHierarchy"/>
    <dgm:cxn modelId="{055EA9D0-AB70-48EF-821C-9E997522B376}" type="presParOf" srcId="{83E69045-9CF1-4039-8B3F-83276A60F2B5}" destId="{47AA7DC7-45EF-4C75-895D-D0A79E19BEBE}" srcOrd="0" destOrd="0" presId="urn:microsoft.com/office/officeart/2008/layout/HorizontalMultiLevelHierarchy"/>
    <dgm:cxn modelId="{7E168DDE-40F2-428A-9CD7-F3B8A54CDE42}" type="presParOf" srcId="{83E69045-9CF1-4039-8B3F-83276A60F2B5}" destId="{2986AFD8-11E1-4A98-B3DB-E7E064C62F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D3A9D-8FE0-4702-8633-644EC3A8A947}" type="doc">
      <dgm:prSet loTypeId="urn:microsoft.com/office/officeart/2011/layout/HexagonRadial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A5BF0B5-1BD7-4BC4-93D4-33055BBA929F}">
      <dgm:prSet phldrT="[Text]" custT="1"/>
      <dgm:spPr/>
      <dgm:t>
        <a:bodyPr/>
        <a:lstStyle/>
        <a:p>
          <a:r>
            <a:rPr lang="en-IN" sz="2400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Why go for hardware   implementation</a:t>
          </a:r>
          <a:r>
            <a:rPr lang="en-IN" sz="72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?</a:t>
          </a:r>
          <a:endParaRPr lang="en-IN" sz="24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FA2E0F-D1B2-4B2D-A397-E2E166DAC23A}" type="parTrans" cxnId="{257A0D1F-0CFE-494C-86A4-4F2488FB3322}">
      <dgm:prSet/>
      <dgm:spPr/>
      <dgm:t>
        <a:bodyPr/>
        <a:lstStyle/>
        <a:p>
          <a:endParaRPr lang="en-IN"/>
        </a:p>
      </dgm:t>
    </dgm:pt>
    <dgm:pt modelId="{312649AC-6E4A-4149-9121-8DA4E73B725A}" type="sibTrans" cxnId="{257A0D1F-0CFE-494C-86A4-4F2488FB3322}">
      <dgm:prSet/>
      <dgm:spPr/>
      <dgm:t>
        <a:bodyPr/>
        <a:lstStyle/>
        <a:p>
          <a:endParaRPr lang="en-IN"/>
        </a:p>
      </dgm:t>
    </dgm:pt>
    <dgm:pt modelId="{21B617B3-CD32-4F99-B11A-AD0FFB2C0891}">
      <dgm:prSet phldrT="[Text]"/>
      <dgm:spPr/>
      <dgm:t>
        <a:bodyPr/>
        <a:lstStyle/>
        <a:p>
          <a:r>
            <a:rPr lang="en-IN" dirty="0"/>
            <a:t>Parallelism (Spatial &amp; Temporal)</a:t>
          </a:r>
        </a:p>
      </dgm:t>
    </dgm:pt>
    <dgm:pt modelId="{711603B3-BAB9-4D9B-A952-EF37BB3901BA}" type="parTrans" cxnId="{3845BD7F-6D27-4129-BE2B-565A2CC2DC5C}">
      <dgm:prSet/>
      <dgm:spPr/>
      <dgm:t>
        <a:bodyPr/>
        <a:lstStyle/>
        <a:p>
          <a:endParaRPr lang="en-IN"/>
        </a:p>
      </dgm:t>
    </dgm:pt>
    <dgm:pt modelId="{E32538D1-342A-438E-8682-026F5D9BB744}" type="sibTrans" cxnId="{3845BD7F-6D27-4129-BE2B-565A2CC2DC5C}">
      <dgm:prSet/>
      <dgm:spPr/>
      <dgm:t>
        <a:bodyPr/>
        <a:lstStyle/>
        <a:p>
          <a:endParaRPr lang="en-IN"/>
        </a:p>
      </dgm:t>
    </dgm:pt>
    <dgm:pt modelId="{1B8161F7-011C-4188-9CA3-DB9ED7AB8BB2}">
      <dgm:prSet phldrT="[Text]"/>
      <dgm:spPr/>
      <dgm:t>
        <a:bodyPr/>
        <a:lstStyle/>
        <a:p>
          <a:r>
            <a:rPr lang="en-IN" dirty="0"/>
            <a:t>Reduced processing time</a:t>
          </a:r>
        </a:p>
      </dgm:t>
    </dgm:pt>
    <dgm:pt modelId="{D5049F03-8B56-4A6F-8E4F-78E5363F9C40}" type="parTrans" cxnId="{DF041892-C311-465C-B975-66C540AE4996}">
      <dgm:prSet/>
      <dgm:spPr/>
      <dgm:t>
        <a:bodyPr/>
        <a:lstStyle/>
        <a:p>
          <a:endParaRPr lang="en-IN"/>
        </a:p>
      </dgm:t>
    </dgm:pt>
    <dgm:pt modelId="{5408B5C7-B22E-4E77-9FEC-AC48D0AAA2A8}" type="sibTrans" cxnId="{DF041892-C311-465C-B975-66C540AE4996}">
      <dgm:prSet/>
      <dgm:spPr/>
      <dgm:t>
        <a:bodyPr/>
        <a:lstStyle/>
        <a:p>
          <a:endParaRPr lang="en-IN"/>
        </a:p>
      </dgm:t>
    </dgm:pt>
    <dgm:pt modelId="{C77C8C34-B145-44DD-8CBA-07978B20081A}">
      <dgm:prSet phldrT="[Text]"/>
      <dgm:spPr/>
      <dgm:t>
        <a:bodyPr/>
        <a:lstStyle/>
        <a:p>
          <a:r>
            <a:rPr lang="en-IN" dirty="0"/>
            <a:t>Parallel processing of large image data</a:t>
          </a:r>
        </a:p>
      </dgm:t>
    </dgm:pt>
    <dgm:pt modelId="{068B3C22-4BD4-48B0-AA27-940A9AFE55BF}" type="parTrans" cxnId="{94696DC4-C9DD-445D-B890-B6A201C2C038}">
      <dgm:prSet/>
      <dgm:spPr/>
      <dgm:t>
        <a:bodyPr/>
        <a:lstStyle/>
        <a:p>
          <a:endParaRPr lang="en-IN"/>
        </a:p>
      </dgm:t>
    </dgm:pt>
    <dgm:pt modelId="{A319D32A-5BBE-4F36-9C5E-8F7C05D4CA7A}" type="sibTrans" cxnId="{94696DC4-C9DD-445D-B890-B6A201C2C038}">
      <dgm:prSet/>
      <dgm:spPr/>
      <dgm:t>
        <a:bodyPr/>
        <a:lstStyle/>
        <a:p>
          <a:endParaRPr lang="en-IN"/>
        </a:p>
      </dgm:t>
    </dgm:pt>
    <dgm:pt modelId="{E57701D8-2BE9-4880-8567-C8FE71FCF04A}">
      <dgm:prSet phldrT="[Text]"/>
      <dgm:spPr/>
      <dgm:t>
        <a:bodyPr/>
        <a:lstStyle/>
        <a:p>
          <a:r>
            <a:rPr lang="en-IN" dirty="0"/>
            <a:t>Real-time image processing</a:t>
          </a:r>
        </a:p>
      </dgm:t>
    </dgm:pt>
    <dgm:pt modelId="{8FB95140-DE12-4469-A364-8520E5BCB2A2}" type="sibTrans" cxnId="{A6B6950B-9317-444A-BDD6-A42CD6A03A13}">
      <dgm:prSet/>
      <dgm:spPr/>
      <dgm:t>
        <a:bodyPr/>
        <a:lstStyle/>
        <a:p>
          <a:endParaRPr lang="en-IN"/>
        </a:p>
      </dgm:t>
    </dgm:pt>
    <dgm:pt modelId="{57151245-A4B8-4BBF-AD98-B09E495188D5}" type="parTrans" cxnId="{A6B6950B-9317-444A-BDD6-A42CD6A03A13}">
      <dgm:prSet/>
      <dgm:spPr/>
      <dgm:t>
        <a:bodyPr/>
        <a:lstStyle/>
        <a:p>
          <a:endParaRPr lang="en-IN"/>
        </a:p>
      </dgm:t>
    </dgm:pt>
    <dgm:pt modelId="{039E2A6A-FB52-4493-9E79-F5EBF9C9507A}" type="pres">
      <dgm:prSet presAssocID="{650D3A9D-8FE0-4702-8633-644EC3A8A94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FAF6E25-67E8-4000-862F-059345BE115A}" type="pres">
      <dgm:prSet presAssocID="{BA5BF0B5-1BD7-4BC4-93D4-33055BBA929F}" presName="Parent" presStyleLbl="node0" presStyleIdx="0" presStyleCnt="1" custScaleX="104538" custLinFactNeighborX="3172" custLinFactNeighborY="13">
        <dgm:presLayoutVars>
          <dgm:chMax val="6"/>
          <dgm:chPref val="6"/>
        </dgm:presLayoutVars>
      </dgm:prSet>
      <dgm:spPr/>
    </dgm:pt>
    <dgm:pt modelId="{FC665E82-75C7-4DFB-848B-2D6DB6E1AD1E}" type="pres">
      <dgm:prSet presAssocID="{21B617B3-CD32-4F99-B11A-AD0FFB2C0891}" presName="Accent1" presStyleCnt="0"/>
      <dgm:spPr/>
    </dgm:pt>
    <dgm:pt modelId="{2CE0EB42-79B6-4950-91FB-9FAD66A281C1}" type="pres">
      <dgm:prSet presAssocID="{21B617B3-CD32-4F99-B11A-AD0FFB2C0891}" presName="Accent" presStyleLbl="bgShp" presStyleIdx="0" presStyleCnt="4"/>
      <dgm:spPr/>
    </dgm:pt>
    <dgm:pt modelId="{D3C76C79-25B2-43D9-B66A-A7FB175DD463}" type="pres">
      <dgm:prSet presAssocID="{21B617B3-CD32-4F99-B11A-AD0FFB2C0891}" presName="Child1" presStyleLbl="node1" presStyleIdx="0" presStyleCnt="4" custLinFactNeighborX="-99083" custLinFactNeighborY="61158">
        <dgm:presLayoutVars>
          <dgm:chMax val="0"/>
          <dgm:chPref val="0"/>
          <dgm:bulletEnabled val="1"/>
        </dgm:presLayoutVars>
      </dgm:prSet>
      <dgm:spPr/>
    </dgm:pt>
    <dgm:pt modelId="{1D134A15-F0CC-4306-9E68-F2D6595658D3}" type="pres">
      <dgm:prSet presAssocID="{1B8161F7-011C-4188-9CA3-DB9ED7AB8BB2}" presName="Accent2" presStyleCnt="0"/>
      <dgm:spPr/>
    </dgm:pt>
    <dgm:pt modelId="{8B91BEEA-B5F2-4C82-A183-66508B57DFB8}" type="pres">
      <dgm:prSet presAssocID="{1B8161F7-011C-4188-9CA3-DB9ED7AB8BB2}" presName="Accent" presStyleLbl="bgShp" presStyleIdx="1" presStyleCnt="4" custLinFactX="10523" custLinFactNeighborX="100000" custLinFactNeighborY="71851"/>
      <dgm:spPr/>
    </dgm:pt>
    <dgm:pt modelId="{32FA6F4C-1C39-47FC-8AF9-22FD9A06A222}" type="pres">
      <dgm:prSet presAssocID="{1B8161F7-011C-4188-9CA3-DB9ED7AB8BB2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8A28D6-A707-4FE3-994C-EB785C843774}" type="pres">
      <dgm:prSet presAssocID="{C77C8C34-B145-44DD-8CBA-07978B20081A}" presName="Accent3" presStyleCnt="0"/>
      <dgm:spPr/>
    </dgm:pt>
    <dgm:pt modelId="{E932E036-9FE9-4E67-B0BB-C7731912A43E}" type="pres">
      <dgm:prSet presAssocID="{C77C8C34-B145-44DD-8CBA-07978B20081A}" presName="Accent" presStyleLbl="bgShp" presStyleIdx="2" presStyleCnt="4" custLinFactY="33020" custLinFactNeighborX="7226" custLinFactNeighborY="100000"/>
      <dgm:spPr/>
    </dgm:pt>
    <dgm:pt modelId="{A02EA747-D8F6-42CA-ACB8-B8426A0D4973}" type="pres">
      <dgm:prSet presAssocID="{C77C8C34-B145-44DD-8CBA-07978B20081A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E690E33-9948-4CE4-8351-3A515E118A14}" type="pres">
      <dgm:prSet presAssocID="{E57701D8-2BE9-4880-8567-C8FE71FCF04A}" presName="Accent4" presStyleCnt="0"/>
      <dgm:spPr/>
    </dgm:pt>
    <dgm:pt modelId="{BDFE8D00-1A69-4EB6-B78C-B90BF442B051}" type="pres">
      <dgm:prSet presAssocID="{E57701D8-2BE9-4880-8567-C8FE71FCF04A}" presName="Accent" presStyleLbl="bgShp" presStyleIdx="3" presStyleCnt="4" custLinFactX="-100000" custLinFactNeighborX="-191453" custLinFactNeighborY="-87802"/>
      <dgm:spPr/>
    </dgm:pt>
    <dgm:pt modelId="{533DCA9B-1C4C-4F8F-B873-C792568B71AE}" type="pres">
      <dgm:prSet presAssocID="{E57701D8-2BE9-4880-8567-C8FE71FCF04A}" presName="Child4" presStyleLbl="node1" presStyleIdx="3" presStyleCnt="4" custLinFactNeighborX="-99761" custLinFactNeighborY="-60403">
        <dgm:presLayoutVars>
          <dgm:chMax val="0"/>
          <dgm:chPref val="0"/>
          <dgm:bulletEnabled val="1"/>
        </dgm:presLayoutVars>
      </dgm:prSet>
      <dgm:spPr/>
    </dgm:pt>
  </dgm:ptLst>
  <dgm:cxnLst>
    <dgm:cxn modelId="{A6B6950B-9317-444A-BDD6-A42CD6A03A13}" srcId="{BA5BF0B5-1BD7-4BC4-93D4-33055BBA929F}" destId="{E57701D8-2BE9-4880-8567-C8FE71FCF04A}" srcOrd="3" destOrd="0" parTransId="{57151245-A4B8-4BBF-AD98-B09E495188D5}" sibTransId="{8FB95140-DE12-4469-A364-8520E5BCB2A2}"/>
    <dgm:cxn modelId="{257A0D1F-0CFE-494C-86A4-4F2488FB3322}" srcId="{650D3A9D-8FE0-4702-8633-644EC3A8A947}" destId="{BA5BF0B5-1BD7-4BC4-93D4-33055BBA929F}" srcOrd="0" destOrd="0" parTransId="{E6FA2E0F-D1B2-4B2D-A397-E2E166DAC23A}" sibTransId="{312649AC-6E4A-4149-9121-8DA4E73B725A}"/>
    <dgm:cxn modelId="{F60ADD30-67D7-4D43-ABEA-F9930E102114}" type="presOf" srcId="{650D3A9D-8FE0-4702-8633-644EC3A8A947}" destId="{039E2A6A-FB52-4493-9E79-F5EBF9C9507A}" srcOrd="0" destOrd="0" presId="urn:microsoft.com/office/officeart/2011/layout/HexagonRadial"/>
    <dgm:cxn modelId="{81009A62-1368-41AD-84D8-FA14F80284E3}" type="presOf" srcId="{C77C8C34-B145-44DD-8CBA-07978B20081A}" destId="{A02EA747-D8F6-42CA-ACB8-B8426A0D4973}" srcOrd="0" destOrd="0" presId="urn:microsoft.com/office/officeart/2011/layout/HexagonRadial"/>
    <dgm:cxn modelId="{C9DF3C7C-EF14-4EA7-AAD7-B6D75DE78736}" type="presOf" srcId="{E57701D8-2BE9-4880-8567-C8FE71FCF04A}" destId="{533DCA9B-1C4C-4F8F-B873-C792568B71AE}" srcOrd="0" destOrd="0" presId="urn:microsoft.com/office/officeart/2011/layout/HexagonRadial"/>
    <dgm:cxn modelId="{3845BD7F-6D27-4129-BE2B-565A2CC2DC5C}" srcId="{BA5BF0B5-1BD7-4BC4-93D4-33055BBA929F}" destId="{21B617B3-CD32-4F99-B11A-AD0FFB2C0891}" srcOrd="0" destOrd="0" parTransId="{711603B3-BAB9-4D9B-A952-EF37BB3901BA}" sibTransId="{E32538D1-342A-438E-8682-026F5D9BB744}"/>
    <dgm:cxn modelId="{DED7E187-BF0D-43D3-AA99-F4DFF17EFE53}" type="presOf" srcId="{21B617B3-CD32-4F99-B11A-AD0FFB2C0891}" destId="{D3C76C79-25B2-43D9-B66A-A7FB175DD463}" srcOrd="0" destOrd="0" presId="urn:microsoft.com/office/officeart/2011/layout/HexagonRadial"/>
    <dgm:cxn modelId="{DF041892-C311-465C-B975-66C540AE4996}" srcId="{BA5BF0B5-1BD7-4BC4-93D4-33055BBA929F}" destId="{1B8161F7-011C-4188-9CA3-DB9ED7AB8BB2}" srcOrd="1" destOrd="0" parTransId="{D5049F03-8B56-4A6F-8E4F-78E5363F9C40}" sibTransId="{5408B5C7-B22E-4E77-9FEC-AC48D0AAA2A8}"/>
    <dgm:cxn modelId="{FF372BB5-6E40-414B-95B4-D47DF1DAC0FB}" type="presOf" srcId="{BA5BF0B5-1BD7-4BC4-93D4-33055BBA929F}" destId="{3FAF6E25-67E8-4000-862F-059345BE115A}" srcOrd="0" destOrd="0" presId="urn:microsoft.com/office/officeart/2011/layout/HexagonRadial"/>
    <dgm:cxn modelId="{C9E262B8-705E-45F1-93EA-46DE0381B54A}" type="presOf" srcId="{1B8161F7-011C-4188-9CA3-DB9ED7AB8BB2}" destId="{32FA6F4C-1C39-47FC-8AF9-22FD9A06A222}" srcOrd="0" destOrd="0" presId="urn:microsoft.com/office/officeart/2011/layout/HexagonRadial"/>
    <dgm:cxn modelId="{94696DC4-C9DD-445D-B890-B6A201C2C038}" srcId="{BA5BF0B5-1BD7-4BC4-93D4-33055BBA929F}" destId="{C77C8C34-B145-44DD-8CBA-07978B20081A}" srcOrd="2" destOrd="0" parTransId="{068B3C22-4BD4-48B0-AA27-940A9AFE55BF}" sibTransId="{A319D32A-5BBE-4F36-9C5E-8F7C05D4CA7A}"/>
    <dgm:cxn modelId="{5BECF6D0-667E-4A11-BBBA-5A408983CD5E}" type="presParOf" srcId="{039E2A6A-FB52-4493-9E79-F5EBF9C9507A}" destId="{3FAF6E25-67E8-4000-862F-059345BE115A}" srcOrd="0" destOrd="0" presId="urn:microsoft.com/office/officeart/2011/layout/HexagonRadial"/>
    <dgm:cxn modelId="{30517CDE-C303-4A9E-8487-978019DC44D0}" type="presParOf" srcId="{039E2A6A-FB52-4493-9E79-F5EBF9C9507A}" destId="{FC665E82-75C7-4DFB-848B-2D6DB6E1AD1E}" srcOrd="1" destOrd="0" presId="urn:microsoft.com/office/officeart/2011/layout/HexagonRadial"/>
    <dgm:cxn modelId="{9FFB2184-0991-4B7D-9313-170B101617E7}" type="presParOf" srcId="{FC665E82-75C7-4DFB-848B-2D6DB6E1AD1E}" destId="{2CE0EB42-79B6-4950-91FB-9FAD66A281C1}" srcOrd="0" destOrd="0" presId="urn:microsoft.com/office/officeart/2011/layout/HexagonRadial"/>
    <dgm:cxn modelId="{73D65505-BFA7-485D-8601-AFF6A6BB2144}" type="presParOf" srcId="{039E2A6A-FB52-4493-9E79-F5EBF9C9507A}" destId="{D3C76C79-25B2-43D9-B66A-A7FB175DD463}" srcOrd="2" destOrd="0" presId="urn:microsoft.com/office/officeart/2011/layout/HexagonRadial"/>
    <dgm:cxn modelId="{7619A49D-5947-440B-8542-B9571D71283F}" type="presParOf" srcId="{039E2A6A-FB52-4493-9E79-F5EBF9C9507A}" destId="{1D134A15-F0CC-4306-9E68-F2D6595658D3}" srcOrd="3" destOrd="0" presId="urn:microsoft.com/office/officeart/2011/layout/HexagonRadial"/>
    <dgm:cxn modelId="{F2508DBF-B1FE-46C9-9F83-73315C8665AB}" type="presParOf" srcId="{1D134A15-F0CC-4306-9E68-F2D6595658D3}" destId="{8B91BEEA-B5F2-4C82-A183-66508B57DFB8}" srcOrd="0" destOrd="0" presId="urn:microsoft.com/office/officeart/2011/layout/HexagonRadial"/>
    <dgm:cxn modelId="{47E731C5-D722-4E94-AFF0-055C1DE2F41B}" type="presParOf" srcId="{039E2A6A-FB52-4493-9E79-F5EBF9C9507A}" destId="{32FA6F4C-1C39-47FC-8AF9-22FD9A06A222}" srcOrd="4" destOrd="0" presId="urn:microsoft.com/office/officeart/2011/layout/HexagonRadial"/>
    <dgm:cxn modelId="{32C96F9D-D438-4B6F-A062-6618C7D14E77}" type="presParOf" srcId="{039E2A6A-FB52-4493-9E79-F5EBF9C9507A}" destId="{C98A28D6-A707-4FE3-994C-EB785C843774}" srcOrd="5" destOrd="0" presId="urn:microsoft.com/office/officeart/2011/layout/HexagonRadial"/>
    <dgm:cxn modelId="{883AB11C-846D-4E98-B453-767DF7CA559D}" type="presParOf" srcId="{C98A28D6-A707-4FE3-994C-EB785C843774}" destId="{E932E036-9FE9-4E67-B0BB-C7731912A43E}" srcOrd="0" destOrd="0" presId="urn:microsoft.com/office/officeart/2011/layout/HexagonRadial"/>
    <dgm:cxn modelId="{43470223-9B4C-4848-BDA7-61AF78AA2207}" type="presParOf" srcId="{039E2A6A-FB52-4493-9E79-F5EBF9C9507A}" destId="{A02EA747-D8F6-42CA-ACB8-B8426A0D4973}" srcOrd="6" destOrd="0" presId="urn:microsoft.com/office/officeart/2011/layout/HexagonRadial"/>
    <dgm:cxn modelId="{0CFBA2BD-0488-45F6-9939-944FC1DB334C}" type="presParOf" srcId="{039E2A6A-FB52-4493-9E79-F5EBF9C9507A}" destId="{2E690E33-9948-4CE4-8351-3A515E118A14}" srcOrd="7" destOrd="0" presId="urn:microsoft.com/office/officeart/2011/layout/HexagonRadial"/>
    <dgm:cxn modelId="{FEDB5A16-9FBF-4C9D-A593-3FA4993AE921}" type="presParOf" srcId="{2E690E33-9948-4CE4-8351-3A515E118A14}" destId="{BDFE8D00-1A69-4EB6-B78C-B90BF442B051}" srcOrd="0" destOrd="0" presId="urn:microsoft.com/office/officeart/2011/layout/HexagonRadial"/>
    <dgm:cxn modelId="{66C3468B-CA37-4ACD-ACDA-7B8A230B1BED}" type="presParOf" srcId="{039E2A6A-FB52-4493-9E79-F5EBF9C9507A}" destId="{533DCA9B-1C4C-4F8F-B873-C792568B71AE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458F6-D555-42B1-A3FD-0F79EC1F660D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8FD7B11-255A-4F1F-8F38-49A5FD81E791}">
      <dgm:prSet phldrT="[Text]" phldr="1"/>
      <dgm:spPr/>
      <dgm:t>
        <a:bodyPr/>
        <a:lstStyle/>
        <a:p>
          <a:endParaRPr lang="en-IN"/>
        </a:p>
      </dgm:t>
    </dgm:pt>
    <dgm:pt modelId="{4A4A15FA-E52A-42B6-A3F1-CB222EE3A7C7}" type="parTrans" cxnId="{80AF2A07-C463-47EA-AA87-6B94333DA0B3}">
      <dgm:prSet/>
      <dgm:spPr/>
      <dgm:t>
        <a:bodyPr/>
        <a:lstStyle/>
        <a:p>
          <a:endParaRPr lang="en-IN"/>
        </a:p>
      </dgm:t>
    </dgm:pt>
    <dgm:pt modelId="{12561652-306E-4031-8213-191EBA69C536}" type="sibTrans" cxnId="{80AF2A07-C463-47EA-AA87-6B94333DA0B3}">
      <dgm:prSet/>
      <dgm:spPr/>
      <dgm:t>
        <a:bodyPr/>
        <a:lstStyle/>
        <a:p>
          <a:endParaRPr lang="en-IN"/>
        </a:p>
      </dgm:t>
    </dgm:pt>
    <dgm:pt modelId="{31E32910-7761-46B8-8990-291D3BCF178F}">
      <dgm:prSet phldrT="[Text]"/>
      <dgm:spPr/>
      <dgm:t>
        <a:bodyPr/>
        <a:lstStyle/>
        <a:p>
          <a:r>
            <a:rPr lang="en-IN" dirty="0"/>
            <a:t>Provides close integration with MATLAB Simulink thus helping in co-simulation of FPGA module with pixel vector provided by Simulink Blocks.</a:t>
          </a:r>
        </a:p>
      </dgm:t>
    </dgm:pt>
    <dgm:pt modelId="{DC895C23-5926-431B-97C4-91ED78D30C92}" type="parTrans" cxnId="{9CA33C2D-6CA5-47DF-AAF2-08AC30C41983}">
      <dgm:prSet/>
      <dgm:spPr/>
      <dgm:t>
        <a:bodyPr/>
        <a:lstStyle/>
        <a:p>
          <a:endParaRPr lang="en-IN"/>
        </a:p>
      </dgm:t>
    </dgm:pt>
    <dgm:pt modelId="{6B398D64-CA8E-4F0B-8CC9-15EF9AF7126E}" type="sibTrans" cxnId="{9CA33C2D-6CA5-47DF-AAF2-08AC30C41983}">
      <dgm:prSet/>
      <dgm:spPr/>
      <dgm:t>
        <a:bodyPr/>
        <a:lstStyle/>
        <a:p>
          <a:endParaRPr lang="en-IN"/>
        </a:p>
      </dgm:t>
    </dgm:pt>
    <dgm:pt modelId="{EE8FC5FB-F8FE-4063-9BA6-58B2102AB850}">
      <dgm:prSet phldrT="[Text]"/>
      <dgm:spPr/>
      <dgm:t>
        <a:bodyPr/>
        <a:lstStyle/>
        <a:p>
          <a:r>
            <a:rPr lang="en-IN" dirty="0"/>
            <a:t>Part of Vivado Design Suite, thus providing Xilinx DSP block-set for application specific design.</a:t>
          </a:r>
        </a:p>
      </dgm:t>
    </dgm:pt>
    <dgm:pt modelId="{6E648297-86DE-4DB6-93A3-8D2A32BA17D6}" type="parTrans" cxnId="{FECA4FB8-F2C6-4C7E-BEBC-8DD3DE4E9E33}">
      <dgm:prSet/>
      <dgm:spPr/>
      <dgm:t>
        <a:bodyPr/>
        <a:lstStyle/>
        <a:p>
          <a:endParaRPr lang="en-IN"/>
        </a:p>
      </dgm:t>
    </dgm:pt>
    <dgm:pt modelId="{AA156D91-1D64-4ECF-9B98-A055D07EC9FA}" type="sibTrans" cxnId="{FECA4FB8-F2C6-4C7E-BEBC-8DD3DE4E9E33}">
      <dgm:prSet/>
      <dgm:spPr/>
      <dgm:t>
        <a:bodyPr/>
        <a:lstStyle/>
        <a:p>
          <a:endParaRPr lang="en-IN"/>
        </a:p>
      </dgm:t>
    </dgm:pt>
    <dgm:pt modelId="{0E94FE35-A9CD-4527-B156-F4CEA6951F28}">
      <dgm:prSet phldrT="[Text]"/>
      <dgm:spPr/>
      <dgm:t>
        <a:bodyPr/>
        <a:lstStyle/>
        <a:p>
          <a:r>
            <a:rPr lang="en-IN" dirty="0"/>
            <a:t>All the downstream FPGA implementation steps including synthesis are automatically performed to generate an FPGA programming file.</a:t>
          </a:r>
        </a:p>
      </dgm:t>
    </dgm:pt>
    <dgm:pt modelId="{A3006034-7A7F-467E-A6DC-046F63B2198E}" type="parTrans" cxnId="{7F9D8714-FAA5-485B-8832-86AF18D7B755}">
      <dgm:prSet/>
      <dgm:spPr/>
      <dgm:t>
        <a:bodyPr/>
        <a:lstStyle/>
        <a:p>
          <a:endParaRPr lang="en-IN"/>
        </a:p>
      </dgm:t>
    </dgm:pt>
    <dgm:pt modelId="{4A87C217-7A22-446B-8F80-965764BB28BD}" type="sibTrans" cxnId="{7F9D8714-FAA5-485B-8832-86AF18D7B755}">
      <dgm:prSet/>
      <dgm:spPr/>
      <dgm:t>
        <a:bodyPr/>
        <a:lstStyle/>
        <a:p>
          <a:endParaRPr lang="en-IN"/>
        </a:p>
      </dgm:t>
    </dgm:pt>
    <dgm:pt modelId="{E9FE6859-FFB5-4274-9A3E-2ED149EEBEC4}">
      <dgm:prSet/>
      <dgm:spPr/>
      <dgm:t>
        <a:bodyPr/>
        <a:lstStyle/>
        <a:p>
          <a:r>
            <a:rPr lang="en-IN" dirty="0"/>
            <a:t>Offers high level of compatibility with numerous boards and evaluation kits thus acting as a common integrated platform.</a:t>
          </a:r>
        </a:p>
      </dgm:t>
    </dgm:pt>
    <dgm:pt modelId="{08CAD44E-7217-4FA5-8CFB-FACA0AAB01C0}" type="parTrans" cxnId="{2E59A6BD-1D66-42AD-A352-BE4E9EFD0592}">
      <dgm:prSet/>
      <dgm:spPr/>
      <dgm:t>
        <a:bodyPr/>
        <a:lstStyle/>
        <a:p>
          <a:endParaRPr lang="en-IN"/>
        </a:p>
      </dgm:t>
    </dgm:pt>
    <dgm:pt modelId="{C6C82F4C-D6A2-4AC0-A025-2990EE296AC0}" type="sibTrans" cxnId="{2E59A6BD-1D66-42AD-A352-BE4E9EFD0592}">
      <dgm:prSet/>
      <dgm:spPr/>
      <dgm:t>
        <a:bodyPr/>
        <a:lstStyle/>
        <a:p>
          <a:endParaRPr lang="en-IN"/>
        </a:p>
      </dgm:t>
    </dgm:pt>
    <dgm:pt modelId="{49AB9F9F-F47D-462C-9879-AB3CAB348BE8}" type="pres">
      <dgm:prSet presAssocID="{49F458F6-D555-42B1-A3FD-0F79EC1F660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479872-7731-43ED-9EE3-9BCA91626665}" type="pres">
      <dgm:prSet presAssocID="{49F458F6-D555-42B1-A3FD-0F79EC1F660D}" presName="matrix" presStyleCnt="0"/>
      <dgm:spPr/>
    </dgm:pt>
    <dgm:pt modelId="{71795AE2-AFA1-4E35-B5C4-0AEF245A3081}" type="pres">
      <dgm:prSet presAssocID="{49F458F6-D555-42B1-A3FD-0F79EC1F660D}" presName="tile1" presStyleLbl="node1" presStyleIdx="0" presStyleCnt="4" custLinFactNeighborX="-608" custLinFactNeighborY="-4024"/>
      <dgm:spPr/>
    </dgm:pt>
    <dgm:pt modelId="{6ACACBF5-D802-4C46-B154-7B3DB5069463}" type="pres">
      <dgm:prSet presAssocID="{49F458F6-D555-42B1-A3FD-0F79EC1F660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1E402C8-B587-4A28-B203-E8A62A8C10DC}" type="pres">
      <dgm:prSet presAssocID="{49F458F6-D555-42B1-A3FD-0F79EC1F660D}" presName="tile2" presStyleLbl="node1" presStyleIdx="1" presStyleCnt="4"/>
      <dgm:spPr/>
    </dgm:pt>
    <dgm:pt modelId="{163A8DA3-20B4-4B0D-957C-9451772917B4}" type="pres">
      <dgm:prSet presAssocID="{49F458F6-D555-42B1-A3FD-0F79EC1F660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3BBE7B6-4FE8-48D5-B5E9-0EC7E4BC42FD}" type="pres">
      <dgm:prSet presAssocID="{49F458F6-D555-42B1-A3FD-0F79EC1F660D}" presName="tile3" presStyleLbl="node1" presStyleIdx="2" presStyleCnt="4"/>
      <dgm:spPr/>
    </dgm:pt>
    <dgm:pt modelId="{63315BA2-8615-49BE-B100-863F7C12C584}" type="pres">
      <dgm:prSet presAssocID="{49F458F6-D555-42B1-A3FD-0F79EC1F660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1541BE-AA99-4226-953C-8A6AA7234E7D}" type="pres">
      <dgm:prSet presAssocID="{49F458F6-D555-42B1-A3FD-0F79EC1F660D}" presName="tile4" presStyleLbl="node1" presStyleIdx="3" presStyleCnt="4"/>
      <dgm:spPr/>
    </dgm:pt>
    <dgm:pt modelId="{E9523EEF-E8CC-4840-9415-EEC275B1622D}" type="pres">
      <dgm:prSet presAssocID="{49F458F6-D555-42B1-A3FD-0F79EC1F660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A4289E1-98FE-4947-B64F-C722FCE113B9}" type="pres">
      <dgm:prSet presAssocID="{49F458F6-D555-42B1-A3FD-0F79EC1F660D}" presName="centerTile" presStyleLbl="fgShp" presStyleIdx="0" presStyleCnt="1" custScaleX="97973" custScaleY="120099">
        <dgm:presLayoutVars>
          <dgm:chMax val="0"/>
          <dgm:chPref val="0"/>
        </dgm:presLayoutVars>
      </dgm:prSet>
      <dgm:spPr/>
    </dgm:pt>
  </dgm:ptLst>
  <dgm:cxnLst>
    <dgm:cxn modelId="{80AF2A07-C463-47EA-AA87-6B94333DA0B3}" srcId="{49F458F6-D555-42B1-A3FD-0F79EC1F660D}" destId="{A8FD7B11-255A-4F1F-8F38-49A5FD81E791}" srcOrd="0" destOrd="0" parTransId="{4A4A15FA-E52A-42B6-A3F1-CB222EE3A7C7}" sibTransId="{12561652-306E-4031-8213-191EBA69C536}"/>
    <dgm:cxn modelId="{BA863309-AFB9-4707-9D6D-85C81D0B382F}" type="presOf" srcId="{49F458F6-D555-42B1-A3FD-0F79EC1F660D}" destId="{49AB9F9F-F47D-462C-9879-AB3CAB348BE8}" srcOrd="0" destOrd="0" presId="urn:microsoft.com/office/officeart/2005/8/layout/matrix1"/>
    <dgm:cxn modelId="{7F9D8714-FAA5-485B-8832-86AF18D7B755}" srcId="{A8FD7B11-255A-4F1F-8F38-49A5FD81E791}" destId="{0E94FE35-A9CD-4527-B156-F4CEA6951F28}" srcOrd="2" destOrd="0" parTransId="{A3006034-7A7F-467E-A6DC-046F63B2198E}" sibTransId="{4A87C217-7A22-446B-8F80-965764BB28BD}"/>
    <dgm:cxn modelId="{29CA442C-45B6-4A4D-A3C6-E2D8B8DFE108}" type="presOf" srcId="{0E94FE35-A9CD-4527-B156-F4CEA6951F28}" destId="{23BBE7B6-4FE8-48D5-B5E9-0EC7E4BC42FD}" srcOrd="0" destOrd="0" presId="urn:microsoft.com/office/officeart/2005/8/layout/matrix1"/>
    <dgm:cxn modelId="{9CA33C2D-6CA5-47DF-AAF2-08AC30C41983}" srcId="{A8FD7B11-255A-4F1F-8F38-49A5FD81E791}" destId="{31E32910-7761-46B8-8990-291D3BCF178F}" srcOrd="0" destOrd="0" parTransId="{DC895C23-5926-431B-97C4-91ED78D30C92}" sibTransId="{6B398D64-CA8E-4F0B-8CC9-15EF9AF7126E}"/>
    <dgm:cxn modelId="{D842042F-0F92-4CFE-B4DB-2451942F59E1}" type="presOf" srcId="{EE8FC5FB-F8FE-4063-9BA6-58B2102AB850}" destId="{61E402C8-B587-4A28-B203-E8A62A8C10DC}" srcOrd="0" destOrd="0" presId="urn:microsoft.com/office/officeart/2005/8/layout/matrix1"/>
    <dgm:cxn modelId="{C1777E3C-8CAC-4199-B045-10319E79C98D}" type="presOf" srcId="{0E94FE35-A9CD-4527-B156-F4CEA6951F28}" destId="{63315BA2-8615-49BE-B100-863F7C12C584}" srcOrd="1" destOrd="0" presId="urn:microsoft.com/office/officeart/2005/8/layout/matrix1"/>
    <dgm:cxn modelId="{1F3E9971-1E23-40FD-9EAD-9F9D4A55560B}" type="presOf" srcId="{31E32910-7761-46B8-8990-291D3BCF178F}" destId="{6ACACBF5-D802-4C46-B154-7B3DB5069463}" srcOrd="1" destOrd="0" presId="urn:microsoft.com/office/officeart/2005/8/layout/matrix1"/>
    <dgm:cxn modelId="{6AFC998A-0182-4605-B07D-8CE3F819912B}" type="presOf" srcId="{EE8FC5FB-F8FE-4063-9BA6-58B2102AB850}" destId="{163A8DA3-20B4-4B0D-957C-9451772917B4}" srcOrd="1" destOrd="0" presId="urn:microsoft.com/office/officeart/2005/8/layout/matrix1"/>
    <dgm:cxn modelId="{1D88E59A-45E4-466F-A75F-983DDC0C43D6}" type="presOf" srcId="{E9FE6859-FFB5-4274-9A3E-2ED149EEBEC4}" destId="{E9523EEF-E8CC-4840-9415-EEC275B1622D}" srcOrd="1" destOrd="0" presId="urn:microsoft.com/office/officeart/2005/8/layout/matrix1"/>
    <dgm:cxn modelId="{60F4CB9B-75FD-4835-BA0A-237110C7B789}" type="presOf" srcId="{E9FE6859-FFB5-4274-9A3E-2ED149EEBEC4}" destId="{AC1541BE-AA99-4226-953C-8A6AA7234E7D}" srcOrd="0" destOrd="0" presId="urn:microsoft.com/office/officeart/2005/8/layout/matrix1"/>
    <dgm:cxn modelId="{D7C118A5-2851-4460-AFC3-A90508E0126C}" type="presOf" srcId="{A8FD7B11-255A-4F1F-8F38-49A5FD81E791}" destId="{0A4289E1-98FE-4947-B64F-C722FCE113B9}" srcOrd="0" destOrd="0" presId="urn:microsoft.com/office/officeart/2005/8/layout/matrix1"/>
    <dgm:cxn modelId="{6233AFB4-1F88-4C07-8C03-089059A11C18}" type="presOf" srcId="{31E32910-7761-46B8-8990-291D3BCF178F}" destId="{71795AE2-AFA1-4E35-B5C4-0AEF245A3081}" srcOrd="0" destOrd="0" presId="urn:microsoft.com/office/officeart/2005/8/layout/matrix1"/>
    <dgm:cxn modelId="{FECA4FB8-F2C6-4C7E-BEBC-8DD3DE4E9E33}" srcId="{A8FD7B11-255A-4F1F-8F38-49A5FD81E791}" destId="{EE8FC5FB-F8FE-4063-9BA6-58B2102AB850}" srcOrd="1" destOrd="0" parTransId="{6E648297-86DE-4DB6-93A3-8D2A32BA17D6}" sibTransId="{AA156D91-1D64-4ECF-9B98-A055D07EC9FA}"/>
    <dgm:cxn modelId="{2E59A6BD-1D66-42AD-A352-BE4E9EFD0592}" srcId="{A8FD7B11-255A-4F1F-8F38-49A5FD81E791}" destId="{E9FE6859-FFB5-4274-9A3E-2ED149EEBEC4}" srcOrd="3" destOrd="0" parTransId="{08CAD44E-7217-4FA5-8CFB-FACA0AAB01C0}" sibTransId="{C6C82F4C-D6A2-4AC0-A025-2990EE296AC0}"/>
    <dgm:cxn modelId="{86B9B0C3-F0BE-44CA-8436-2CC2C5F71AD4}" type="presParOf" srcId="{49AB9F9F-F47D-462C-9879-AB3CAB348BE8}" destId="{15479872-7731-43ED-9EE3-9BCA91626665}" srcOrd="0" destOrd="0" presId="urn:microsoft.com/office/officeart/2005/8/layout/matrix1"/>
    <dgm:cxn modelId="{E94431A2-A450-40BA-8308-2BB359C228AE}" type="presParOf" srcId="{15479872-7731-43ED-9EE3-9BCA91626665}" destId="{71795AE2-AFA1-4E35-B5C4-0AEF245A3081}" srcOrd="0" destOrd="0" presId="urn:microsoft.com/office/officeart/2005/8/layout/matrix1"/>
    <dgm:cxn modelId="{AAB07061-FC6D-4D2A-A9A0-BB7E6507D947}" type="presParOf" srcId="{15479872-7731-43ED-9EE3-9BCA91626665}" destId="{6ACACBF5-D802-4C46-B154-7B3DB5069463}" srcOrd="1" destOrd="0" presId="urn:microsoft.com/office/officeart/2005/8/layout/matrix1"/>
    <dgm:cxn modelId="{B8192C0A-A6C8-41C5-B895-E44235A876CC}" type="presParOf" srcId="{15479872-7731-43ED-9EE3-9BCA91626665}" destId="{61E402C8-B587-4A28-B203-E8A62A8C10DC}" srcOrd="2" destOrd="0" presId="urn:microsoft.com/office/officeart/2005/8/layout/matrix1"/>
    <dgm:cxn modelId="{852E47BE-49AC-4E89-BCA8-DECAA0B0F7E8}" type="presParOf" srcId="{15479872-7731-43ED-9EE3-9BCA91626665}" destId="{163A8DA3-20B4-4B0D-957C-9451772917B4}" srcOrd="3" destOrd="0" presId="urn:microsoft.com/office/officeart/2005/8/layout/matrix1"/>
    <dgm:cxn modelId="{DDECE7D2-9498-4E61-BCC9-2D830DDB2AAE}" type="presParOf" srcId="{15479872-7731-43ED-9EE3-9BCA91626665}" destId="{23BBE7B6-4FE8-48D5-B5E9-0EC7E4BC42FD}" srcOrd="4" destOrd="0" presId="urn:microsoft.com/office/officeart/2005/8/layout/matrix1"/>
    <dgm:cxn modelId="{D44CABFF-189A-48F8-A446-7CD0DD430B46}" type="presParOf" srcId="{15479872-7731-43ED-9EE3-9BCA91626665}" destId="{63315BA2-8615-49BE-B100-863F7C12C584}" srcOrd="5" destOrd="0" presId="urn:microsoft.com/office/officeart/2005/8/layout/matrix1"/>
    <dgm:cxn modelId="{65F9CD86-EC47-4579-9554-F472A12D28CF}" type="presParOf" srcId="{15479872-7731-43ED-9EE3-9BCA91626665}" destId="{AC1541BE-AA99-4226-953C-8A6AA7234E7D}" srcOrd="6" destOrd="0" presId="urn:microsoft.com/office/officeart/2005/8/layout/matrix1"/>
    <dgm:cxn modelId="{AD0B590D-61C6-4DD4-8790-5C4356B87630}" type="presParOf" srcId="{15479872-7731-43ED-9EE3-9BCA91626665}" destId="{E9523EEF-E8CC-4840-9415-EEC275B1622D}" srcOrd="7" destOrd="0" presId="urn:microsoft.com/office/officeart/2005/8/layout/matrix1"/>
    <dgm:cxn modelId="{B0CB4CDF-1F6D-49EF-BB54-6E53AFBA4044}" type="presParOf" srcId="{49AB9F9F-F47D-462C-9879-AB3CAB348BE8}" destId="{0A4289E1-98FE-4947-B64F-C722FCE113B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9BB6CD-1003-42E2-9036-91D5C583914A}" type="doc">
      <dgm:prSet loTypeId="urn:microsoft.com/office/officeart/2005/8/layout/chevron2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563A9D3-8228-4ACE-AF4A-8771700E0A3D}">
      <dgm:prSet phldrT="[Text]"/>
      <dgm:spPr/>
      <dgm:t>
        <a:bodyPr/>
        <a:lstStyle/>
        <a:p>
          <a:r>
            <a:rPr lang="en-IN" dirty="0"/>
            <a:t>Step-1</a:t>
          </a:r>
        </a:p>
      </dgm:t>
    </dgm:pt>
    <dgm:pt modelId="{CFDE36E2-CD8F-43C5-95EE-339C1E5EF494}" type="parTrans" cxnId="{A002A245-589F-4910-8D3A-28BC32DDD255}">
      <dgm:prSet/>
      <dgm:spPr/>
      <dgm:t>
        <a:bodyPr/>
        <a:lstStyle/>
        <a:p>
          <a:endParaRPr lang="en-IN"/>
        </a:p>
      </dgm:t>
    </dgm:pt>
    <dgm:pt modelId="{C53B3F03-D503-4015-A56C-D31DEC2FEC4C}" type="sibTrans" cxnId="{A002A245-589F-4910-8D3A-28BC32DDD255}">
      <dgm:prSet/>
      <dgm:spPr/>
      <dgm:t>
        <a:bodyPr/>
        <a:lstStyle/>
        <a:p>
          <a:endParaRPr lang="en-IN"/>
        </a:p>
      </dgm:t>
    </dgm:pt>
    <dgm:pt modelId="{D6D96BFC-9AD0-4D30-B3D9-F1D0A7FF73C7}">
      <dgm:prSet phldrT="[Text]" custT="1"/>
      <dgm:spPr/>
      <dgm:t>
        <a:bodyPr/>
        <a:lstStyle/>
        <a:p>
          <a:r>
            <a:rPr lang="en-IN" sz="2800"/>
            <a:t>Image pre-processing on MATLAB</a:t>
          </a:r>
          <a:endParaRPr lang="en-IN" sz="2800" dirty="0"/>
        </a:p>
      </dgm:t>
    </dgm:pt>
    <dgm:pt modelId="{97E46250-660F-4083-8820-86D8041EC343}" type="parTrans" cxnId="{2AF7FDE2-BB91-4502-A2CF-73C8A6CE4BF2}">
      <dgm:prSet/>
      <dgm:spPr/>
      <dgm:t>
        <a:bodyPr/>
        <a:lstStyle/>
        <a:p>
          <a:endParaRPr lang="en-IN"/>
        </a:p>
      </dgm:t>
    </dgm:pt>
    <dgm:pt modelId="{DA07333D-BE9B-4931-A10B-086D7ABED262}" type="sibTrans" cxnId="{2AF7FDE2-BB91-4502-A2CF-73C8A6CE4BF2}">
      <dgm:prSet/>
      <dgm:spPr/>
      <dgm:t>
        <a:bodyPr/>
        <a:lstStyle/>
        <a:p>
          <a:endParaRPr lang="en-IN"/>
        </a:p>
      </dgm:t>
    </dgm:pt>
    <dgm:pt modelId="{04373495-0316-4C0E-A563-4CBC0B462670}">
      <dgm:prSet phldrT="[Text]"/>
      <dgm:spPr/>
      <dgm:t>
        <a:bodyPr/>
        <a:lstStyle/>
        <a:p>
          <a:r>
            <a:rPr lang="en-IN" dirty="0"/>
            <a:t>Step-2</a:t>
          </a:r>
        </a:p>
      </dgm:t>
    </dgm:pt>
    <dgm:pt modelId="{2C2C45B5-3F1D-4457-9BD7-8FB068EA5BF8}" type="parTrans" cxnId="{BBDE42B5-682B-4393-AF2F-6E68EE866032}">
      <dgm:prSet/>
      <dgm:spPr/>
      <dgm:t>
        <a:bodyPr/>
        <a:lstStyle/>
        <a:p>
          <a:endParaRPr lang="en-IN"/>
        </a:p>
      </dgm:t>
    </dgm:pt>
    <dgm:pt modelId="{18F24A58-CF4F-4D19-949F-94EBB1BCAC5F}" type="sibTrans" cxnId="{BBDE42B5-682B-4393-AF2F-6E68EE866032}">
      <dgm:prSet/>
      <dgm:spPr/>
      <dgm:t>
        <a:bodyPr/>
        <a:lstStyle/>
        <a:p>
          <a:endParaRPr lang="en-IN"/>
        </a:p>
      </dgm:t>
    </dgm:pt>
    <dgm:pt modelId="{A1AA6851-C8D4-4B02-A9B2-F4323BCBF51D}">
      <dgm:prSet phldrT="[Text]" custT="1"/>
      <dgm:spPr/>
      <dgm:t>
        <a:bodyPr/>
        <a:lstStyle/>
        <a:p>
          <a:r>
            <a:rPr lang="en-IN" sz="2500" dirty="0"/>
            <a:t>Creating design using Xilinx Block-set in Simulink</a:t>
          </a:r>
        </a:p>
      </dgm:t>
    </dgm:pt>
    <dgm:pt modelId="{144AA07F-FBA7-45DD-87F6-6E0656D44B99}" type="parTrans" cxnId="{FF5413D4-5761-4521-A7B8-768A9785FA5F}">
      <dgm:prSet/>
      <dgm:spPr/>
      <dgm:t>
        <a:bodyPr/>
        <a:lstStyle/>
        <a:p>
          <a:endParaRPr lang="en-IN"/>
        </a:p>
      </dgm:t>
    </dgm:pt>
    <dgm:pt modelId="{401FFACD-08E1-49AF-A975-30161856E9F4}" type="sibTrans" cxnId="{FF5413D4-5761-4521-A7B8-768A9785FA5F}">
      <dgm:prSet/>
      <dgm:spPr/>
      <dgm:t>
        <a:bodyPr/>
        <a:lstStyle/>
        <a:p>
          <a:endParaRPr lang="en-IN"/>
        </a:p>
      </dgm:t>
    </dgm:pt>
    <dgm:pt modelId="{BC8857E9-3C85-4D91-911D-92EAFD0464BA}">
      <dgm:prSet phldrT="[Text]" custT="1"/>
      <dgm:spPr/>
      <dgm:t>
        <a:bodyPr/>
        <a:lstStyle/>
        <a:p>
          <a:r>
            <a:rPr lang="en-IN" sz="2500" dirty="0"/>
            <a:t>Generating the hardware Co-simulation block </a:t>
          </a:r>
        </a:p>
      </dgm:t>
    </dgm:pt>
    <dgm:pt modelId="{B9986258-C834-46E2-8683-720FD5AF4E76}" type="parTrans" cxnId="{4A027725-81AF-45D0-A827-F7525BAEF270}">
      <dgm:prSet/>
      <dgm:spPr/>
      <dgm:t>
        <a:bodyPr/>
        <a:lstStyle/>
        <a:p>
          <a:endParaRPr lang="en-IN"/>
        </a:p>
      </dgm:t>
    </dgm:pt>
    <dgm:pt modelId="{33CBEEA3-8ABA-4B54-A6C2-0F07DCDB2AC8}" type="sibTrans" cxnId="{4A027725-81AF-45D0-A827-F7525BAEF270}">
      <dgm:prSet/>
      <dgm:spPr/>
      <dgm:t>
        <a:bodyPr/>
        <a:lstStyle/>
        <a:p>
          <a:endParaRPr lang="en-IN"/>
        </a:p>
      </dgm:t>
    </dgm:pt>
    <dgm:pt modelId="{2EE1BAFD-FA5E-4A9B-852E-BE88FCCF3D6E}">
      <dgm:prSet phldrT="[Text]"/>
      <dgm:spPr/>
      <dgm:t>
        <a:bodyPr/>
        <a:lstStyle/>
        <a:p>
          <a:r>
            <a:rPr lang="en-IN" dirty="0"/>
            <a:t>Step-3</a:t>
          </a:r>
        </a:p>
      </dgm:t>
    </dgm:pt>
    <dgm:pt modelId="{79516AC4-92F8-42BE-9056-B1ACA8472D98}" type="parTrans" cxnId="{98460AF1-5A1F-49C0-A55C-B1242C4744C8}">
      <dgm:prSet/>
      <dgm:spPr/>
      <dgm:t>
        <a:bodyPr/>
        <a:lstStyle/>
        <a:p>
          <a:endParaRPr lang="en-IN"/>
        </a:p>
      </dgm:t>
    </dgm:pt>
    <dgm:pt modelId="{EFB6C327-C7B2-496B-99BB-A645E24B4E95}" type="sibTrans" cxnId="{98460AF1-5A1F-49C0-A55C-B1242C4744C8}">
      <dgm:prSet/>
      <dgm:spPr/>
      <dgm:t>
        <a:bodyPr/>
        <a:lstStyle/>
        <a:p>
          <a:endParaRPr lang="en-IN"/>
        </a:p>
      </dgm:t>
    </dgm:pt>
    <dgm:pt modelId="{3D232563-E4D4-4C55-8F79-BA2DC352192B}">
      <dgm:prSet phldrT="[Text]" custT="1"/>
      <dgm:spPr/>
      <dgm:t>
        <a:bodyPr/>
        <a:lstStyle/>
        <a:p>
          <a:r>
            <a:rPr lang="en-IN" sz="2800" dirty="0"/>
            <a:t>Image post-processing on MATLAB</a:t>
          </a:r>
        </a:p>
      </dgm:t>
    </dgm:pt>
    <dgm:pt modelId="{899C54A8-F225-446F-AAF2-4538A0352E95}" type="parTrans" cxnId="{892C1448-C8F6-4A74-B922-0DA3D7C33431}">
      <dgm:prSet/>
      <dgm:spPr/>
      <dgm:t>
        <a:bodyPr/>
        <a:lstStyle/>
        <a:p>
          <a:endParaRPr lang="en-IN"/>
        </a:p>
      </dgm:t>
    </dgm:pt>
    <dgm:pt modelId="{BF75D605-AF6C-4599-9104-6E00773927C8}" type="sibTrans" cxnId="{892C1448-C8F6-4A74-B922-0DA3D7C33431}">
      <dgm:prSet/>
      <dgm:spPr/>
      <dgm:t>
        <a:bodyPr/>
        <a:lstStyle/>
        <a:p>
          <a:endParaRPr lang="en-IN"/>
        </a:p>
      </dgm:t>
    </dgm:pt>
    <dgm:pt modelId="{1B18E72B-93DB-4E8F-8184-B57FA5009BD8}">
      <dgm:prSet phldrT="[Text]"/>
      <dgm:spPr/>
      <dgm:t>
        <a:bodyPr/>
        <a:lstStyle/>
        <a:p>
          <a:endParaRPr lang="en-IN" sz="1700" dirty="0"/>
        </a:p>
      </dgm:t>
    </dgm:pt>
    <dgm:pt modelId="{3468642B-7C06-4D59-9850-1FC65DF583AF}" type="parTrans" cxnId="{27A34FDF-B4E0-4B5D-9DCC-30F2BE3CDAFB}">
      <dgm:prSet/>
      <dgm:spPr/>
      <dgm:t>
        <a:bodyPr/>
        <a:lstStyle/>
        <a:p>
          <a:endParaRPr lang="en-IN"/>
        </a:p>
      </dgm:t>
    </dgm:pt>
    <dgm:pt modelId="{F402E966-0196-4E3B-899D-48E13F29187A}" type="sibTrans" cxnId="{27A34FDF-B4E0-4B5D-9DCC-30F2BE3CDAFB}">
      <dgm:prSet/>
      <dgm:spPr/>
      <dgm:t>
        <a:bodyPr/>
        <a:lstStyle/>
        <a:p>
          <a:endParaRPr lang="en-IN"/>
        </a:p>
      </dgm:t>
    </dgm:pt>
    <dgm:pt modelId="{03EE67C4-D3E4-4754-81A3-E70FD5813F4D}">
      <dgm:prSet phldrT="[Text]" custT="1"/>
      <dgm:spPr/>
      <dgm:t>
        <a:bodyPr/>
        <a:lstStyle/>
        <a:p>
          <a:r>
            <a:rPr lang="en-IN" sz="2500" dirty="0"/>
            <a:t>Programming the FPGA</a:t>
          </a:r>
        </a:p>
      </dgm:t>
    </dgm:pt>
    <dgm:pt modelId="{A498760F-2512-41EA-B7B6-C756F2273870}" type="parTrans" cxnId="{3CBDD932-2712-4E7C-B82B-6E2B6F0D4A21}">
      <dgm:prSet/>
      <dgm:spPr/>
      <dgm:t>
        <a:bodyPr/>
        <a:lstStyle/>
        <a:p>
          <a:endParaRPr lang="en-IN"/>
        </a:p>
      </dgm:t>
    </dgm:pt>
    <dgm:pt modelId="{40E67C4D-4EAD-40D1-B6D8-25A230ADF506}" type="sibTrans" cxnId="{3CBDD932-2712-4E7C-B82B-6E2B6F0D4A21}">
      <dgm:prSet/>
      <dgm:spPr/>
      <dgm:t>
        <a:bodyPr/>
        <a:lstStyle/>
        <a:p>
          <a:endParaRPr lang="en-IN"/>
        </a:p>
      </dgm:t>
    </dgm:pt>
    <dgm:pt modelId="{B36608ED-AB18-45F5-A832-3397D47EF0BB}">
      <dgm:prSet phldrT="[Text]" custT="1"/>
      <dgm:spPr/>
      <dgm:t>
        <a:bodyPr/>
        <a:lstStyle/>
        <a:p>
          <a:endParaRPr lang="en-IN" sz="2500" dirty="0"/>
        </a:p>
      </dgm:t>
    </dgm:pt>
    <dgm:pt modelId="{CAF9E77D-4C15-4D50-ADF2-1D94483B2A57}" type="parTrans" cxnId="{898AE836-B156-45C8-B06F-528AFB1756D2}">
      <dgm:prSet/>
      <dgm:spPr/>
      <dgm:t>
        <a:bodyPr/>
        <a:lstStyle/>
        <a:p>
          <a:endParaRPr lang="en-IN"/>
        </a:p>
      </dgm:t>
    </dgm:pt>
    <dgm:pt modelId="{7B9279CD-3F5B-4821-8CB2-6A582CCA8AA8}" type="sibTrans" cxnId="{898AE836-B156-45C8-B06F-528AFB1756D2}">
      <dgm:prSet/>
      <dgm:spPr/>
      <dgm:t>
        <a:bodyPr/>
        <a:lstStyle/>
        <a:p>
          <a:endParaRPr lang="en-IN"/>
        </a:p>
      </dgm:t>
    </dgm:pt>
    <dgm:pt modelId="{AAACEA6E-71AE-446E-82E5-A73DE8517887}" type="pres">
      <dgm:prSet presAssocID="{109BB6CD-1003-42E2-9036-91D5C583914A}" presName="linearFlow" presStyleCnt="0">
        <dgm:presLayoutVars>
          <dgm:dir/>
          <dgm:animLvl val="lvl"/>
          <dgm:resizeHandles val="exact"/>
        </dgm:presLayoutVars>
      </dgm:prSet>
      <dgm:spPr/>
    </dgm:pt>
    <dgm:pt modelId="{48B18143-7E68-459E-866B-385F23AC20B9}" type="pres">
      <dgm:prSet presAssocID="{C563A9D3-8228-4ACE-AF4A-8771700E0A3D}" presName="composite" presStyleCnt="0"/>
      <dgm:spPr/>
    </dgm:pt>
    <dgm:pt modelId="{048E6315-6D75-4308-93B6-B74B33263C40}" type="pres">
      <dgm:prSet presAssocID="{C563A9D3-8228-4ACE-AF4A-8771700E0A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47E1BC4-3FAA-4434-A98E-330A9C849DE7}" type="pres">
      <dgm:prSet presAssocID="{C563A9D3-8228-4ACE-AF4A-8771700E0A3D}" presName="descendantText" presStyleLbl="alignAcc1" presStyleIdx="0" presStyleCnt="3">
        <dgm:presLayoutVars>
          <dgm:bulletEnabled val="1"/>
        </dgm:presLayoutVars>
      </dgm:prSet>
      <dgm:spPr/>
    </dgm:pt>
    <dgm:pt modelId="{490DBFAA-1927-4391-8497-06C08A9941B2}" type="pres">
      <dgm:prSet presAssocID="{C53B3F03-D503-4015-A56C-D31DEC2FEC4C}" presName="sp" presStyleCnt="0"/>
      <dgm:spPr/>
    </dgm:pt>
    <dgm:pt modelId="{51085C98-BD97-43B5-8A76-0AF62A67E594}" type="pres">
      <dgm:prSet presAssocID="{04373495-0316-4C0E-A563-4CBC0B462670}" presName="composite" presStyleCnt="0"/>
      <dgm:spPr/>
    </dgm:pt>
    <dgm:pt modelId="{5152B021-5710-4FE0-9E02-194D82C324BA}" type="pres">
      <dgm:prSet presAssocID="{04373495-0316-4C0E-A563-4CBC0B462670}" presName="parentText" presStyleLbl="alignNode1" presStyleIdx="1" presStyleCnt="3" custScaleY="128768">
        <dgm:presLayoutVars>
          <dgm:chMax val="1"/>
          <dgm:bulletEnabled val="1"/>
        </dgm:presLayoutVars>
      </dgm:prSet>
      <dgm:spPr/>
    </dgm:pt>
    <dgm:pt modelId="{DBCA88A3-9319-4BE8-A501-F84B02E40DA7}" type="pres">
      <dgm:prSet presAssocID="{04373495-0316-4C0E-A563-4CBC0B462670}" presName="descendantText" presStyleLbl="alignAcc1" presStyleIdx="1" presStyleCnt="3" custScaleY="139771">
        <dgm:presLayoutVars>
          <dgm:bulletEnabled val="1"/>
        </dgm:presLayoutVars>
      </dgm:prSet>
      <dgm:spPr/>
    </dgm:pt>
    <dgm:pt modelId="{0C77EF50-42B0-4925-A2BC-828D20E513E6}" type="pres">
      <dgm:prSet presAssocID="{18F24A58-CF4F-4D19-949F-94EBB1BCAC5F}" presName="sp" presStyleCnt="0"/>
      <dgm:spPr/>
    </dgm:pt>
    <dgm:pt modelId="{2C3A827C-2C5D-4DB6-B6A7-7BD59966AB60}" type="pres">
      <dgm:prSet presAssocID="{2EE1BAFD-FA5E-4A9B-852E-BE88FCCF3D6E}" presName="composite" presStyleCnt="0"/>
      <dgm:spPr/>
    </dgm:pt>
    <dgm:pt modelId="{8C91772C-D4B2-4BAF-86B8-EBBD38975BA7}" type="pres">
      <dgm:prSet presAssocID="{2EE1BAFD-FA5E-4A9B-852E-BE88FCCF3D6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4357750-4622-4A97-B4B6-A4CF878AF585}" type="pres">
      <dgm:prSet presAssocID="{2EE1BAFD-FA5E-4A9B-852E-BE88FCCF3D6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F257C1A-FF8C-47CC-A3B7-88FD6443362E}" type="presOf" srcId="{1B18E72B-93DB-4E8F-8184-B57FA5009BD8}" destId="{DBCA88A3-9319-4BE8-A501-F84B02E40DA7}" srcOrd="0" destOrd="4" presId="urn:microsoft.com/office/officeart/2005/8/layout/chevron2"/>
    <dgm:cxn modelId="{E0C0DC1A-CC52-47CC-9C2A-4177F8532418}" type="presOf" srcId="{A1AA6851-C8D4-4B02-A9B2-F4323BCBF51D}" destId="{DBCA88A3-9319-4BE8-A501-F84B02E40DA7}" srcOrd="0" destOrd="1" presId="urn:microsoft.com/office/officeart/2005/8/layout/chevron2"/>
    <dgm:cxn modelId="{4A027725-81AF-45D0-A827-F7525BAEF270}" srcId="{04373495-0316-4C0E-A563-4CBC0B462670}" destId="{BC8857E9-3C85-4D91-911D-92EAFD0464BA}" srcOrd="2" destOrd="0" parTransId="{B9986258-C834-46E2-8683-720FD5AF4E76}" sibTransId="{33CBEEA3-8ABA-4B54-A6C2-0F07DCDB2AC8}"/>
    <dgm:cxn modelId="{3CBDD932-2712-4E7C-B82B-6E2B6F0D4A21}" srcId="{04373495-0316-4C0E-A563-4CBC0B462670}" destId="{03EE67C4-D3E4-4754-81A3-E70FD5813F4D}" srcOrd="3" destOrd="0" parTransId="{A498760F-2512-41EA-B7B6-C756F2273870}" sibTransId="{40E67C4D-4EAD-40D1-B6D8-25A230ADF506}"/>
    <dgm:cxn modelId="{898AE836-B156-45C8-B06F-528AFB1756D2}" srcId="{04373495-0316-4C0E-A563-4CBC0B462670}" destId="{B36608ED-AB18-45F5-A832-3397D47EF0BB}" srcOrd="0" destOrd="0" parTransId="{CAF9E77D-4C15-4D50-ADF2-1D94483B2A57}" sibTransId="{7B9279CD-3F5B-4821-8CB2-6A582CCA8AA8}"/>
    <dgm:cxn modelId="{AA1A9F5E-94FB-4BB5-87B9-12D55AEDD919}" type="presOf" srcId="{04373495-0316-4C0E-A563-4CBC0B462670}" destId="{5152B021-5710-4FE0-9E02-194D82C324BA}" srcOrd="0" destOrd="0" presId="urn:microsoft.com/office/officeart/2005/8/layout/chevron2"/>
    <dgm:cxn modelId="{A002A245-589F-4910-8D3A-28BC32DDD255}" srcId="{109BB6CD-1003-42E2-9036-91D5C583914A}" destId="{C563A9D3-8228-4ACE-AF4A-8771700E0A3D}" srcOrd="0" destOrd="0" parTransId="{CFDE36E2-CD8F-43C5-95EE-339C1E5EF494}" sibTransId="{C53B3F03-D503-4015-A56C-D31DEC2FEC4C}"/>
    <dgm:cxn modelId="{892C1448-C8F6-4A74-B922-0DA3D7C33431}" srcId="{2EE1BAFD-FA5E-4A9B-852E-BE88FCCF3D6E}" destId="{3D232563-E4D4-4C55-8F79-BA2DC352192B}" srcOrd="0" destOrd="0" parTransId="{899C54A8-F225-446F-AAF2-4538A0352E95}" sibTransId="{BF75D605-AF6C-4599-9104-6E00773927C8}"/>
    <dgm:cxn modelId="{6BEE7D59-13C2-4896-84DC-3C84B09DAC63}" type="presOf" srcId="{B36608ED-AB18-45F5-A832-3397D47EF0BB}" destId="{DBCA88A3-9319-4BE8-A501-F84B02E40DA7}" srcOrd="0" destOrd="0" presId="urn:microsoft.com/office/officeart/2005/8/layout/chevron2"/>
    <dgm:cxn modelId="{198FDA85-2DAF-465D-B32F-813263DB61E5}" type="presOf" srcId="{C563A9D3-8228-4ACE-AF4A-8771700E0A3D}" destId="{048E6315-6D75-4308-93B6-B74B33263C40}" srcOrd="0" destOrd="0" presId="urn:microsoft.com/office/officeart/2005/8/layout/chevron2"/>
    <dgm:cxn modelId="{DF82B78B-0025-4860-AE32-3B4C1DD49A2A}" type="presOf" srcId="{2EE1BAFD-FA5E-4A9B-852E-BE88FCCF3D6E}" destId="{8C91772C-D4B2-4BAF-86B8-EBBD38975BA7}" srcOrd="0" destOrd="0" presId="urn:microsoft.com/office/officeart/2005/8/layout/chevron2"/>
    <dgm:cxn modelId="{FADB84A4-F1D4-4885-9E2E-85E62A8287FE}" type="presOf" srcId="{109BB6CD-1003-42E2-9036-91D5C583914A}" destId="{AAACEA6E-71AE-446E-82E5-A73DE8517887}" srcOrd="0" destOrd="0" presId="urn:microsoft.com/office/officeart/2005/8/layout/chevron2"/>
    <dgm:cxn modelId="{2C22C3A4-0365-4F36-9BC9-E47856843BDC}" type="presOf" srcId="{03EE67C4-D3E4-4754-81A3-E70FD5813F4D}" destId="{DBCA88A3-9319-4BE8-A501-F84B02E40DA7}" srcOrd="0" destOrd="3" presId="urn:microsoft.com/office/officeart/2005/8/layout/chevron2"/>
    <dgm:cxn modelId="{B007BEAB-57E6-480B-BFF3-FE61EEB0DFCC}" type="presOf" srcId="{BC8857E9-3C85-4D91-911D-92EAFD0464BA}" destId="{DBCA88A3-9319-4BE8-A501-F84B02E40DA7}" srcOrd="0" destOrd="2" presId="urn:microsoft.com/office/officeart/2005/8/layout/chevron2"/>
    <dgm:cxn modelId="{AB3AAFAF-B01D-451C-BAA5-B1C86FB74120}" type="presOf" srcId="{3D232563-E4D4-4C55-8F79-BA2DC352192B}" destId="{54357750-4622-4A97-B4B6-A4CF878AF585}" srcOrd="0" destOrd="0" presId="urn:microsoft.com/office/officeart/2005/8/layout/chevron2"/>
    <dgm:cxn modelId="{BBDE42B5-682B-4393-AF2F-6E68EE866032}" srcId="{109BB6CD-1003-42E2-9036-91D5C583914A}" destId="{04373495-0316-4C0E-A563-4CBC0B462670}" srcOrd="1" destOrd="0" parTransId="{2C2C45B5-3F1D-4457-9BD7-8FB068EA5BF8}" sibTransId="{18F24A58-CF4F-4D19-949F-94EBB1BCAC5F}"/>
    <dgm:cxn modelId="{7EE343CD-DDFB-4848-9215-322525145825}" type="presOf" srcId="{D6D96BFC-9AD0-4D30-B3D9-F1D0A7FF73C7}" destId="{347E1BC4-3FAA-4434-A98E-330A9C849DE7}" srcOrd="0" destOrd="0" presId="urn:microsoft.com/office/officeart/2005/8/layout/chevron2"/>
    <dgm:cxn modelId="{FF5413D4-5761-4521-A7B8-768A9785FA5F}" srcId="{04373495-0316-4C0E-A563-4CBC0B462670}" destId="{A1AA6851-C8D4-4B02-A9B2-F4323BCBF51D}" srcOrd="1" destOrd="0" parTransId="{144AA07F-FBA7-45DD-87F6-6E0656D44B99}" sibTransId="{401FFACD-08E1-49AF-A975-30161856E9F4}"/>
    <dgm:cxn modelId="{27A34FDF-B4E0-4B5D-9DCC-30F2BE3CDAFB}" srcId="{04373495-0316-4C0E-A563-4CBC0B462670}" destId="{1B18E72B-93DB-4E8F-8184-B57FA5009BD8}" srcOrd="4" destOrd="0" parTransId="{3468642B-7C06-4D59-9850-1FC65DF583AF}" sibTransId="{F402E966-0196-4E3B-899D-48E13F29187A}"/>
    <dgm:cxn modelId="{2AF7FDE2-BB91-4502-A2CF-73C8A6CE4BF2}" srcId="{C563A9D3-8228-4ACE-AF4A-8771700E0A3D}" destId="{D6D96BFC-9AD0-4D30-B3D9-F1D0A7FF73C7}" srcOrd="0" destOrd="0" parTransId="{97E46250-660F-4083-8820-86D8041EC343}" sibTransId="{DA07333D-BE9B-4931-A10B-086D7ABED262}"/>
    <dgm:cxn modelId="{98460AF1-5A1F-49C0-A55C-B1242C4744C8}" srcId="{109BB6CD-1003-42E2-9036-91D5C583914A}" destId="{2EE1BAFD-FA5E-4A9B-852E-BE88FCCF3D6E}" srcOrd="2" destOrd="0" parTransId="{79516AC4-92F8-42BE-9056-B1ACA8472D98}" sibTransId="{EFB6C327-C7B2-496B-99BB-A645E24B4E95}"/>
    <dgm:cxn modelId="{9164BA9D-036E-4D5D-A7F4-A1B23DE8789E}" type="presParOf" srcId="{AAACEA6E-71AE-446E-82E5-A73DE8517887}" destId="{48B18143-7E68-459E-866B-385F23AC20B9}" srcOrd="0" destOrd="0" presId="urn:microsoft.com/office/officeart/2005/8/layout/chevron2"/>
    <dgm:cxn modelId="{8558D0ED-D06C-4F6E-8928-5C3AA1DDB209}" type="presParOf" srcId="{48B18143-7E68-459E-866B-385F23AC20B9}" destId="{048E6315-6D75-4308-93B6-B74B33263C40}" srcOrd="0" destOrd="0" presId="urn:microsoft.com/office/officeart/2005/8/layout/chevron2"/>
    <dgm:cxn modelId="{036DDBDF-F883-488F-B134-AB5105EA6006}" type="presParOf" srcId="{48B18143-7E68-459E-866B-385F23AC20B9}" destId="{347E1BC4-3FAA-4434-A98E-330A9C849DE7}" srcOrd="1" destOrd="0" presId="urn:microsoft.com/office/officeart/2005/8/layout/chevron2"/>
    <dgm:cxn modelId="{53EF6A5B-759F-4D18-878D-2E91593CE95C}" type="presParOf" srcId="{AAACEA6E-71AE-446E-82E5-A73DE8517887}" destId="{490DBFAA-1927-4391-8497-06C08A9941B2}" srcOrd="1" destOrd="0" presId="urn:microsoft.com/office/officeart/2005/8/layout/chevron2"/>
    <dgm:cxn modelId="{4B013241-3E85-4BA4-B873-9F34182F39CE}" type="presParOf" srcId="{AAACEA6E-71AE-446E-82E5-A73DE8517887}" destId="{51085C98-BD97-43B5-8A76-0AF62A67E594}" srcOrd="2" destOrd="0" presId="urn:microsoft.com/office/officeart/2005/8/layout/chevron2"/>
    <dgm:cxn modelId="{A04BAAE1-A2C3-4116-BCD3-EC700A92A5E3}" type="presParOf" srcId="{51085C98-BD97-43B5-8A76-0AF62A67E594}" destId="{5152B021-5710-4FE0-9E02-194D82C324BA}" srcOrd="0" destOrd="0" presId="urn:microsoft.com/office/officeart/2005/8/layout/chevron2"/>
    <dgm:cxn modelId="{4D0BDC89-2891-45C2-9882-E8B8A7417DE3}" type="presParOf" srcId="{51085C98-BD97-43B5-8A76-0AF62A67E594}" destId="{DBCA88A3-9319-4BE8-A501-F84B02E40DA7}" srcOrd="1" destOrd="0" presId="urn:microsoft.com/office/officeart/2005/8/layout/chevron2"/>
    <dgm:cxn modelId="{E76319CA-FB02-403F-A1A5-0968DA200C5D}" type="presParOf" srcId="{AAACEA6E-71AE-446E-82E5-A73DE8517887}" destId="{0C77EF50-42B0-4925-A2BC-828D20E513E6}" srcOrd="3" destOrd="0" presId="urn:microsoft.com/office/officeart/2005/8/layout/chevron2"/>
    <dgm:cxn modelId="{A5E51EA4-0FC0-4324-BD5C-2DD8EAB0CDCE}" type="presParOf" srcId="{AAACEA6E-71AE-446E-82E5-A73DE8517887}" destId="{2C3A827C-2C5D-4DB6-B6A7-7BD59966AB60}" srcOrd="4" destOrd="0" presId="urn:microsoft.com/office/officeart/2005/8/layout/chevron2"/>
    <dgm:cxn modelId="{1F18D4DD-A553-44F9-8F07-5C93681BE609}" type="presParOf" srcId="{2C3A827C-2C5D-4DB6-B6A7-7BD59966AB60}" destId="{8C91772C-D4B2-4BAF-86B8-EBBD38975BA7}" srcOrd="0" destOrd="0" presId="urn:microsoft.com/office/officeart/2005/8/layout/chevron2"/>
    <dgm:cxn modelId="{16B97857-62C4-4B47-AA71-052B44C88A26}" type="presParOf" srcId="{2C3A827C-2C5D-4DB6-B6A7-7BD59966AB60}" destId="{54357750-4622-4A97-B4B6-A4CF878AF5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D04AF9-28E5-4556-8042-7528B4ADBEB2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77FD9A2-17C6-4C8C-B2F4-189C723DDCA6}">
      <dgm:prSet phldrT="[Text]" custT="1"/>
      <dgm:spPr/>
      <dgm:t>
        <a:bodyPr/>
        <a:lstStyle/>
        <a:p>
          <a:r>
            <a:rPr lang="en-IN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Inverter</a:t>
          </a:r>
        </a:p>
      </dgm:t>
    </dgm:pt>
    <dgm:pt modelId="{C2C78FDB-2AC5-4C8C-AF1B-3B2914698D51}" type="parTrans" cxnId="{CC1EF201-0C86-4A8E-97F5-76A0CB3981A1}">
      <dgm:prSet/>
      <dgm:spPr/>
      <dgm:t>
        <a:bodyPr/>
        <a:lstStyle/>
        <a:p>
          <a:endParaRPr lang="en-IN"/>
        </a:p>
      </dgm:t>
    </dgm:pt>
    <dgm:pt modelId="{DB808FDE-2640-4322-875E-4188C55F5190}" type="sibTrans" cxnId="{CC1EF201-0C86-4A8E-97F5-76A0CB3981A1}">
      <dgm:prSet/>
      <dgm:spPr/>
      <dgm:t>
        <a:bodyPr/>
        <a:lstStyle/>
        <a:p>
          <a:endParaRPr lang="en-IN"/>
        </a:p>
      </dgm:t>
    </dgm:pt>
    <dgm:pt modelId="{01357D2E-C6F2-44C3-9549-DB2AD80C3292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Image Thresholding</a:t>
          </a:r>
        </a:p>
      </dgm:t>
    </dgm:pt>
    <dgm:pt modelId="{FB3FEDD0-625E-4D11-9E09-9425D3FEF26A}" type="parTrans" cxnId="{6DC3FB28-3208-4BD1-AC32-CD61B2BDAEBF}">
      <dgm:prSet/>
      <dgm:spPr/>
      <dgm:t>
        <a:bodyPr/>
        <a:lstStyle/>
        <a:p>
          <a:endParaRPr lang="en-IN"/>
        </a:p>
      </dgm:t>
    </dgm:pt>
    <dgm:pt modelId="{C6F39C73-257D-40B7-9A5E-A865A6B93DA3}" type="sibTrans" cxnId="{6DC3FB28-3208-4BD1-AC32-CD61B2BDAEBF}">
      <dgm:prSet/>
      <dgm:spPr/>
      <dgm:t>
        <a:bodyPr/>
        <a:lstStyle/>
        <a:p>
          <a:endParaRPr lang="en-IN"/>
        </a:p>
      </dgm:t>
    </dgm:pt>
    <dgm:pt modelId="{4BA45D35-0112-4D59-A7B3-A4983A4EAA1B}">
      <dgm:prSet phldrT="[Text]"/>
      <dgm:spPr/>
      <dgm:t>
        <a:bodyPr/>
        <a:lstStyle/>
        <a:p>
          <a:r>
            <a: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Sobel Edge Detection</a:t>
          </a:r>
        </a:p>
      </dgm:t>
    </dgm:pt>
    <dgm:pt modelId="{1794E651-D8CC-4D94-BEAC-7841DC9708E8}" type="parTrans" cxnId="{313F252E-CDA8-43C5-9419-E2E7B439153E}">
      <dgm:prSet/>
      <dgm:spPr/>
      <dgm:t>
        <a:bodyPr/>
        <a:lstStyle/>
        <a:p>
          <a:endParaRPr lang="en-IN"/>
        </a:p>
      </dgm:t>
    </dgm:pt>
    <dgm:pt modelId="{53773ED7-E648-42C2-B78A-97AF28CEF877}" type="sibTrans" cxnId="{313F252E-CDA8-43C5-9419-E2E7B439153E}">
      <dgm:prSet/>
      <dgm:spPr/>
      <dgm:t>
        <a:bodyPr/>
        <a:lstStyle/>
        <a:p>
          <a:endParaRPr lang="en-IN"/>
        </a:p>
      </dgm:t>
    </dgm:pt>
    <dgm:pt modelId="{D473E9E2-AFAF-4B11-9C9F-0E7787BCBE4B}">
      <dgm:prSet/>
      <dgm:spPr/>
      <dgm:t>
        <a:bodyPr/>
        <a:lstStyle/>
        <a:p>
          <a:r>
            <a:rPr lang="en-IN" dirty="0"/>
            <a:t>Reversing the intensity levels of the image producing a photographic negative equivalent</a:t>
          </a:r>
        </a:p>
      </dgm:t>
    </dgm:pt>
    <dgm:pt modelId="{77458275-60BC-4D18-AF7C-F84A9518F06E}" type="parTrans" cxnId="{0DFF4DD3-78EB-43FF-A5A7-B1C221A9495A}">
      <dgm:prSet/>
      <dgm:spPr/>
      <dgm:t>
        <a:bodyPr/>
        <a:lstStyle/>
        <a:p>
          <a:endParaRPr lang="en-IN"/>
        </a:p>
      </dgm:t>
    </dgm:pt>
    <dgm:pt modelId="{2ED6235B-9535-40C6-863A-7BE9A1AA6522}" type="sibTrans" cxnId="{0DFF4DD3-78EB-43FF-A5A7-B1C221A9495A}">
      <dgm:prSet/>
      <dgm:spPr/>
      <dgm:t>
        <a:bodyPr/>
        <a:lstStyle/>
        <a:p>
          <a:endParaRPr lang="en-IN"/>
        </a:p>
      </dgm:t>
    </dgm:pt>
    <dgm:pt modelId="{707EB6A1-5BAB-49E2-BBFC-E5CBBB47400A}">
      <dgm:prSet/>
      <dgm:spPr/>
      <dgm:t>
        <a:bodyPr/>
        <a:lstStyle/>
        <a:p>
          <a:r>
            <a:rPr lang="en-IN" dirty="0"/>
            <a:t>Converting a grey-scale image into a binary image</a:t>
          </a:r>
        </a:p>
      </dgm:t>
    </dgm:pt>
    <dgm:pt modelId="{5855E119-4815-4CD9-B935-3D964C220DEC}" type="parTrans" cxnId="{7E7D6BAD-C843-4789-A85C-79227CEDEEE3}">
      <dgm:prSet/>
      <dgm:spPr/>
      <dgm:t>
        <a:bodyPr/>
        <a:lstStyle/>
        <a:p>
          <a:endParaRPr lang="en-IN"/>
        </a:p>
      </dgm:t>
    </dgm:pt>
    <dgm:pt modelId="{72F9DCF2-28C1-4116-A1AB-5A94157C86CD}" type="sibTrans" cxnId="{7E7D6BAD-C843-4789-A85C-79227CEDEEE3}">
      <dgm:prSet/>
      <dgm:spPr/>
      <dgm:t>
        <a:bodyPr/>
        <a:lstStyle/>
        <a:p>
          <a:endParaRPr lang="en-IN"/>
        </a:p>
      </dgm:t>
    </dgm:pt>
    <dgm:pt modelId="{5630BF6B-5D26-4CB2-88FA-7BACCC63A144}">
      <dgm:prSet/>
      <dgm:spPr/>
      <dgm:t>
        <a:bodyPr/>
        <a:lstStyle/>
        <a:p>
          <a:r>
            <a:rPr lang="en-IN" dirty="0"/>
            <a:t>Algorithm for enhancing and detecting edges</a:t>
          </a:r>
        </a:p>
      </dgm:t>
    </dgm:pt>
    <dgm:pt modelId="{E0248A9C-9787-4087-944B-CA8CD52A0272}" type="parTrans" cxnId="{014B3EFB-D7FE-45DA-94F3-0DA3C41AC754}">
      <dgm:prSet/>
      <dgm:spPr/>
      <dgm:t>
        <a:bodyPr/>
        <a:lstStyle/>
        <a:p>
          <a:endParaRPr lang="en-IN"/>
        </a:p>
      </dgm:t>
    </dgm:pt>
    <dgm:pt modelId="{29CA7C80-FDD9-4781-A9E3-ACC7F7D999E4}" type="sibTrans" cxnId="{014B3EFB-D7FE-45DA-94F3-0DA3C41AC754}">
      <dgm:prSet/>
      <dgm:spPr/>
      <dgm:t>
        <a:bodyPr/>
        <a:lstStyle/>
        <a:p>
          <a:endParaRPr lang="en-IN"/>
        </a:p>
      </dgm:t>
    </dgm:pt>
    <dgm:pt modelId="{9475E1F9-0985-4528-9BF4-803E73F1E70A}" type="pres">
      <dgm:prSet presAssocID="{C2D04AF9-28E5-4556-8042-7528B4ADBEB2}" presName="linear" presStyleCnt="0">
        <dgm:presLayoutVars>
          <dgm:dir/>
          <dgm:animLvl val="lvl"/>
          <dgm:resizeHandles val="exact"/>
        </dgm:presLayoutVars>
      </dgm:prSet>
      <dgm:spPr/>
    </dgm:pt>
    <dgm:pt modelId="{EC146FAE-AC27-4D74-8169-9A649785D2DF}" type="pres">
      <dgm:prSet presAssocID="{E77FD9A2-17C6-4C8C-B2F4-189C723DDCA6}" presName="parentLin" presStyleCnt="0"/>
      <dgm:spPr/>
    </dgm:pt>
    <dgm:pt modelId="{8F78ECC0-94B3-4131-85DA-4801F4DD9D23}" type="pres">
      <dgm:prSet presAssocID="{E77FD9A2-17C6-4C8C-B2F4-189C723DDCA6}" presName="parentLeftMargin" presStyleLbl="node1" presStyleIdx="0" presStyleCnt="3"/>
      <dgm:spPr/>
    </dgm:pt>
    <dgm:pt modelId="{3E30AEF1-AB68-4FDF-B614-9D1377E89CD1}" type="pres">
      <dgm:prSet presAssocID="{E77FD9A2-17C6-4C8C-B2F4-189C723DDCA6}" presName="parentText" presStyleLbl="node1" presStyleIdx="0" presStyleCnt="3" custScaleY="69946">
        <dgm:presLayoutVars>
          <dgm:chMax val="0"/>
          <dgm:bulletEnabled val="1"/>
        </dgm:presLayoutVars>
      </dgm:prSet>
      <dgm:spPr/>
    </dgm:pt>
    <dgm:pt modelId="{35B65886-0165-4D76-A578-0C41A19E322C}" type="pres">
      <dgm:prSet presAssocID="{E77FD9A2-17C6-4C8C-B2F4-189C723DDCA6}" presName="negativeSpace" presStyleCnt="0"/>
      <dgm:spPr/>
    </dgm:pt>
    <dgm:pt modelId="{252CAE80-C5EF-49DB-AC65-1FD074986305}" type="pres">
      <dgm:prSet presAssocID="{E77FD9A2-17C6-4C8C-B2F4-189C723DDCA6}" presName="childText" presStyleLbl="conFgAcc1" presStyleIdx="0" presStyleCnt="3">
        <dgm:presLayoutVars>
          <dgm:bulletEnabled val="1"/>
        </dgm:presLayoutVars>
      </dgm:prSet>
      <dgm:spPr/>
    </dgm:pt>
    <dgm:pt modelId="{54A7DE92-B11B-40AC-8BD0-CF88C20ED224}" type="pres">
      <dgm:prSet presAssocID="{DB808FDE-2640-4322-875E-4188C55F5190}" presName="spaceBetweenRectangles" presStyleCnt="0"/>
      <dgm:spPr/>
    </dgm:pt>
    <dgm:pt modelId="{6C153D85-82D8-4273-9413-06D4077F78E0}" type="pres">
      <dgm:prSet presAssocID="{01357D2E-C6F2-44C3-9549-DB2AD80C3292}" presName="parentLin" presStyleCnt="0"/>
      <dgm:spPr/>
    </dgm:pt>
    <dgm:pt modelId="{EF821280-B663-4B78-9D19-7B1FE9F4E59E}" type="pres">
      <dgm:prSet presAssocID="{01357D2E-C6F2-44C3-9549-DB2AD80C3292}" presName="parentLeftMargin" presStyleLbl="node1" presStyleIdx="0" presStyleCnt="3"/>
      <dgm:spPr/>
    </dgm:pt>
    <dgm:pt modelId="{DC0A1B03-3035-4D52-B443-7DC491A57C05}" type="pres">
      <dgm:prSet presAssocID="{01357D2E-C6F2-44C3-9549-DB2AD80C3292}" presName="parentText" presStyleLbl="node1" presStyleIdx="1" presStyleCnt="3" custScaleY="64989">
        <dgm:presLayoutVars>
          <dgm:chMax val="0"/>
          <dgm:bulletEnabled val="1"/>
        </dgm:presLayoutVars>
      </dgm:prSet>
      <dgm:spPr/>
    </dgm:pt>
    <dgm:pt modelId="{6613C77B-E026-4162-A97F-FB61E9AF1E06}" type="pres">
      <dgm:prSet presAssocID="{01357D2E-C6F2-44C3-9549-DB2AD80C3292}" presName="negativeSpace" presStyleCnt="0"/>
      <dgm:spPr/>
    </dgm:pt>
    <dgm:pt modelId="{2E4F7F2D-A73D-4575-9FF4-A5299569E261}" type="pres">
      <dgm:prSet presAssocID="{01357D2E-C6F2-44C3-9549-DB2AD80C3292}" presName="childText" presStyleLbl="conFgAcc1" presStyleIdx="1" presStyleCnt="3">
        <dgm:presLayoutVars>
          <dgm:bulletEnabled val="1"/>
        </dgm:presLayoutVars>
      </dgm:prSet>
      <dgm:spPr/>
    </dgm:pt>
    <dgm:pt modelId="{E006468C-008C-4C36-AD37-E7F4DD3F0FE3}" type="pres">
      <dgm:prSet presAssocID="{C6F39C73-257D-40B7-9A5E-A865A6B93DA3}" presName="spaceBetweenRectangles" presStyleCnt="0"/>
      <dgm:spPr/>
    </dgm:pt>
    <dgm:pt modelId="{9385187E-1727-4233-916C-BBDAE8992263}" type="pres">
      <dgm:prSet presAssocID="{4BA45D35-0112-4D59-A7B3-A4983A4EAA1B}" presName="parentLin" presStyleCnt="0"/>
      <dgm:spPr/>
    </dgm:pt>
    <dgm:pt modelId="{CFE9A291-1CFD-4BAE-91E5-F244AD7341F4}" type="pres">
      <dgm:prSet presAssocID="{4BA45D35-0112-4D59-A7B3-A4983A4EAA1B}" presName="parentLeftMargin" presStyleLbl="node1" presStyleIdx="1" presStyleCnt="3"/>
      <dgm:spPr/>
    </dgm:pt>
    <dgm:pt modelId="{06594A69-7B37-480C-8087-5A215C3890A5}" type="pres">
      <dgm:prSet presAssocID="{4BA45D35-0112-4D59-A7B3-A4983A4EAA1B}" presName="parentText" presStyleLbl="node1" presStyleIdx="2" presStyleCnt="3" custScaleY="69657">
        <dgm:presLayoutVars>
          <dgm:chMax val="0"/>
          <dgm:bulletEnabled val="1"/>
        </dgm:presLayoutVars>
      </dgm:prSet>
      <dgm:spPr/>
    </dgm:pt>
    <dgm:pt modelId="{F5B73EF1-A091-49E9-9C6F-6A8D633DEF09}" type="pres">
      <dgm:prSet presAssocID="{4BA45D35-0112-4D59-A7B3-A4983A4EAA1B}" presName="negativeSpace" presStyleCnt="0"/>
      <dgm:spPr/>
    </dgm:pt>
    <dgm:pt modelId="{C7FC977B-A592-4F20-8549-F8C1C7C3BC65}" type="pres">
      <dgm:prSet presAssocID="{4BA45D35-0112-4D59-A7B3-A4983A4EAA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C1EF201-0C86-4A8E-97F5-76A0CB3981A1}" srcId="{C2D04AF9-28E5-4556-8042-7528B4ADBEB2}" destId="{E77FD9A2-17C6-4C8C-B2F4-189C723DDCA6}" srcOrd="0" destOrd="0" parTransId="{C2C78FDB-2AC5-4C8C-AF1B-3B2914698D51}" sibTransId="{DB808FDE-2640-4322-875E-4188C55F5190}"/>
    <dgm:cxn modelId="{C34A1F19-67DB-4065-B8AB-0D38A099DCDA}" type="presOf" srcId="{4BA45D35-0112-4D59-A7B3-A4983A4EAA1B}" destId="{CFE9A291-1CFD-4BAE-91E5-F244AD7341F4}" srcOrd="0" destOrd="0" presId="urn:microsoft.com/office/officeart/2005/8/layout/list1"/>
    <dgm:cxn modelId="{6DC3FB28-3208-4BD1-AC32-CD61B2BDAEBF}" srcId="{C2D04AF9-28E5-4556-8042-7528B4ADBEB2}" destId="{01357D2E-C6F2-44C3-9549-DB2AD80C3292}" srcOrd="1" destOrd="0" parTransId="{FB3FEDD0-625E-4D11-9E09-9425D3FEF26A}" sibTransId="{C6F39C73-257D-40B7-9A5E-A865A6B93DA3}"/>
    <dgm:cxn modelId="{313F252E-CDA8-43C5-9419-E2E7B439153E}" srcId="{C2D04AF9-28E5-4556-8042-7528B4ADBEB2}" destId="{4BA45D35-0112-4D59-A7B3-A4983A4EAA1B}" srcOrd="2" destOrd="0" parTransId="{1794E651-D8CC-4D94-BEAC-7841DC9708E8}" sibTransId="{53773ED7-E648-42C2-B78A-97AF28CEF877}"/>
    <dgm:cxn modelId="{40219B67-60B4-4BE6-933A-9ECAEF206D29}" type="presOf" srcId="{01357D2E-C6F2-44C3-9549-DB2AD80C3292}" destId="{DC0A1B03-3035-4D52-B443-7DC491A57C05}" srcOrd="1" destOrd="0" presId="urn:microsoft.com/office/officeart/2005/8/layout/list1"/>
    <dgm:cxn modelId="{D8153A71-F3BF-451E-A17D-52B9D2AC113B}" type="presOf" srcId="{E77FD9A2-17C6-4C8C-B2F4-189C723DDCA6}" destId="{8F78ECC0-94B3-4131-85DA-4801F4DD9D23}" srcOrd="0" destOrd="0" presId="urn:microsoft.com/office/officeart/2005/8/layout/list1"/>
    <dgm:cxn modelId="{7E7D6BAD-C843-4789-A85C-79227CEDEEE3}" srcId="{01357D2E-C6F2-44C3-9549-DB2AD80C3292}" destId="{707EB6A1-5BAB-49E2-BBFC-E5CBBB47400A}" srcOrd="0" destOrd="0" parTransId="{5855E119-4815-4CD9-B935-3D964C220DEC}" sibTransId="{72F9DCF2-28C1-4116-A1AB-5A94157C86CD}"/>
    <dgm:cxn modelId="{0DFF4DD3-78EB-43FF-A5A7-B1C221A9495A}" srcId="{E77FD9A2-17C6-4C8C-B2F4-189C723DDCA6}" destId="{D473E9E2-AFAF-4B11-9C9F-0E7787BCBE4B}" srcOrd="0" destOrd="0" parTransId="{77458275-60BC-4D18-AF7C-F84A9518F06E}" sibTransId="{2ED6235B-9535-40C6-863A-7BE9A1AA6522}"/>
    <dgm:cxn modelId="{F45AE6DC-6DDF-4784-B403-864E5502F0D7}" type="presOf" srcId="{4BA45D35-0112-4D59-A7B3-A4983A4EAA1B}" destId="{06594A69-7B37-480C-8087-5A215C3890A5}" srcOrd="1" destOrd="0" presId="urn:microsoft.com/office/officeart/2005/8/layout/list1"/>
    <dgm:cxn modelId="{FCB894E0-568E-4EA7-97F6-59E2ED2DF50C}" type="presOf" srcId="{D473E9E2-AFAF-4B11-9C9F-0E7787BCBE4B}" destId="{252CAE80-C5EF-49DB-AC65-1FD074986305}" srcOrd="0" destOrd="0" presId="urn:microsoft.com/office/officeart/2005/8/layout/list1"/>
    <dgm:cxn modelId="{EADE70EE-35B7-4968-818B-81B88871E11E}" type="presOf" srcId="{E77FD9A2-17C6-4C8C-B2F4-189C723DDCA6}" destId="{3E30AEF1-AB68-4FDF-B614-9D1377E89CD1}" srcOrd="1" destOrd="0" presId="urn:microsoft.com/office/officeart/2005/8/layout/list1"/>
    <dgm:cxn modelId="{614C87F1-44EF-462F-9D2F-89DF325291E1}" type="presOf" srcId="{C2D04AF9-28E5-4556-8042-7528B4ADBEB2}" destId="{9475E1F9-0985-4528-9BF4-803E73F1E70A}" srcOrd="0" destOrd="0" presId="urn:microsoft.com/office/officeart/2005/8/layout/list1"/>
    <dgm:cxn modelId="{CB3603F7-F70E-4709-82ED-AE366D1AB0D4}" type="presOf" srcId="{5630BF6B-5D26-4CB2-88FA-7BACCC63A144}" destId="{C7FC977B-A592-4F20-8549-F8C1C7C3BC65}" srcOrd="0" destOrd="0" presId="urn:microsoft.com/office/officeart/2005/8/layout/list1"/>
    <dgm:cxn modelId="{014B3EFB-D7FE-45DA-94F3-0DA3C41AC754}" srcId="{4BA45D35-0112-4D59-A7B3-A4983A4EAA1B}" destId="{5630BF6B-5D26-4CB2-88FA-7BACCC63A144}" srcOrd="0" destOrd="0" parTransId="{E0248A9C-9787-4087-944B-CA8CD52A0272}" sibTransId="{29CA7C80-FDD9-4781-A9E3-ACC7F7D999E4}"/>
    <dgm:cxn modelId="{574C68FB-76C7-4BA8-ACBA-652391F6749D}" type="presOf" srcId="{01357D2E-C6F2-44C3-9549-DB2AD80C3292}" destId="{EF821280-B663-4B78-9D19-7B1FE9F4E59E}" srcOrd="0" destOrd="0" presId="urn:microsoft.com/office/officeart/2005/8/layout/list1"/>
    <dgm:cxn modelId="{09DA10FD-40AE-43C6-B913-42C1612C6015}" type="presOf" srcId="{707EB6A1-5BAB-49E2-BBFC-E5CBBB47400A}" destId="{2E4F7F2D-A73D-4575-9FF4-A5299569E261}" srcOrd="0" destOrd="0" presId="urn:microsoft.com/office/officeart/2005/8/layout/list1"/>
    <dgm:cxn modelId="{89BD9C52-B536-4D5C-BF10-817C725DE4F6}" type="presParOf" srcId="{9475E1F9-0985-4528-9BF4-803E73F1E70A}" destId="{EC146FAE-AC27-4D74-8169-9A649785D2DF}" srcOrd="0" destOrd="0" presId="urn:microsoft.com/office/officeart/2005/8/layout/list1"/>
    <dgm:cxn modelId="{02654521-0E72-41A6-B04C-87CDB14C0B90}" type="presParOf" srcId="{EC146FAE-AC27-4D74-8169-9A649785D2DF}" destId="{8F78ECC0-94B3-4131-85DA-4801F4DD9D23}" srcOrd="0" destOrd="0" presId="urn:microsoft.com/office/officeart/2005/8/layout/list1"/>
    <dgm:cxn modelId="{75488D07-BE08-45FA-A255-4C797EEF34E6}" type="presParOf" srcId="{EC146FAE-AC27-4D74-8169-9A649785D2DF}" destId="{3E30AEF1-AB68-4FDF-B614-9D1377E89CD1}" srcOrd="1" destOrd="0" presId="urn:microsoft.com/office/officeart/2005/8/layout/list1"/>
    <dgm:cxn modelId="{B1ADAB91-88C4-4956-B064-10FA643C2A39}" type="presParOf" srcId="{9475E1F9-0985-4528-9BF4-803E73F1E70A}" destId="{35B65886-0165-4D76-A578-0C41A19E322C}" srcOrd="1" destOrd="0" presId="urn:microsoft.com/office/officeart/2005/8/layout/list1"/>
    <dgm:cxn modelId="{0CBEE472-566D-486B-B655-61F9A5C4062B}" type="presParOf" srcId="{9475E1F9-0985-4528-9BF4-803E73F1E70A}" destId="{252CAE80-C5EF-49DB-AC65-1FD074986305}" srcOrd="2" destOrd="0" presId="urn:microsoft.com/office/officeart/2005/8/layout/list1"/>
    <dgm:cxn modelId="{4FC86E7A-F746-49A9-8398-99CE7DE5F901}" type="presParOf" srcId="{9475E1F9-0985-4528-9BF4-803E73F1E70A}" destId="{54A7DE92-B11B-40AC-8BD0-CF88C20ED224}" srcOrd="3" destOrd="0" presId="urn:microsoft.com/office/officeart/2005/8/layout/list1"/>
    <dgm:cxn modelId="{A3B6FB64-5A2B-4517-BE49-A9B088697C04}" type="presParOf" srcId="{9475E1F9-0985-4528-9BF4-803E73F1E70A}" destId="{6C153D85-82D8-4273-9413-06D4077F78E0}" srcOrd="4" destOrd="0" presId="urn:microsoft.com/office/officeart/2005/8/layout/list1"/>
    <dgm:cxn modelId="{965569F0-04D0-446A-A48B-C0D47401F5A8}" type="presParOf" srcId="{6C153D85-82D8-4273-9413-06D4077F78E0}" destId="{EF821280-B663-4B78-9D19-7B1FE9F4E59E}" srcOrd="0" destOrd="0" presId="urn:microsoft.com/office/officeart/2005/8/layout/list1"/>
    <dgm:cxn modelId="{93234DD6-EB4B-4039-B5C1-F9180949AC99}" type="presParOf" srcId="{6C153D85-82D8-4273-9413-06D4077F78E0}" destId="{DC0A1B03-3035-4D52-B443-7DC491A57C05}" srcOrd="1" destOrd="0" presId="urn:microsoft.com/office/officeart/2005/8/layout/list1"/>
    <dgm:cxn modelId="{64E35812-55B6-4935-9D4F-0D0201F72521}" type="presParOf" srcId="{9475E1F9-0985-4528-9BF4-803E73F1E70A}" destId="{6613C77B-E026-4162-A97F-FB61E9AF1E06}" srcOrd="5" destOrd="0" presId="urn:microsoft.com/office/officeart/2005/8/layout/list1"/>
    <dgm:cxn modelId="{A28462D2-A968-416B-83B7-9E02AD771219}" type="presParOf" srcId="{9475E1F9-0985-4528-9BF4-803E73F1E70A}" destId="{2E4F7F2D-A73D-4575-9FF4-A5299569E261}" srcOrd="6" destOrd="0" presId="urn:microsoft.com/office/officeart/2005/8/layout/list1"/>
    <dgm:cxn modelId="{53189DE8-0DC6-4F95-93AC-A677CC55AAE4}" type="presParOf" srcId="{9475E1F9-0985-4528-9BF4-803E73F1E70A}" destId="{E006468C-008C-4C36-AD37-E7F4DD3F0FE3}" srcOrd="7" destOrd="0" presId="urn:microsoft.com/office/officeart/2005/8/layout/list1"/>
    <dgm:cxn modelId="{997C2D5B-4378-423D-A444-BDC582F892CC}" type="presParOf" srcId="{9475E1F9-0985-4528-9BF4-803E73F1E70A}" destId="{9385187E-1727-4233-916C-BBDAE8992263}" srcOrd="8" destOrd="0" presId="urn:microsoft.com/office/officeart/2005/8/layout/list1"/>
    <dgm:cxn modelId="{CA2C6B4B-9BA1-44A1-A8DE-EC6C734F51B2}" type="presParOf" srcId="{9385187E-1727-4233-916C-BBDAE8992263}" destId="{CFE9A291-1CFD-4BAE-91E5-F244AD7341F4}" srcOrd="0" destOrd="0" presId="urn:microsoft.com/office/officeart/2005/8/layout/list1"/>
    <dgm:cxn modelId="{FF9F5740-97A8-42D9-8C30-E3D3429CBA3C}" type="presParOf" srcId="{9385187E-1727-4233-916C-BBDAE8992263}" destId="{06594A69-7B37-480C-8087-5A215C3890A5}" srcOrd="1" destOrd="0" presId="urn:microsoft.com/office/officeart/2005/8/layout/list1"/>
    <dgm:cxn modelId="{0ACE0498-ABCF-4192-B4D0-763ACBEE0314}" type="presParOf" srcId="{9475E1F9-0985-4528-9BF4-803E73F1E70A}" destId="{F5B73EF1-A091-49E9-9C6F-6A8D633DEF09}" srcOrd="9" destOrd="0" presId="urn:microsoft.com/office/officeart/2005/8/layout/list1"/>
    <dgm:cxn modelId="{35E41144-585B-430B-8F14-9D3C4919E21F}" type="presParOf" srcId="{9475E1F9-0985-4528-9BF4-803E73F1E70A}" destId="{C7FC977B-A592-4F20-8549-F8C1C7C3BC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4EA9AD-30C1-462A-A0EA-789573B38708}" type="doc">
      <dgm:prSet loTypeId="urn:microsoft.com/office/officeart/2005/8/layout/gear1" loCatId="relationship" qsTypeId="urn:microsoft.com/office/officeart/2005/8/quickstyle/simple5" qsCatId="simple" csTypeId="urn:microsoft.com/office/officeart/2005/8/colors/colorful1" csCatId="colorful" phldr="1"/>
      <dgm:spPr/>
    </dgm:pt>
    <dgm:pt modelId="{8A7D2884-DE74-4A09-A487-E258FF7898C1}">
      <dgm:prSet phldrT="[Text]" custT="1"/>
      <dgm:spPr/>
      <dgm:t>
        <a:bodyPr/>
        <a:lstStyle/>
        <a:p>
          <a:r>
            <a:rPr lang="en-IN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rPr>
            <a:t>Implementing Haze Removal Algorithm</a:t>
          </a:r>
        </a:p>
      </dgm:t>
    </dgm:pt>
    <dgm:pt modelId="{15A50F90-FEAA-4303-BFFD-422816812487}" type="parTrans" cxnId="{B730AD97-5A1B-4372-951C-F3E44E346BB6}">
      <dgm:prSet/>
      <dgm:spPr/>
      <dgm:t>
        <a:bodyPr/>
        <a:lstStyle/>
        <a:p>
          <a:endParaRPr lang="en-IN"/>
        </a:p>
      </dgm:t>
    </dgm:pt>
    <dgm:pt modelId="{01B795CD-5D66-4EB4-9768-1DE6B0538556}" type="sibTrans" cxnId="{B730AD97-5A1B-4372-951C-F3E44E346BB6}">
      <dgm:prSet/>
      <dgm:spPr/>
      <dgm:t>
        <a:bodyPr/>
        <a:lstStyle/>
        <a:p>
          <a:endParaRPr lang="en-IN"/>
        </a:p>
      </dgm:t>
    </dgm:pt>
    <dgm:pt modelId="{5EB56398-A181-449E-A3F1-3EF5EACA091A}">
      <dgm:prSet phldrT="[Text]" custT="1"/>
      <dgm:spPr/>
      <dgm:t>
        <a:bodyPr/>
        <a:lstStyle/>
        <a:p>
          <a:r>
            <a:rPr lang="en-IN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rPr>
            <a:t>Real Time Video Processing </a:t>
          </a:r>
        </a:p>
      </dgm:t>
    </dgm:pt>
    <dgm:pt modelId="{0FFD277A-3F4A-4E60-8CA8-86BCA8D009A1}" type="parTrans" cxnId="{5E64408A-D011-4C37-BE25-95E9BFF0C208}">
      <dgm:prSet/>
      <dgm:spPr/>
      <dgm:t>
        <a:bodyPr/>
        <a:lstStyle/>
        <a:p>
          <a:endParaRPr lang="en-IN"/>
        </a:p>
      </dgm:t>
    </dgm:pt>
    <dgm:pt modelId="{DB990F0A-A89A-4F4B-A63D-C7884E396415}" type="sibTrans" cxnId="{5E64408A-D011-4C37-BE25-95E9BFF0C208}">
      <dgm:prSet/>
      <dgm:spPr/>
      <dgm:t>
        <a:bodyPr/>
        <a:lstStyle/>
        <a:p>
          <a:endParaRPr lang="en-IN"/>
        </a:p>
      </dgm:t>
    </dgm:pt>
    <dgm:pt modelId="{3E79FD96-533A-4D33-A138-8D3552050C1B}">
      <dgm:prSet phldrT="[Text]" custT="1"/>
      <dgm:spPr/>
      <dgm:t>
        <a:bodyPr/>
        <a:lstStyle/>
        <a:p>
          <a:r>
            <a: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rPr>
            <a:t>Designing Custom DSP Filters</a:t>
          </a:r>
        </a:p>
      </dgm:t>
    </dgm:pt>
    <dgm:pt modelId="{1150EDAF-5D0E-49B5-AFB3-DFBA814988D1}" type="parTrans" cxnId="{1DEE9825-53B6-4288-8E0C-CC735DA20035}">
      <dgm:prSet/>
      <dgm:spPr/>
      <dgm:t>
        <a:bodyPr/>
        <a:lstStyle/>
        <a:p>
          <a:endParaRPr lang="en-IN"/>
        </a:p>
      </dgm:t>
    </dgm:pt>
    <dgm:pt modelId="{A0400B51-A0D2-4F00-A7A6-AA1D27FDF4D5}" type="sibTrans" cxnId="{1DEE9825-53B6-4288-8E0C-CC735DA20035}">
      <dgm:prSet/>
      <dgm:spPr/>
      <dgm:t>
        <a:bodyPr/>
        <a:lstStyle/>
        <a:p>
          <a:endParaRPr lang="en-IN"/>
        </a:p>
      </dgm:t>
    </dgm:pt>
    <dgm:pt modelId="{FEB39A3B-D995-48B8-90EE-6B3C55394059}" type="pres">
      <dgm:prSet presAssocID="{DF4EA9AD-30C1-462A-A0EA-789573B38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5F962F-C1D4-4AED-960B-4EB4A312F3B2}" type="pres">
      <dgm:prSet presAssocID="{8A7D2884-DE74-4A09-A487-E258FF7898C1}" presName="gear1" presStyleLbl="node1" presStyleIdx="0" presStyleCnt="3">
        <dgm:presLayoutVars>
          <dgm:chMax val="1"/>
          <dgm:bulletEnabled val="1"/>
        </dgm:presLayoutVars>
      </dgm:prSet>
      <dgm:spPr/>
    </dgm:pt>
    <dgm:pt modelId="{18805111-9152-4B41-A252-6635617A2E2D}" type="pres">
      <dgm:prSet presAssocID="{8A7D2884-DE74-4A09-A487-E258FF7898C1}" presName="gear1srcNode" presStyleLbl="node1" presStyleIdx="0" presStyleCnt="3"/>
      <dgm:spPr/>
    </dgm:pt>
    <dgm:pt modelId="{801E6500-D862-4ED9-BC6D-AC59332944AF}" type="pres">
      <dgm:prSet presAssocID="{8A7D2884-DE74-4A09-A487-E258FF7898C1}" presName="gear1dstNode" presStyleLbl="node1" presStyleIdx="0" presStyleCnt="3"/>
      <dgm:spPr/>
    </dgm:pt>
    <dgm:pt modelId="{BCF3C5D9-FAFD-48E8-A330-9A149385F6EE}" type="pres">
      <dgm:prSet presAssocID="{5EB56398-A181-449E-A3F1-3EF5EACA091A}" presName="gear2" presStyleLbl="node1" presStyleIdx="1" presStyleCnt="3" custScaleX="107073">
        <dgm:presLayoutVars>
          <dgm:chMax val="1"/>
          <dgm:bulletEnabled val="1"/>
        </dgm:presLayoutVars>
      </dgm:prSet>
      <dgm:spPr/>
    </dgm:pt>
    <dgm:pt modelId="{AE78F609-0A73-46E7-A9B3-59B5EFC29EFE}" type="pres">
      <dgm:prSet presAssocID="{5EB56398-A181-449E-A3F1-3EF5EACA091A}" presName="gear2srcNode" presStyleLbl="node1" presStyleIdx="1" presStyleCnt="3"/>
      <dgm:spPr/>
    </dgm:pt>
    <dgm:pt modelId="{ECEE4C8E-776B-40C9-829E-E15777B38347}" type="pres">
      <dgm:prSet presAssocID="{5EB56398-A181-449E-A3F1-3EF5EACA091A}" presName="gear2dstNode" presStyleLbl="node1" presStyleIdx="1" presStyleCnt="3"/>
      <dgm:spPr/>
    </dgm:pt>
    <dgm:pt modelId="{3CF75A04-AB9B-4ACC-852F-70A42AA32EBF}" type="pres">
      <dgm:prSet presAssocID="{3E79FD96-533A-4D33-A138-8D3552050C1B}" presName="gear3" presStyleLbl="node1" presStyleIdx="2" presStyleCnt="3"/>
      <dgm:spPr/>
    </dgm:pt>
    <dgm:pt modelId="{968929D9-394C-4D3C-BC97-48EBFE6295D1}" type="pres">
      <dgm:prSet presAssocID="{3E79FD96-533A-4D33-A138-8D3552050C1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72459E7-68EB-4C26-A2C0-BE38A868E55C}" type="pres">
      <dgm:prSet presAssocID="{3E79FD96-533A-4D33-A138-8D3552050C1B}" presName="gear3srcNode" presStyleLbl="node1" presStyleIdx="2" presStyleCnt="3"/>
      <dgm:spPr/>
    </dgm:pt>
    <dgm:pt modelId="{BE6C2C2B-F976-46CB-8126-416C2BA552CB}" type="pres">
      <dgm:prSet presAssocID="{3E79FD96-533A-4D33-A138-8D3552050C1B}" presName="gear3dstNode" presStyleLbl="node1" presStyleIdx="2" presStyleCnt="3"/>
      <dgm:spPr/>
    </dgm:pt>
    <dgm:pt modelId="{D9473285-F7DB-4780-860E-5BAD097BB06B}" type="pres">
      <dgm:prSet presAssocID="{01B795CD-5D66-4EB4-9768-1DE6B0538556}" presName="connector1" presStyleLbl="sibTrans2D1" presStyleIdx="0" presStyleCnt="3"/>
      <dgm:spPr/>
    </dgm:pt>
    <dgm:pt modelId="{CC633D87-7ED6-4664-907D-EEA795E4532B}" type="pres">
      <dgm:prSet presAssocID="{DB990F0A-A89A-4F4B-A63D-C7884E396415}" presName="connector2" presStyleLbl="sibTrans2D1" presStyleIdx="1" presStyleCnt="3"/>
      <dgm:spPr/>
    </dgm:pt>
    <dgm:pt modelId="{40CD5CC7-713A-43D5-95A8-69424CFF7866}" type="pres">
      <dgm:prSet presAssocID="{A0400B51-A0D2-4F00-A7A6-AA1D27FDF4D5}" presName="connector3" presStyleLbl="sibTrans2D1" presStyleIdx="2" presStyleCnt="3"/>
      <dgm:spPr/>
    </dgm:pt>
  </dgm:ptLst>
  <dgm:cxnLst>
    <dgm:cxn modelId="{9702B808-8E34-429F-B764-7BBE9920196D}" type="presOf" srcId="{3E79FD96-533A-4D33-A138-8D3552050C1B}" destId="{968929D9-394C-4D3C-BC97-48EBFE6295D1}" srcOrd="1" destOrd="0" presId="urn:microsoft.com/office/officeart/2005/8/layout/gear1"/>
    <dgm:cxn modelId="{90ECF113-D471-4310-9033-E19FB18A295C}" type="presOf" srcId="{DF4EA9AD-30C1-462A-A0EA-789573B38708}" destId="{FEB39A3B-D995-48B8-90EE-6B3C55394059}" srcOrd="0" destOrd="0" presId="urn:microsoft.com/office/officeart/2005/8/layout/gear1"/>
    <dgm:cxn modelId="{9C919F24-D6B6-4912-BFA1-B9053815165E}" type="presOf" srcId="{8A7D2884-DE74-4A09-A487-E258FF7898C1}" destId="{801E6500-D862-4ED9-BC6D-AC59332944AF}" srcOrd="2" destOrd="0" presId="urn:microsoft.com/office/officeart/2005/8/layout/gear1"/>
    <dgm:cxn modelId="{1DEE9825-53B6-4288-8E0C-CC735DA20035}" srcId="{DF4EA9AD-30C1-462A-A0EA-789573B38708}" destId="{3E79FD96-533A-4D33-A138-8D3552050C1B}" srcOrd="2" destOrd="0" parTransId="{1150EDAF-5D0E-49B5-AFB3-DFBA814988D1}" sibTransId="{A0400B51-A0D2-4F00-A7A6-AA1D27FDF4D5}"/>
    <dgm:cxn modelId="{4B804250-4B97-4F0E-BB40-E24B79993CE5}" type="presOf" srcId="{01B795CD-5D66-4EB4-9768-1DE6B0538556}" destId="{D9473285-F7DB-4780-860E-5BAD097BB06B}" srcOrd="0" destOrd="0" presId="urn:microsoft.com/office/officeart/2005/8/layout/gear1"/>
    <dgm:cxn modelId="{F3D51180-E186-4710-9BBB-E892855E6C85}" type="presOf" srcId="{DB990F0A-A89A-4F4B-A63D-C7884E396415}" destId="{CC633D87-7ED6-4664-907D-EEA795E4532B}" srcOrd="0" destOrd="0" presId="urn:microsoft.com/office/officeart/2005/8/layout/gear1"/>
    <dgm:cxn modelId="{5E64408A-D011-4C37-BE25-95E9BFF0C208}" srcId="{DF4EA9AD-30C1-462A-A0EA-789573B38708}" destId="{5EB56398-A181-449E-A3F1-3EF5EACA091A}" srcOrd="1" destOrd="0" parTransId="{0FFD277A-3F4A-4E60-8CA8-86BCA8D009A1}" sibTransId="{DB990F0A-A89A-4F4B-A63D-C7884E396415}"/>
    <dgm:cxn modelId="{B730AD97-5A1B-4372-951C-F3E44E346BB6}" srcId="{DF4EA9AD-30C1-462A-A0EA-789573B38708}" destId="{8A7D2884-DE74-4A09-A487-E258FF7898C1}" srcOrd="0" destOrd="0" parTransId="{15A50F90-FEAA-4303-BFFD-422816812487}" sibTransId="{01B795CD-5D66-4EB4-9768-1DE6B0538556}"/>
    <dgm:cxn modelId="{0CA8449C-542C-4BE8-ABFD-50D7F1E7803E}" type="presOf" srcId="{A0400B51-A0D2-4F00-A7A6-AA1D27FDF4D5}" destId="{40CD5CC7-713A-43D5-95A8-69424CFF7866}" srcOrd="0" destOrd="0" presId="urn:microsoft.com/office/officeart/2005/8/layout/gear1"/>
    <dgm:cxn modelId="{066592AD-90A6-4925-B906-18567AA15741}" type="presOf" srcId="{3E79FD96-533A-4D33-A138-8D3552050C1B}" destId="{BE6C2C2B-F976-46CB-8126-416C2BA552CB}" srcOrd="3" destOrd="0" presId="urn:microsoft.com/office/officeart/2005/8/layout/gear1"/>
    <dgm:cxn modelId="{9A9E01B4-E9C3-4137-AB1D-BF63B1139BD8}" type="presOf" srcId="{3E79FD96-533A-4D33-A138-8D3552050C1B}" destId="{572459E7-68EB-4C26-A2C0-BE38A868E55C}" srcOrd="2" destOrd="0" presId="urn:microsoft.com/office/officeart/2005/8/layout/gear1"/>
    <dgm:cxn modelId="{6E4AD8D5-B58E-412D-A915-9C5849872ECC}" type="presOf" srcId="{5EB56398-A181-449E-A3F1-3EF5EACA091A}" destId="{BCF3C5D9-FAFD-48E8-A330-9A149385F6EE}" srcOrd="0" destOrd="0" presId="urn:microsoft.com/office/officeart/2005/8/layout/gear1"/>
    <dgm:cxn modelId="{50EE09D6-45BD-445B-B27E-76BFB8639E7B}" type="presOf" srcId="{5EB56398-A181-449E-A3F1-3EF5EACA091A}" destId="{AE78F609-0A73-46E7-A9B3-59B5EFC29EFE}" srcOrd="1" destOrd="0" presId="urn:microsoft.com/office/officeart/2005/8/layout/gear1"/>
    <dgm:cxn modelId="{72094DE2-03AD-47B0-950F-8FCBB2DA25EC}" type="presOf" srcId="{8A7D2884-DE74-4A09-A487-E258FF7898C1}" destId="{A15F962F-C1D4-4AED-960B-4EB4A312F3B2}" srcOrd="0" destOrd="0" presId="urn:microsoft.com/office/officeart/2005/8/layout/gear1"/>
    <dgm:cxn modelId="{9941FFE8-7808-4779-8D39-E36647EBE866}" type="presOf" srcId="{3E79FD96-533A-4D33-A138-8D3552050C1B}" destId="{3CF75A04-AB9B-4ACC-852F-70A42AA32EBF}" srcOrd="0" destOrd="0" presId="urn:microsoft.com/office/officeart/2005/8/layout/gear1"/>
    <dgm:cxn modelId="{1F382CF3-225E-493B-8063-7B64B8958398}" type="presOf" srcId="{8A7D2884-DE74-4A09-A487-E258FF7898C1}" destId="{18805111-9152-4B41-A252-6635617A2E2D}" srcOrd="1" destOrd="0" presId="urn:microsoft.com/office/officeart/2005/8/layout/gear1"/>
    <dgm:cxn modelId="{91308BF4-81AA-4EC2-9F74-410524817EE9}" type="presOf" srcId="{5EB56398-A181-449E-A3F1-3EF5EACA091A}" destId="{ECEE4C8E-776B-40C9-829E-E15777B38347}" srcOrd="2" destOrd="0" presId="urn:microsoft.com/office/officeart/2005/8/layout/gear1"/>
    <dgm:cxn modelId="{183AFBA0-B3CF-4899-B183-A6F1B6628F05}" type="presParOf" srcId="{FEB39A3B-D995-48B8-90EE-6B3C55394059}" destId="{A15F962F-C1D4-4AED-960B-4EB4A312F3B2}" srcOrd="0" destOrd="0" presId="urn:microsoft.com/office/officeart/2005/8/layout/gear1"/>
    <dgm:cxn modelId="{361C1917-9C3A-4740-8B6E-9662BF31B3DF}" type="presParOf" srcId="{FEB39A3B-D995-48B8-90EE-6B3C55394059}" destId="{18805111-9152-4B41-A252-6635617A2E2D}" srcOrd="1" destOrd="0" presId="urn:microsoft.com/office/officeart/2005/8/layout/gear1"/>
    <dgm:cxn modelId="{C5C66CF5-D836-486F-A4CB-07E6176D5AFB}" type="presParOf" srcId="{FEB39A3B-D995-48B8-90EE-6B3C55394059}" destId="{801E6500-D862-4ED9-BC6D-AC59332944AF}" srcOrd="2" destOrd="0" presId="urn:microsoft.com/office/officeart/2005/8/layout/gear1"/>
    <dgm:cxn modelId="{6E81EE5C-8AF9-4E7D-89FD-B991E3908EA7}" type="presParOf" srcId="{FEB39A3B-D995-48B8-90EE-6B3C55394059}" destId="{BCF3C5D9-FAFD-48E8-A330-9A149385F6EE}" srcOrd="3" destOrd="0" presId="urn:microsoft.com/office/officeart/2005/8/layout/gear1"/>
    <dgm:cxn modelId="{1144FF70-843C-4055-80D1-CF17F2B04E04}" type="presParOf" srcId="{FEB39A3B-D995-48B8-90EE-6B3C55394059}" destId="{AE78F609-0A73-46E7-A9B3-59B5EFC29EFE}" srcOrd="4" destOrd="0" presId="urn:microsoft.com/office/officeart/2005/8/layout/gear1"/>
    <dgm:cxn modelId="{B4A4B792-2066-4C6E-849C-2E128ECEA700}" type="presParOf" srcId="{FEB39A3B-D995-48B8-90EE-6B3C55394059}" destId="{ECEE4C8E-776B-40C9-829E-E15777B38347}" srcOrd="5" destOrd="0" presId="urn:microsoft.com/office/officeart/2005/8/layout/gear1"/>
    <dgm:cxn modelId="{E12A22F7-3EA9-45A8-8E9C-F07C37226361}" type="presParOf" srcId="{FEB39A3B-D995-48B8-90EE-6B3C55394059}" destId="{3CF75A04-AB9B-4ACC-852F-70A42AA32EBF}" srcOrd="6" destOrd="0" presId="urn:microsoft.com/office/officeart/2005/8/layout/gear1"/>
    <dgm:cxn modelId="{878C9515-8D1A-47E3-9C03-1450177F6AA3}" type="presParOf" srcId="{FEB39A3B-D995-48B8-90EE-6B3C55394059}" destId="{968929D9-394C-4D3C-BC97-48EBFE6295D1}" srcOrd="7" destOrd="0" presId="urn:microsoft.com/office/officeart/2005/8/layout/gear1"/>
    <dgm:cxn modelId="{AC307795-1419-43C2-800B-DC059F6CA820}" type="presParOf" srcId="{FEB39A3B-D995-48B8-90EE-6B3C55394059}" destId="{572459E7-68EB-4C26-A2C0-BE38A868E55C}" srcOrd="8" destOrd="0" presId="urn:microsoft.com/office/officeart/2005/8/layout/gear1"/>
    <dgm:cxn modelId="{0C19EB60-5137-45EE-BCA9-18E68D079980}" type="presParOf" srcId="{FEB39A3B-D995-48B8-90EE-6B3C55394059}" destId="{BE6C2C2B-F976-46CB-8126-416C2BA552CB}" srcOrd="9" destOrd="0" presId="urn:microsoft.com/office/officeart/2005/8/layout/gear1"/>
    <dgm:cxn modelId="{F5328566-B389-4AE6-9175-5E0C3BE24A18}" type="presParOf" srcId="{FEB39A3B-D995-48B8-90EE-6B3C55394059}" destId="{D9473285-F7DB-4780-860E-5BAD097BB06B}" srcOrd="10" destOrd="0" presId="urn:microsoft.com/office/officeart/2005/8/layout/gear1"/>
    <dgm:cxn modelId="{3973C4E6-FFDC-45BC-8BF9-07AD7320D51F}" type="presParOf" srcId="{FEB39A3B-D995-48B8-90EE-6B3C55394059}" destId="{CC633D87-7ED6-4664-907D-EEA795E4532B}" srcOrd="11" destOrd="0" presId="urn:microsoft.com/office/officeart/2005/8/layout/gear1"/>
    <dgm:cxn modelId="{27FFB6CC-1FDA-4B39-A155-02A0E1692B8F}" type="presParOf" srcId="{FEB39A3B-D995-48B8-90EE-6B3C55394059}" destId="{40CD5CC7-713A-43D5-95A8-69424CFF786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7B7B8-5576-4DFA-B0C3-DB89FDF591EB}">
      <dsp:nvSpPr>
        <dsp:cNvPr id="0" name=""/>
        <dsp:cNvSpPr/>
      </dsp:nvSpPr>
      <dsp:spPr>
        <a:xfrm>
          <a:off x="871654" y="2205680"/>
          <a:ext cx="549832" cy="104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916" y="0"/>
              </a:lnTo>
              <a:lnTo>
                <a:pt x="274916" y="1047698"/>
              </a:lnTo>
              <a:lnTo>
                <a:pt x="549832" y="104769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116990" y="2699949"/>
        <a:ext cx="59160" cy="59160"/>
      </dsp:txXfrm>
    </dsp:sp>
    <dsp:sp modelId="{096707D8-20DA-4BFF-9596-B89B1DDE65DA}">
      <dsp:nvSpPr>
        <dsp:cNvPr id="0" name=""/>
        <dsp:cNvSpPr/>
      </dsp:nvSpPr>
      <dsp:spPr>
        <a:xfrm>
          <a:off x="871654" y="2159960"/>
          <a:ext cx="549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832" y="4572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132824" y="2191934"/>
        <a:ext cx="27491" cy="27491"/>
      </dsp:txXfrm>
    </dsp:sp>
    <dsp:sp modelId="{897A3BED-F03A-4F9B-B59A-58295F7DA7DE}">
      <dsp:nvSpPr>
        <dsp:cNvPr id="0" name=""/>
        <dsp:cNvSpPr/>
      </dsp:nvSpPr>
      <dsp:spPr>
        <a:xfrm>
          <a:off x="871654" y="1157982"/>
          <a:ext cx="549832" cy="1047698"/>
        </a:xfrm>
        <a:custGeom>
          <a:avLst/>
          <a:gdLst/>
          <a:ahLst/>
          <a:cxnLst/>
          <a:rect l="0" t="0" r="0" b="0"/>
          <a:pathLst>
            <a:path>
              <a:moveTo>
                <a:pt x="0" y="1047698"/>
              </a:moveTo>
              <a:lnTo>
                <a:pt x="274916" y="1047698"/>
              </a:lnTo>
              <a:lnTo>
                <a:pt x="274916" y="0"/>
              </a:lnTo>
              <a:lnTo>
                <a:pt x="549832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116990" y="1652251"/>
        <a:ext cx="59160" cy="59160"/>
      </dsp:txXfrm>
    </dsp:sp>
    <dsp:sp modelId="{4F582454-911F-4A63-9E46-C8845BF67CF8}">
      <dsp:nvSpPr>
        <dsp:cNvPr id="0" name=""/>
        <dsp:cNvSpPr/>
      </dsp:nvSpPr>
      <dsp:spPr>
        <a:xfrm rot="16200000">
          <a:off x="-1592465" y="1786601"/>
          <a:ext cx="4090081" cy="838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IMAGE PROCESSING</a:t>
          </a:r>
        </a:p>
      </dsp:txBody>
      <dsp:txXfrm>
        <a:off x="-1592465" y="1786601"/>
        <a:ext cx="4090081" cy="838158"/>
      </dsp:txXfrm>
    </dsp:sp>
    <dsp:sp modelId="{514ECB00-F931-4756-B78F-AB59A04EF111}">
      <dsp:nvSpPr>
        <dsp:cNvPr id="0" name=""/>
        <dsp:cNvSpPr/>
      </dsp:nvSpPr>
      <dsp:spPr>
        <a:xfrm>
          <a:off x="1421486" y="738902"/>
          <a:ext cx="2749160" cy="8381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Enhancement &amp; restoration</a:t>
          </a:r>
        </a:p>
      </dsp:txBody>
      <dsp:txXfrm>
        <a:off x="1421486" y="738902"/>
        <a:ext cx="2749160" cy="838158"/>
      </dsp:txXfrm>
    </dsp:sp>
    <dsp:sp modelId="{A1EC4C93-68DA-4733-9F86-01B304F6847A}">
      <dsp:nvSpPr>
        <dsp:cNvPr id="0" name=""/>
        <dsp:cNvSpPr/>
      </dsp:nvSpPr>
      <dsp:spPr>
        <a:xfrm>
          <a:off x="1421486" y="1786601"/>
          <a:ext cx="2749160" cy="8381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Analysis, recognition, detection</a:t>
          </a:r>
        </a:p>
      </dsp:txBody>
      <dsp:txXfrm>
        <a:off x="1421486" y="1786601"/>
        <a:ext cx="2749160" cy="838158"/>
      </dsp:txXfrm>
    </dsp:sp>
    <dsp:sp modelId="{47AA7DC7-45EF-4C75-895D-D0A79E19BEBE}">
      <dsp:nvSpPr>
        <dsp:cNvPr id="0" name=""/>
        <dsp:cNvSpPr/>
      </dsp:nvSpPr>
      <dsp:spPr>
        <a:xfrm>
          <a:off x="1421486" y="2834299"/>
          <a:ext cx="2749160" cy="8381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Composition &amp; editing</a:t>
          </a:r>
        </a:p>
      </dsp:txBody>
      <dsp:txXfrm>
        <a:off x="1421486" y="2834299"/>
        <a:ext cx="2749160" cy="838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6E25-67E8-4000-862F-059345BE115A}">
      <dsp:nvSpPr>
        <dsp:cNvPr id="0" name=""/>
        <dsp:cNvSpPr/>
      </dsp:nvSpPr>
      <dsp:spPr>
        <a:xfrm>
          <a:off x="1900031" y="2495773"/>
          <a:ext cx="3316107" cy="274372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Why go for hardware   implementation</a:t>
          </a:r>
          <a:r>
            <a:rPr lang="en-IN" sz="72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?</a:t>
          </a:r>
          <a:endParaRPr lang="en-IN" sz="24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667" y="2940609"/>
        <a:ext cx="2240835" cy="1854049"/>
      </dsp:txXfrm>
    </dsp:sp>
    <dsp:sp modelId="{8B91BEEA-B5F2-4C82-A183-66508B57DFB8}">
      <dsp:nvSpPr>
        <dsp:cNvPr id="0" name=""/>
        <dsp:cNvSpPr/>
      </dsp:nvSpPr>
      <dsp:spPr>
        <a:xfrm>
          <a:off x="5180582" y="1923601"/>
          <a:ext cx="1197009" cy="103111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3C76C79-25B2-43D9-B66A-A7FB175DD463}">
      <dsp:nvSpPr>
        <dsp:cNvPr id="0" name=""/>
        <dsp:cNvSpPr/>
      </dsp:nvSpPr>
      <dsp:spPr>
        <a:xfrm>
          <a:off x="0" y="1375235"/>
          <a:ext cx="2599236" cy="22486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Parallelism (Spatial &amp; Temporal)</a:t>
          </a:r>
        </a:p>
      </dsp:txBody>
      <dsp:txXfrm>
        <a:off x="430750" y="1747887"/>
        <a:ext cx="1737736" cy="1503356"/>
      </dsp:txXfrm>
    </dsp:sp>
    <dsp:sp modelId="{E932E036-9FE9-4E67-B0BB-C7731912A43E}">
      <dsp:nvSpPr>
        <dsp:cNvPr id="0" name=""/>
        <dsp:cNvSpPr/>
      </dsp:nvSpPr>
      <dsp:spPr>
        <a:xfrm>
          <a:off x="5341057" y="4481970"/>
          <a:ext cx="1197009" cy="103111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2FA6F4C-1C39-47FC-8AF9-22FD9A06A222}">
      <dsp:nvSpPr>
        <dsp:cNvPr id="0" name=""/>
        <dsp:cNvSpPr/>
      </dsp:nvSpPr>
      <dsp:spPr>
        <a:xfrm>
          <a:off x="4547645" y="1383076"/>
          <a:ext cx="2599236" cy="22486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Reduced processing time</a:t>
          </a:r>
        </a:p>
      </dsp:txBody>
      <dsp:txXfrm>
        <a:off x="4978395" y="1755728"/>
        <a:ext cx="1737736" cy="1503356"/>
      </dsp:txXfrm>
    </dsp:sp>
    <dsp:sp modelId="{BDFE8D00-1A69-4EB6-B78C-B90BF442B051}">
      <dsp:nvSpPr>
        <dsp:cNvPr id="0" name=""/>
        <dsp:cNvSpPr/>
      </dsp:nvSpPr>
      <dsp:spPr>
        <a:xfrm>
          <a:off x="795150" y="4380980"/>
          <a:ext cx="1197009" cy="103111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02EA747-D8F6-42CA-ACB8-B8426A0D4973}">
      <dsp:nvSpPr>
        <dsp:cNvPr id="0" name=""/>
        <dsp:cNvSpPr/>
      </dsp:nvSpPr>
      <dsp:spPr>
        <a:xfrm>
          <a:off x="4547645" y="4102044"/>
          <a:ext cx="2599236" cy="22486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Parallel processing of large image data</a:t>
          </a:r>
        </a:p>
      </dsp:txBody>
      <dsp:txXfrm>
        <a:off x="4978395" y="4474696"/>
        <a:ext cx="1737736" cy="1503356"/>
      </dsp:txXfrm>
    </dsp:sp>
    <dsp:sp modelId="{533DCA9B-1C4C-4F8F-B873-C792568B71AE}">
      <dsp:nvSpPr>
        <dsp:cNvPr id="0" name=""/>
        <dsp:cNvSpPr/>
      </dsp:nvSpPr>
      <dsp:spPr>
        <a:xfrm>
          <a:off x="0" y="4128410"/>
          <a:ext cx="2599236" cy="22486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Real-time image processing</a:t>
          </a:r>
        </a:p>
      </dsp:txBody>
      <dsp:txXfrm>
        <a:off x="430750" y="4501062"/>
        <a:ext cx="1737736" cy="1503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95AE2-AFA1-4E35-B5C4-0AEF245A3081}">
      <dsp:nvSpPr>
        <dsp:cNvPr id="0" name=""/>
        <dsp:cNvSpPr/>
      </dsp:nvSpPr>
      <dsp:spPr>
        <a:xfrm rot="16200000">
          <a:off x="1097020" y="-1097020"/>
          <a:ext cx="2415029" cy="4609070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Provides close integration with MATLAB Simulink thus helping in co-simulation of FPGA module with pixel vector provided by Simulink Blocks.</a:t>
          </a:r>
        </a:p>
      </dsp:txBody>
      <dsp:txXfrm rot="5400000">
        <a:off x="-1" y="1"/>
        <a:ext cx="4609070" cy="1811272"/>
      </dsp:txXfrm>
    </dsp:sp>
    <dsp:sp modelId="{61E402C8-B587-4A28-B203-E8A62A8C10DC}">
      <dsp:nvSpPr>
        <dsp:cNvPr id="0" name=""/>
        <dsp:cNvSpPr/>
      </dsp:nvSpPr>
      <dsp:spPr>
        <a:xfrm>
          <a:off x="4609070" y="0"/>
          <a:ext cx="4609070" cy="2415029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Part of Vivado Design Suite, thus providing Xilinx DSP block-set for application specific design.</a:t>
          </a:r>
        </a:p>
      </dsp:txBody>
      <dsp:txXfrm>
        <a:off x="4609070" y="0"/>
        <a:ext cx="4609070" cy="1811272"/>
      </dsp:txXfrm>
    </dsp:sp>
    <dsp:sp modelId="{23BBE7B6-4FE8-48D5-B5E9-0EC7E4BC42FD}">
      <dsp:nvSpPr>
        <dsp:cNvPr id="0" name=""/>
        <dsp:cNvSpPr/>
      </dsp:nvSpPr>
      <dsp:spPr>
        <a:xfrm rot="10800000">
          <a:off x="0" y="2415029"/>
          <a:ext cx="4609070" cy="2415029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All the downstream FPGA implementation steps including synthesis are automatically performed to generate an FPGA programming file.</a:t>
          </a:r>
        </a:p>
      </dsp:txBody>
      <dsp:txXfrm rot="10800000">
        <a:off x="0" y="3018786"/>
        <a:ext cx="4609070" cy="1811272"/>
      </dsp:txXfrm>
    </dsp:sp>
    <dsp:sp modelId="{AC1541BE-AA99-4226-953C-8A6AA7234E7D}">
      <dsp:nvSpPr>
        <dsp:cNvPr id="0" name=""/>
        <dsp:cNvSpPr/>
      </dsp:nvSpPr>
      <dsp:spPr>
        <a:xfrm rot="5400000">
          <a:off x="5706090" y="1318009"/>
          <a:ext cx="2415029" cy="460907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Offers high level of compatibility with numerous boards and evaluation kits thus acting as a common integrated platform.</a:t>
          </a:r>
        </a:p>
      </dsp:txBody>
      <dsp:txXfrm rot="-5400000">
        <a:off x="4609069" y="3018786"/>
        <a:ext cx="4609070" cy="1811272"/>
      </dsp:txXfrm>
    </dsp:sp>
    <dsp:sp modelId="{0A4289E1-98FE-4947-B64F-C722FCE113B9}">
      <dsp:nvSpPr>
        <dsp:cNvPr id="0" name=""/>
        <dsp:cNvSpPr/>
      </dsp:nvSpPr>
      <dsp:spPr>
        <a:xfrm>
          <a:off x="3254376" y="1689922"/>
          <a:ext cx="2709386" cy="1450213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3325170" y="1760716"/>
        <a:ext cx="2567798" cy="1308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E6315-6D75-4308-93B6-B74B33263C40}">
      <dsp:nvSpPr>
        <dsp:cNvPr id="0" name=""/>
        <dsp:cNvSpPr/>
      </dsp:nvSpPr>
      <dsp:spPr>
        <a:xfrm rot="5400000">
          <a:off x="-245081" y="247882"/>
          <a:ext cx="1633875" cy="114371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Step-1</a:t>
          </a:r>
        </a:p>
      </dsp:txBody>
      <dsp:txXfrm rot="-5400000">
        <a:off x="1" y="574656"/>
        <a:ext cx="1143712" cy="490163"/>
      </dsp:txXfrm>
    </dsp:sp>
    <dsp:sp modelId="{347E1BC4-3FAA-4434-A98E-330A9C849DE7}">
      <dsp:nvSpPr>
        <dsp:cNvPr id="0" name=""/>
        <dsp:cNvSpPr/>
      </dsp:nvSpPr>
      <dsp:spPr>
        <a:xfrm rot="5400000">
          <a:off x="4104846" y="-2958333"/>
          <a:ext cx="1062018" cy="6984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Image pre-processing on MATLAB</a:t>
          </a:r>
          <a:endParaRPr lang="en-IN" sz="2800" kern="1200" dirty="0"/>
        </a:p>
      </dsp:txBody>
      <dsp:txXfrm rot="-5400000">
        <a:off x="1143712" y="54644"/>
        <a:ext cx="6932444" cy="958332"/>
      </dsp:txXfrm>
    </dsp:sp>
    <dsp:sp modelId="{5152B021-5710-4FE0-9E02-194D82C324BA}">
      <dsp:nvSpPr>
        <dsp:cNvPr id="0" name=""/>
        <dsp:cNvSpPr/>
      </dsp:nvSpPr>
      <dsp:spPr>
        <a:xfrm rot="5400000">
          <a:off x="-480097" y="1942743"/>
          <a:ext cx="2103908" cy="1143712"/>
        </a:xfrm>
        <a:prstGeom prst="chevron">
          <a:avLst/>
        </a:prstGeom>
        <a:gradFill rotWithShape="0">
          <a:gsLst>
            <a:gs pos="0">
              <a:schemeClr val="accent5">
                <a:hueOff val="-3144000"/>
                <a:satOff val="-19053"/>
                <a:lumOff val="2352"/>
                <a:alphaOff val="0"/>
                <a:tint val="98000"/>
                <a:lumMod val="100000"/>
              </a:schemeClr>
            </a:gs>
            <a:gs pos="100000">
              <a:schemeClr val="accent5">
                <a:hueOff val="-3144000"/>
                <a:satOff val="-19053"/>
                <a:lumOff val="235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Step-2</a:t>
          </a:r>
        </a:p>
      </dsp:txBody>
      <dsp:txXfrm rot="-5400000">
        <a:off x="1" y="2034501"/>
        <a:ext cx="1143712" cy="960196"/>
      </dsp:txXfrm>
    </dsp:sp>
    <dsp:sp modelId="{DBCA88A3-9319-4BE8-A501-F84B02E40DA7}">
      <dsp:nvSpPr>
        <dsp:cNvPr id="0" name=""/>
        <dsp:cNvSpPr/>
      </dsp:nvSpPr>
      <dsp:spPr>
        <a:xfrm rot="5400000">
          <a:off x="3893659" y="-1263471"/>
          <a:ext cx="1484394" cy="6984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144000"/>
              <a:satOff val="-19053"/>
              <a:lumOff val="235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Creating design using Xilinx Block-set in Simulink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Generating the hardware Co-simulation block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Programming the FPGA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700" kern="1200" dirty="0"/>
        </a:p>
      </dsp:txBody>
      <dsp:txXfrm rot="-5400000">
        <a:off x="1143713" y="1558937"/>
        <a:ext cx="6911825" cy="1339470"/>
      </dsp:txXfrm>
    </dsp:sp>
    <dsp:sp modelId="{8C91772C-D4B2-4BAF-86B8-EBBD38975BA7}">
      <dsp:nvSpPr>
        <dsp:cNvPr id="0" name=""/>
        <dsp:cNvSpPr/>
      </dsp:nvSpPr>
      <dsp:spPr>
        <a:xfrm rot="5400000">
          <a:off x="-245081" y="3637604"/>
          <a:ext cx="1633875" cy="1143712"/>
        </a:xfrm>
        <a:prstGeom prst="chevron">
          <a:avLst/>
        </a:prstGeom>
        <a:gradFill rotWithShape="0">
          <a:gsLst>
            <a:gs pos="0">
              <a:schemeClr val="accent5">
                <a:hueOff val="-6288001"/>
                <a:satOff val="-38105"/>
                <a:lumOff val="4705"/>
                <a:alphaOff val="0"/>
                <a:tint val="98000"/>
                <a:lumMod val="100000"/>
              </a:schemeClr>
            </a:gs>
            <a:gs pos="100000">
              <a:schemeClr val="accent5">
                <a:hueOff val="-6288001"/>
                <a:satOff val="-38105"/>
                <a:lumOff val="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Step-3</a:t>
          </a:r>
        </a:p>
      </dsp:txBody>
      <dsp:txXfrm rot="-5400000">
        <a:off x="1" y="3964378"/>
        <a:ext cx="1143712" cy="490163"/>
      </dsp:txXfrm>
    </dsp:sp>
    <dsp:sp modelId="{54357750-4622-4A97-B4B6-A4CF878AF585}">
      <dsp:nvSpPr>
        <dsp:cNvPr id="0" name=""/>
        <dsp:cNvSpPr/>
      </dsp:nvSpPr>
      <dsp:spPr>
        <a:xfrm rot="5400000">
          <a:off x="4104846" y="431389"/>
          <a:ext cx="1062018" cy="6984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6288001"/>
              <a:satOff val="-38105"/>
              <a:lumOff val="470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Image post-processing on MATLAB</a:t>
          </a:r>
        </a:p>
      </dsp:txBody>
      <dsp:txXfrm rot="-5400000">
        <a:off x="1143712" y="3444367"/>
        <a:ext cx="6932444" cy="9583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CAE80-C5EF-49DB-AC65-1FD074986305}">
      <dsp:nvSpPr>
        <dsp:cNvPr id="0" name=""/>
        <dsp:cNvSpPr/>
      </dsp:nvSpPr>
      <dsp:spPr>
        <a:xfrm>
          <a:off x="0" y="194024"/>
          <a:ext cx="10131425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6311" tIns="645668" rIns="786311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Reversing the intensity levels of the image producing a photographic negative equivalent</a:t>
          </a:r>
        </a:p>
      </dsp:txBody>
      <dsp:txXfrm>
        <a:off x="0" y="194024"/>
        <a:ext cx="10131425" cy="1757700"/>
      </dsp:txXfrm>
    </dsp:sp>
    <dsp:sp modelId="{3E30AEF1-AB68-4FDF-B614-9D1377E89CD1}">
      <dsp:nvSpPr>
        <dsp:cNvPr id="0" name=""/>
        <dsp:cNvSpPr/>
      </dsp:nvSpPr>
      <dsp:spPr>
        <a:xfrm>
          <a:off x="506571" y="11494"/>
          <a:ext cx="7091997" cy="6400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Inverter</a:t>
          </a:r>
        </a:p>
      </dsp:txBody>
      <dsp:txXfrm>
        <a:off x="537818" y="42741"/>
        <a:ext cx="7029503" cy="577595"/>
      </dsp:txXfrm>
    </dsp:sp>
    <dsp:sp modelId="{2E4F7F2D-A73D-4575-9FF4-A5299569E261}">
      <dsp:nvSpPr>
        <dsp:cNvPr id="0" name=""/>
        <dsp:cNvSpPr/>
      </dsp:nvSpPr>
      <dsp:spPr>
        <a:xfrm>
          <a:off x="0" y="2256292"/>
          <a:ext cx="10131425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6311" tIns="645668" rIns="786311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Converting a grey-scale image into a binary image</a:t>
          </a:r>
        </a:p>
      </dsp:txBody>
      <dsp:txXfrm>
        <a:off x="0" y="2256292"/>
        <a:ext cx="10131425" cy="1318275"/>
      </dsp:txXfrm>
    </dsp:sp>
    <dsp:sp modelId="{DC0A1B03-3035-4D52-B443-7DC491A57C05}">
      <dsp:nvSpPr>
        <dsp:cNvPr id="0" name=""/>
        <dsp:cNvSpPr/>
      </dsp:nvSpPr>
      <dsp:spPr>
        <a:xfrm>
          <a:off x="506571" y="2119124"/>
          <a:ext cx="7091997" cy="59472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Image Thresholding</a:t>
          </a:r>
        </a:p>
      </dsp:txBody>
      <dsp:txXfrm>
        <a:off x="535603" y="2148156"/>
        <a:ext cx="7033933" cy="536663"/>
      </dsp:txXfrm>
    </dsp:sp>
    <dsp:sp modelId="{C7FC977B-A592-4F20-8549-F8C1C7C3BC65}">
      <dsp:nvSpPr>
        <dsp:cNvPr id="0" name=""/>
        <dsp:cNvSpPr/>
      </dsp:nvSpPr>
      <dsp:spPr>
        <a:xfrm>
          <a:off x="0" y="3921852"/>
          <a:ext cx="10131425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6311" tIns="645668" rIns="786311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Algorithm for enhancing and detecting edges</a:t>
          </a:r>
        </a:p>
      </dsp:txBody>
      <dsp:txXfrm>
        <a:off x="0" y="3921852"/>
        <a:ext cx="10131425" cy="1318275"/>
      </dsp:txXfrm>
    </dsp:sp>
    <dsp:sp modelId="{06594A69-7B37-480C-8087-5A215C3890A5}">
      <dsp:nvSpPr>
        <dsp:cNvPr id="0" name=""/>
        <dsp:cNvSpPr/>
      </dsp:nvSpPr>
      <dsp:spPr>
        <a:xfrm>
          <a:off x="506571" y="3741967"/>
          <a:ext cx="7091997" cy="63744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Sobel Edge Detection</a:t>
          </a:r>
        </a:p>
      </dsp:txBody>
      <dsp:txXfrm>
        <a:off x="537689" y="3773085"/>
        <a:ext cx="7029761" cy="5752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F962F-C1D4-4AED-960B-4EB4A312F3B2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rPr>
            <a:t>Implementing Haze Removal Algorithm</a:t>
          </a:r>
        </a:p>
      </dsp:txBody>
      <dsp:txXfrm>
        <a:off x="4392232" y="3136513"/>
        <a:ext cx="1781934" cy="1531918"/>
      </dsp:txXfrm>
    </dsp:sp>
    <dsp:sp modelId="{BCF3C5D9-FAFD-48E8-A330-9A149385F6EE}">
      <dsp:nvSpPr>
        <dsp:cNvPr id="0" name=""/>
        <dsp:cNvSpPr/>
      </dsp:nvSpPr>
      <dsp:spPr>
        <a:xfrm>
          <a:off x="1982440" y="1733973"/>
          <a:ext cx="2320771" cy="2167466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rPr>
            <a:t>Real Time Video Processing </a:t>
          </a:r>
        </a:p>
      </dsp:txBody>
      <dsp:txXfrm>
        <a:off x="2550391" y="2282937"/>
        <a:ext cx="1184869" cy="1069538"/>
      </dsp:txXfrm>
    </dsp:sp>
    <dsp:sp modelId="{3CF75A04-AB9B-4ACC-852F-70A42AA32EBF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rPr>
            <a:t>Designing Custom DSP Filters</a:t>
          </a:r>
        </a:p>
      </dsp:txBody>
      <dsp:txXfrm rot="-20700000">
        <a:off x="3738879" y="704426"/>
        <a:ext cx="1192106" cy="1192106"/>
      </dsp:txXfrm>
    </dsp:sp>
    <dsp:sp modelId="{D9473285-F7DB-4780-860E-5BAD097BB06B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633D87-7ED6-4664-907D-EEA795E4532B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CD5CC7-713A-43D5-95A8-69424CFF7866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2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2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8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2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9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0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34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6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5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7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8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3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561F55-0F94-4AC6-835F-ADF85E20146F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516FCB-A55F-4165-902B-60ECD63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15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4F359-793F-418C-BCA3-BBA6B47BE3B9}"/>
              </a:ext>
            </a:extLst>
          </p:cNvPr>
          <p:cNvSpPr txBox="1"/>
          <p:nvPr/>
        </p:nvSpPr>
        <p:spPr>
          <a:xfrm>
            <a:off x="7356031" y="3823352"/>
            <a:ext cx="46382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FF99"/>
                </a:solidFill>
                <a:latin typeface="Bahnschrift SemiBold" panose="020B0502040204020203" pitchFamily="34" charset="0"/>
              </a:rPr>
              <a:t>Supervised By :- </a:t>
            </a:r>
          </a:p>
          <a:p>
            <a:endParaRPr lang="en-IN" dirty="0">
              <a:solidFill>
                <a:srgbClr val="FFFF99"/>
              </a:solidFill>
              <a:latin typeface="Bahnschrift SemiBold" panose="020B0502040204020203" pitchFamily="34" charset="0"/>
            </a:endParaRPr>
          </a:p>
          <a:p>
            <a:r>
              <a:rPr lang="en-IN" sz="2800" dirty="0">
                <a:solidFill>
                  <a:srgbClr val="FFFF99"/>
                </a:solidFill>
                <a:latin typeface="Bahnschrift SemiBold" panose="020B0502040204020203" pitchFamily="34" charset="0"/>
              </a:rPr>
              <a:t>Dr. Kishor P. Sarawadekar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867B-F16A-46D9-A3CE-65CAEEEB0191}"/>
              </a:ext>
            </a:extLst>
          </p:cNvPr>
          <p:cNvSpPr txBox="1"/>
          <p:nvPr/>
        </p:nvSpPr>
        <p:spPr>
          <a:xfrm>
            <a:off x="995882" y="3823352"/>
            <a:ext cx="454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FF99"/>
                </a:solidFill>
                <a:latin typeface="Bahnschrift SemiBold" panose="020B0502040204020203" pitchFamily="34" charset="0"/>
              </a:rPr>
              <a:t>Submitted By </a:t>
            </a:r>
            <a:r>
              <a:rPr lang="en-IN" sz="2400" dirty="0">
                <a:solidFill>
                  <a:srgbClr val="FFFF99"/>
                </a:solidFill>
                <a:latin typeface="Bahnschrift SemiBold" panose="020B0502040204020203" pitchFamily="34" charset="0"/>
              </a:rPr>
              <a:t>:- </a:t>
            </a:r>
          </a:p>
          <a:p>
            <a:endParaRPr lang="en-IN" sz="2400" dirty="0">
              <a:solidFill>
                <a:srgbClr val="FFFF99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rgbClr val="FFFF99"/>
                </a:solidFill>
                <a:latin typeface="Bahnschrift SemiBold" panose="020B0502040204020203" pitchFamily="34" charset="0"/>
              </a:rPr>
              <a:t>Aman Shreshtha (16095005)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rgbClr val="FFFF99"/>
                </a:solidFill>
                <a:latin typeface="Bahnschrift SemiBold" panose="020B0502040204020203" pitchFamily="34" charset="0"/>
              </a:rPr>
              <a:t>Asif Hasan (16095084)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rgbClr val="FFFF99"/>
                </a:solidFill>
                <a:latin typeface="Bahnschrift SemiBold" panose="020B0502040204020203" pitchFamily="34" charset="0"/>
              </a:rPr>
              <a:t>Arpit Gupta (16095085)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rgbClr val="FFFF99"/>
                </a:solidFill>
                <a:latin typeface="Bahnschrift SemiBold" panose="020B0502040204020203" pitchFamily="34" charset="0"/>
              </a:rPr>
              <a:t>Deepak Maurya (16095009)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4CEBB-E3BB-431C-8807-36C0FAF0DDD5}"/>
              </a:ext>
            </a:extLst>
          </p:cNvPr>
          <p:cNvSpPr txBox="1"/>
          <p:nvPr/>
        </p:nvSpPr>
        <p:spPr>
          <a:xfrm>
            <a:off x="2020956" y="1064651"/>
            <a:ext cx="8150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B.Tech Pro</a:t>
            </a:r>
            <a:r>
              <a:rPr lang="en-IN" sz="8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j</a:t>
            </a:r>
            <a:r>
              <a:rPr lang="en-IN" sz="80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ect</a:t>
            </a:r>
          </a:p>
        </p:txBody>
      </p:sp>
    </p:spTree>
    <p:extLst>
      <p:ext uri="{BB962C8B-B14F-4D97-AF65-F5344CB8AC3E}">
        <p14:creationId xmlns:p14="http://schemas.microsoft.com/office/powerpoint/2010/main" val="338195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D2CE-5EC2-4D6F-B43E-A527470E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23" y="0"/>
            <a:ext cx="10243750" cy="1112108"/>
          </a:xfrm>
        </p:spPr>
        <p:txBody>
          <a:bodyPr>
            <a:normAutofit/>
          </a:bodyPr>
          <a:lstStyle/>
          <a:p>
            <a:pPr algn="ctr"/>
            <a:r>
              <a:rPr lang="en-IN" sz="38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Outputs of various algorithms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158F6-BCEA-4C84-A698-208F21A5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48" y="1020397"/>
            <a:ext cx="8440900" cy="568932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25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5FFE-DED8-45FE-8248-5778EF5A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31" y="1"/>
            <a:ext cx="10131425" cy="1270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The Road Ahead ….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D12C1BE-09DC-49C3-8FF1-A520A37CB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836796"/>
              </p:ext>
            </p:extLst>
          </p:nvPr>
        </p:nvGraphicFramePr>
        <p:xfrm>
          <a:off x="1650443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55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B7770-BF74-4AFC-9462-678ED03589E3}"/>
              </a:ext>
            </a:extLst>
          </p:cNvPr>
          <p:cNvSpPr/>
          <p:nvPr/>
        </p:nvSpPr>
        <p:spPr>
          <a:xfrm>
            <a:off x="1739214" y="2497976"/>
            <a:ext cx="8981387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US" sz="11500" b="0" cap="none" spc="0" dirty="0">
                <a:ln w="0"/>
                <a:solidFill>
                  <a:srgbClr val="FFFF99"/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56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EE289F-537A-4CA7-8CA6-BC6C7BD6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58" y="556591"/>
            <a:ext cx="10427988" cy="13208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pPr algn="ctr"/>
            <a:r>
              <a:rPr lang="en-IN" sz="40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Implementing Image Processing techniques on Hardware Accelerators</a:t>
            </a:r>
            <a:br>
              <a:rPr lang="en-IN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</a:br>
            <a:endParaRPr lang="en-IN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365D-1608-4587-BDE2-C314AC83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27" y="1742304"/>
            <a:ext cx="9275050" cy="4559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In this project, we implemented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various digital image-processing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algorithms on FPGA using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hardware-software co-simulation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technique.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08C2DF-65DC-4D46-BFB2-14F876ED1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762378"/>
              </p:ext>
            </p:extLst>
          </p:nvPr>
        </p:nvGraphicFramePr>
        <p:xfrm>
          <a:off x="6814303" y="2038866"/>
          <a:ext cx="4204143" cy="4411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1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C560-F75B-46F0-A4FE-40F00B87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" y="1870765"/>
            <a:ext cx="10588487" cy="46250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BB12B7-F924-47CF-9191-2B7891E22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368825"/>
              </p:ext>
            </p:extLst>
          </p:nvPr>
        </p:nvGraphicFramePr>
        <p:xfrm>
          <a:off x="2443950" y="-197708"/>
          <a:ext cx="8946293" cy="7735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5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02D1-D822-4674-AB47-5FA1D12A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407" y="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Image Processing on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458F-2904-462E-B5D1-C805233E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1069011"/>
            <a:ext cx="9858144" cy="993428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We used Kintex-7 FPGA KC705 Evaluation Kit to implement image processing algorithms in this project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1EBB3-D535-41E3-9534-A2FFE6BE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44" y="1642309"/>
            <a:ext cx="9041889" cy="45484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74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DEE9-05C1-4E3D-A821-EDA0E25D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31" y="569843"/>
            <a:ext cx="9724920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Xilinx System Generator(XSG)</a:t>
            </a:r>
            <a:br>
              <a:rPr lang="en-IN" sz="40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</a:br>
            <a:endParaRPr lang="en-IN" sz="4000" b="1" u="sng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67FA2C-3AC2-45B3-8EAB-C12568334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143751"/>
              </p:ext>
            </p:extLst>
          </p:nvPr>
        </p:nvGraphicFramePr>
        <p:xfrm>
          <a:off x="1285103" y="1458097"/>
          <a:ext cx="9218140" cy="483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6F1F1-575D-42B4-90EA-C35F9FA74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30" y="3120736"/>
            <a:ext cx="2718485" cy="1475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0312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1C5A-4F7E-4578-A41C-90049207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63" y="59267"/>
            <a:ext cx="5449330" cy="1320800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OUR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D6CA5C-99B6-4EEB-A2A4-536863508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182236"/>
              </p:ext>
            </p:extLst>
          </p:nvPr>
        </p:nvGraphicFramePr>
        <p:xfrm>
          <a:off x="1700428" y="1569308"/>
          <a:ext cx="8128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67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2491-ED9B-4C4B-9A92-1E4B59AB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821" y="387064"/>
            <a:ext cx="5314844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Block 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67473-F61A-46DD-A7DC-BA2824FE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49" y="1248033"/>
            <a:ext cx="8896865" cy="51038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Moderately"/>
            <a:lightRig rig="twoPt" dir="t">
              <a:rot lat="0" lon="0" rev="7200000"/>
            </a:lightRig>
          </a:scene3d>
          <a:sp3d prstMaterial="matte">
            <a:bevelT w="22860" h="1270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2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3235-530B-477B-9524-EB2059A2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68" y="-94735"/>
            <a:ext cx="10131425" cy="1456267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ALGORITHMS IMPLEMENTED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6AFEF-A342-491F-A245-39EB6685F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170558"/>
              </p:ext>
            </p:extLst>
          </p:nvPr>
        </p:nvGraphicFramePr>
        <p:xfrm>
          <a:off x="809367" y="1149178"/>
          <a:ext cx="10131425" cy="525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71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16C6D7-048C-4C17-8663-C5CDD57D9EC9}"/>
              </a:ext>
            </a:extLst>
          </p:cNvPr>
          <p:cNvSpPr txBox="1"/>
          <p:nvPr/>
        </p:nvSpPr>
        <p:spPr>
          <a:xfrm>
            <a:off x="654908" y="679622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0A04C1-F647-4915-88A7-3DA7C487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14" y="193696"/>
            <a:ext cx="7059010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C46DDD-03E4-4397-A75E-2FD907488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/>
          <a:stretch/>
        </p:blipFill>
        <p:spPr>
          <a:xfrm>
            <a:off x="1899653" y="1987277"/>
            <a:ext cx="8392696" cy="284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61CE53-5493-4760-89D2-DD21D87F7A93}"/>
              </a:ext>
            </a:extLst>
          </p:cNvPr>
          <p:cNvSpPr txBox="1"/>
          <p:nvPr/>
        </p:nvSpPr>
        <p:spPr>
          <a:xfrm>
            <a:off x="2525714" y="3649642"/>
            <a:ext cx="752931" cy="9391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EFBA1-3DF9-489C-87F6-C63361603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7" b="4881"/>
          <a:stretch/>
        </p:blipFill>
        <p:spPr>
          <a:xfrm>
            <a:off x="720810" y="4281135"/>
            <a:ext cx="10750379" cy="2539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126381-663A-4303-A9CE-FE2B66F0CABC}"/>
              </a:ext>
            </a:extLst>
          </p:cNvPr>
          <p:cNvSpPr txBox="1"/>
          <p:nvPr/>
        </p:nvSpPr>
        <p:spPr>
          <a:xfrm>
            <a:off x="7309020" y="1470677"/>
            <a:ext cx="24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Inversion 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8ECC0-9327-4D7D-965E-0AF57A068965}"/>
              </a:ext>
            </a:extLst>
          </p:cNvPr>
          <p:cNvSpPr txBox="1"/>
          <p:nvPr/>
        </p:nvSpPr>
        <p:spPr>
          <a:xfrm>
            <a:off x="7635645" y="3878951"/>
            <a:ext cx="26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Thresholding Block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6CA485-1188-4581-8311-B926D3D32A18}"/>
              </a:ext>
            </a:extLst>
          </p:cNvPr>
          <p:cNvSpPr txBox="1"/>
          <p:nvPr/>
        </p:nvSpPr>
        <p:spPr>
          <a:xfrm>
            <a:off x="8068962" y="6451117"/>
            <a:ext cx="36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Sobel edge-detection Block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29CE0-4ECB-45E5-B9AF-8DDEF5AAF594}"/>
              </a:ext>
            </a:extLst>
          </p:cNvPr>
          <p:cNvSpPr txBox="1"/>
          <p:nvPr/>
        </p:nvSpPr>
        <p:spPr>
          <a:xfrm>
            <a:off x="266700" y="238916"/>
            <a:ext cx="2259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DESIGNED </a:t>
            </a:r>
          </a:p>
          <a:p>
            <a:r>
              <a:rPr lang="en-IN" sz="3200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427744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ustom 1">
      <a:majorFont>
        <a:latin typeface="Comic Sans MS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1415</TotalTime>
  <Words>295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SemiBold</vt:lpstr>
      <vt:lpstr>Bahnschrift SemiBold SemiConden</vt:lpstr>
      <vt:lpstr>Bookman Old Style</vt:lpstr>
      <vt:lpstr>Comic Sans MS</vt:lpstr>
      <vt:lpstr>Constantia</vt:lpstr>
      <vt:lpstr>Corbel</vt:lpstr>
      <vt:lpstr>Wingdings</vt:lpstr>
      <vt:lpstr>Celestial</vt:lpstr>
      <vt:lpstr>PowerPoint Presentation</vt:lpstr>
      <vt:lpstr>Implementing Image Processing techniques on Hardware Accelerators </vt:lpstr>
      <vt:lpstr>PowerPoint Presentation</vt:lpstr>
      <vt:lpstr>Image Processing on FPGA</vt:lpstr>
      <vt:lpstr>Xilinx System Generator(XSG) </vt:lpstr>
      <vt:lpstr>OUR Approach</vt:lpstr>
      <vt:lpstr>Block  Diagram </vt:lpstr>
      <vt:lpstr>ALGORITHMS IMPLEMENTED</vt:lpstr>
      <vt:lpstr>PowerPoint Presentation</vt:lpstr>
      <vt:lpstr>Outputs of various algorithms</vt:lpstr>
      <vt:lpstr>The Road Ahead 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shreshtha</dc:creator>
  <cp:lastModifiedBy>ARPIT GUPTA</cp:lastModifiedBy>
  <cp:revision>51</cp:revision>
  <dcterms:created xsi:type="dcterms:W3CDTF">2019-04-21T08:27:24Z</dcterms:created>
  <dcterms:modified xsi:type="dcterms:W3CDTF">2019-04-22T08:11:48Z</dcterms:modified>
</cp:coreProperties>
</file>