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65" r:id="rId3"/>
    <p:sldId id="266" r:id="rId4"/>
    <p:sldId id="277" r:id="rId5"/>
    <p:sldId id="257" r:id="rId6"/>
    <p:sldId id="258" r:id="rId7"/>
  </p:sldIdLst>
  <p:sldSz cx="9144000" cy="5143500" type="screen16x9"/>
  <p:notesSz cx="6858000" cy="9144000"/>
  <p:embeddedFontLst>
    <p:embeddedFont>
      <p:font typeface="Aldrich" panose="020B0604020202020204" charset="0"/>
      <p:regular r:id="rId9"/>
    </p:embeddedFont>
    <p:embeddedFont>
      <p:font typeface="Bai Jamjuree" panose="020B0604020202020204" charset="-34"/>
      <p:regular r:id="rId10"/>
      <p:bold r:id="rId11"/>
      <p:italic r:id="rId12"/>
      <p:boldItalic r:id="rId13"/>
    </p:embeddedFont>
    <p:embeddedFont>
      <p:font typeface="Lexen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73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87E56-FC5C-4501-A6BF-2E9621E61876}">
  <a:tblStyle styleId="{7B187E56-FC5C-4501-A6BF-2E9621E61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127f379f9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2" name="Google Shape;2922;g127f379f98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13df85ff7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13df85ff7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127f379f98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127f379f98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1_1_1_2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2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6500284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2"/>
          </p:nvPr>
        </p:nvSpPr>
        <p:spPr>
          <a:xfrm>
            <a:off x="6500273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3"/>
          </p:nvPr>
        </p:nvSpPr>
        <p:spPr>
          <a:xfrm>
            <a:off x="4572006" y="2800350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subTitle" idx="4"/>
          </p:nvPr>
        </p:nvSpPr>
        <p:spPr>
          <a:xfrm>
            <a:off x="4571984" y="3062422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subTitle" idx="5"/>
          </p:nvPr>
        </p:nvSpPr>
        <p:spPr>
          <a:xfrm>
            <a:off x="2643734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6"/>
          </p:nvPr>
        </p:nvSpPr>
        <p:spPr>
          <a:xfrm>
            <a:off x="2643718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subTitle" idx="7"/>
          </p:nvPr>
        </p:nvSpPr>
        <p:spPr>
          <a:xfrm>
            <a:off x="715527" y="2800363"/>
            <a:ext cx="19281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8"/>
          </p:nvPr>
        </p:nvSpPr>
        <p:spPr>
          <a:xfrm>
            <a:off x="715500" y="3062447"/>
            <a:ext cx="19281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18" name="Google Shape;918;p20"/>
          <p:cNvGrpSpPr/>
          <p:nvPr/>
        </p:nvGrpSpPr>
        <p:grpSpPr>
          <a:xfrm>
            <a:off x="398750" y="1564070"/>
            <a:ext cx="282284" cy="284718"/>
            <a:chOff x="431259" y="3302025"/>
            <a:chExt cx="215616" cy="217475"/>
          </a:xfrm>
        </p:grpSpPr>
        <p:sp>
          <p:nvSpPr>
            <p:cNvPr id="919" name="Google Shape;919;p20"/>
            <p:cNvSpPr/>
            <p:nvPr/>
          </p:nvSpPr>
          <p:spPr>
            <a:xfrm>
              <a:off x="431259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>
            <a:off x="357713" y="3191775"/>
            <a:ext cx="357454" cy="956304"/>
            <a:chOff x="357713" y="600975"/>
            <a:chExt cx="357454" cy="956304"/>
          </a:xfrm>
        </p:grpSpPr>
        <p:sp>
          <p:nvSpPr>
            <p:cNvPr id="922" name="Google Shape;922;p20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20"/>
          <p:cNvGrpSpPr/>
          <p:nvPr/>
        </p:nvGrpSpPr>
        <p:grpSpPr>
          <a:xfrm>
            <a:off x="239464" y="4378897"/>
            <a:ext cx="2019176" cy="2019176"/>
            <a:chOff x="1943325" y="-220375"/>
            <a:chExt cx="1298672" cy="1298672"/>
          </a:xfrm>
        </p:grpSpPr>
        <p:sp>
          <p:nvSpPr>
            <p:cNvPr id="927" name="Google Shape;927;p2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7987940" y="1294445"/>
            <a:ext cx="1965289" cy="517060"/>
            <a:chOff x="3539975" y="3523525"/>
            <a:chExt cx="745925" cy="196250"/>
          </a:xfrm>
        </p:grpSpPr>
        <p:sp>
          <p:nvSpPr>
            <p:cNvPr id="976" name="Google Shape;976;p20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4" name="Google Shape;1414;p3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32"/>
          <p:cNvSpPr txBox="1">
            <a:spLocks noGrp="1"/>
          </p:cNvSpPr>
          <p:nvPr>
            <p:ph type="title"/>
          </p:nvPr>
        </p:nvSpPr>
        <p:spPr>
          <a:xfrm>
            <a:off x="5880200" y="1545007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16" name="Google Shape;1416;p32"/>
          <p:cNvSpPr txBox="1">
            <a:spLocks noGrp="1"/>
          </p:cNvSpPr>
          <p:nvPr>
            <p:ph type="subTitle" idx="1"/>
          </p:nvPr>
        </p:nvSpPr>
        <p:spPr>
          <a:xfrm>
            <a:off x="4572000" y="2466700"/>
            <a:ext cx="38562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17" name="Google Shape;1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26" y="-1108430"/>
            <a:ext cx="2733675" cy="28999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8" name="Google Shape;1418;p32"/>
          <p:cNvGrpSpPr/>
          <p:nvPr/>
        </p:nvGrpSpPr>
        <p:grpSpPr>
          <a:xfrm>
            <a:off x="4093457" y="3925450"/>
            <a:ext cx="1039906" cy="679800"/>
            <a:chOff x="4082325" y="3790650"/>
            <a:chExt cx="1039906" cy="679800"/>
          </a:xfrm>
        </p:grpSpPr>
        <p:sp>
          <p:nvSpPr>
            <p:cNvPr id="1419" name="Google Shape;1419;p32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2"/>
          <p:cNvGrpSpPr/>
          <p:nvPr/>
        </p:nvGrpSpPr>
        <p:grpSpPr>
          <a:xfrm>
            <a:off x="7538846" y="4021496"/>
            <a:ext cx="793256" cy="182899"/>
            <a:chOff x="2685575" y="2835950"/>
            <a:chExt cx="433000" cy="99825"/>
          </a:xfrm>
        </p:grpSpPr>
        <p:sp>
          <p:nvSpPr>
            <p:cNvPr id="1423" name="Google Shape;1423;p3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32"/>
          <p:cNvGrpSpPr/>
          <p:nvPr/>
        </p:nvGrpSpPr>
        <p:grpSpPr>
          <a:xfrm>
            <a:off x="6492952" y="563770"/>
            <a:ext cx="1965289" cy="517060"/>
            <a:chOff x="3539975" y="3523525"/>
            <a:chExt cx="745925" cy="196250"/>
          </a:xfrm>
        </p:grpSpPr>
        <p:sp>
          <p:nvSpPr>
            <p:cNvPr id="1428" name="Google Shape;1428;p3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2"/>
          <p:cNvSpPr/>
          <p:nvPr/>
        </p:nvSpPr>
        <p:spPr>
          <a:xfrm>
            <a:off x="6088025" y="398821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78" r:id="rId6"/>
    <p:sldLayoutId id="2147483692" r:id="rId7"/>
    <p:sldLayoutId id="2147483697" r:id="rId8"/>
    <p:sldLayoutId id="2147483698" r:id="rId9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93;p58">
            <a:extLst>
              <a:ext uri="{FF2B5EF4-FFF2-40B4-BE49-F238E27FC236}">
                <a16:creationId xmlns:a16="http://schemas.microsoft.com/office/drawing/2014/main" id="{C4E5FCC6-DFE2-B6EC-7112-2E4CCC540A2D}"/>
              </a:ext>
            </a:extLst>
          </p:cNvPr>
          <p:cNvSpPr/>
          <p:nvPr/>
        </p:nvSpPr>
        <p:spPr>
          <a:xfrm>
            <a:off x="6918443" y="3705526"/>
            <a:ext cx="2790717" cy="2171571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277091" y="1541473"/>
            <a:ext cx="8802254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050" dirty="0">
                <a:solidFill>
                  <a:schemeClr val="bg1"/>
                </a:solidFill>
              </a:rPr>
              <a:t>MOVIE DATASET GENERATOR</a:t>
            </a:r>
            <a:br>
              <a:rPr lang="en" sz="5050" dirty="0">
                <a:solidFill>
                  <a:schemeClr val="dk2"/>
                </a:solidFill>
              </a:rPr>
            </a:br>
            <a:r>
              <a:rPr lang="en" sz="2800" dirty="0">
                <a:solidFill>
                  <a:srgbClr val="73B487"/>
                </a:solidFill>
              </a:rPr>
              <a:t>Mentor: Dr Sharon Christa</a:t>
            </a:r>
            <a:br>
              <a:rPr lang="en" sz="2800" dirty="0">
                <a:solidFill>
                  <a:schemeClr val="dk2"/>
                </a:solidFill>
              </a:rPr>
            </a:b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7047344" y="4359754"/>
            <a:ext cx="2169005" cy="6042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Name: Aman Singh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tx1"/>
                </a:solidFill>
              </a:rPr>
              <a:t>Roll no.: 2016620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928404" y="287652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67"/>
          <p:cNvSpPr txBox="1">
            <a:spLocks noGrp="1"/>
          </p:cNvSpPr>
          <p:nvPr>
            <p:ph type="title"/>
          </p:nvPr>
        </p:nvSpPr>
        <p:spPr>
          <a:xfrm>
            <a:off x="5880000" y="1248263"/>
            <a:ext cx="2548200" cy="7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925" name="Google Shape;2925;p67"/>
          <p:cNvSpPr txBox="1">
            <a:spLocks noGrp="1"/>
          </p:cNvSpPr>
          <p:nvPr>
            <p:ph type="subTitle" idx="1"/>
          </p:nvPr>
        </p:nvSpPr>
        <p:spPr>
          <a:xfrm>
            <a:off x="4262120" y="2124147"/>
            <a:ext cx="4166080" cy="169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b="1" dirty="0">
                <a:solidFill>
                  <a:srgbClr val="73B487"/>
                </a:solidFill>
              </a:rPr>
              <a:t>“Generating Dataset through web scraping”</a:t>
            </a:r>
            <a:r>
              <a:rPr lang="en-IN" dirty="0"/>
              <a:t>, </a:t>
            </a:r>
            <a:r>
              <a:rPr lang="en-US" dirty="0"/>
              <a:t>The aim of this project is to create a Python application that generates a movie dataset encompassing diverse movie attributes, including titles, genres, release dates, cast and crew information, ratings, and other relevant details.</a:t>
            </a:r>
            <a:endParaRPr dirty="0"/>
          </a:p>
        </p:txBody>
      </p:sp>
      <p:pic>
        <p:nvPicPr>
          <p:cNvPr id="2926" name="Google Shape;2926;p67"/>
          <p:cNvPicPr preferRelativeResize="0"/>
          <p:nvPr/>
        </p:nvPicPr>
        <p:blipFill rotWithShape="1">
          <a:blip r:embed="rId3">
            <a:alphaModFix/>
          </a:blip>
          <a:srcRect l="43745" t="15088" r="19623" b="2593"/>
          <a:stretch/>
        </p:blipFill>
        <p:spPr>
          <a:xfrm>
            <a:off x="136011" y="152400"/>
            <a:ext cx="3229026" cy="483870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27" name="Google Shape;2927;p6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28" name="Google Shape;2928;p6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6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67"/>
          <p:cNvGrpSpPr/>
          <p:nvPr/>
        </p:nvGrpSpPr>
        <p:grpSpPr>
          <a:xfrm rot="5400000">
            <a:off x="1273912" y="4127100"/>
            <a:ext cx="357454" cy="956304"/>
            <a:chOff x="357713" y="600975"/>
            <a:chExt cx="357454" cy="956304"/>
          </a:xfrm>
        </p:grpSpPr>
        <p:sp>
          <p:nvSpPr>
            <p:cNvPr id="2931" name="Google Shape;2931;p6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5" name="Google Shape;2935;p6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6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7" name="Google Shape;2937;p67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6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9" name="Google Shape;2939;p6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grpSp>
        <p:nvGrpSpPr>
          <p:cNvPr id="2945" name="Google Shape;2945;p68"/>
          <p:cNvGrpSpPr/>
          <p:nvPr/>
        </p:nvGrpSpPr>
        <p:grpSpPr>
          <a:xfrm>
            <a:off x="982946" y="1504725"/>
            <a:ext cx="7178098" cy="2562752"/>
            <a:chOff x="982946" y="1504725"/>
            <a:chExt cx="7178098" cy="2562752"/>
          </a:xfrm>
        </p:grpSpPr>
        <p:sp>
          <p:nvSpPr>
            <p:cNvPr id="2946" name="Google Shape;2946;p68"/>
            <p:cNvSpPr/>
            <p:nvPr/>
          </p:nvSpPr>
          <p:spPr>
            <a:xfrm>
              <a:off x="982946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F2F5F4"/>
                  </a:solidFill>
                  <a:latin typeface="Lexend"/>
                  <a:ea typeface="Lexend"/>
                  <a:cs typeface="Lexend"/>
                  <a:sym typeface="Lexend"/>
                </a:rPr>
                <a:t>HTTP GET request to the specified ‘</a:t>
              </a:r>
              <a:r>
                <a:rPr lang="en-US" sz="1200" b="1" dirty="0" err="1">
                  <a:solidFill>
                    <a:srgbClr val="F2F5F4"/>
                  </a:solidFill>
                  <a:latin typeface="Lexend"/>
                  <a:ea typeface="Lexend"/>
                  <a:cs typeface="Lexend"/>
                  <a:sym typeface="Lexend"/>
                </a:rPr>
                <a:t>url</a:t>
              </a:r>
              <a:r>
                <a:rPr lang="en-US" sz="1200" b="1" dirty="0">
                  <a:solidFill>
                    <a:srgbClr val="F2F5F4"/>
                  </a:solidFill>
                  <a:latin typeface="Lexend"/>
                  <a:ea typeface="Lexend"/>
                  <a:cs typeface="Lexend"/>
                  <a:sym typeface="Lexend"/>
                </a:rPr>
                <a:t>’ </a:t>
              </a:r>
            </a:p>
          </p:txBody>
        </p:sp>
        <p:sp>
          <p:nvSpPr>
            <p:cNvPr id="2947" name="Google Shape;2947;p68"/>
            <p:cNvSpPr/>
            <p:nvPr/>
          </p:nvSpPr>
          <p:spPr>
            <a:xfrm>
              <a:off x="991344" y="3424803"/>
              <a:ext cx="2292300" cy="642674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Collect data in a class or a dictionary</a:t>
              </a:r>
              <a:endParaRPr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8" name="Google Shape;2948;p68"/>
            <p:cNvSpPr/>
            <p:nvPr/>
          </p:nvSpPr>
          <p:spPr>
            <a:xfrm>
              <a:off x="3427538" y="3424802"/>
              <a:ext cx="2291100" cy="642675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Change those data into .json,.xlsx and store it locally</a:t>
              </a:r>
              <a:endParaRPr sz="1200"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49" name="Google Shape;2949;p68"/>
            <p:cNvSpPr/>
            <p:nvPr/>
          </p:nvSpPr>
          <p:spPr>
            <a:xfrm>
              <a:off x="5862604" y="3424803"/>
              <a:ext cx="2290200" cy="637874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S</a:t>
              </a:r>
              <a:r>
                <a:rPr lang="en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how those data into a webpage</a:t>
              </a:r>
              <a:endParaRPr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0" name="Google Shape;2950;p68"/>
            <p:cNvSpPr/>
            <p:nvPr/>
          </p:nvSpPr>
          <p:spPr>
            <a:xfrm>
              <a:off x="3426960" y="2362488"/>
              <a:ext cx="2292300" cy="703588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Specify the element from where data to fetch</a:t>
              </a:r>
              <a:endParaRPr dirty="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951" name="Google Shape;2951;p68"/>
            <p:cNvSpPr/>
            <p:nvPr/>
          </p:nvSpPr>
          <p:spPr>
            <a:xfrm>
              <a:off x="3425847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F</a:t>
              </a:r>
              <a:r>
                <a:rPr lang="en" b="1" dirty="0">
                  <a:solidFill>
                    <a:schemeClr val="lt1"/>
                  </a:solidFill>
                  <a:latin typeface="Aldrich"/>
                  <a:ea typeface="Aldrich"/>
                  <a:cs typeface="Aldrich"/>
                  <a:sym typeface="Aldrich"/>
                </a:rPr>
                <a:t>etch data to parse</a:t>
              </a:r>
              <a:endParaRPr b="1"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952" name="Google Shape;2952;p68"/>
            <p:cNvSpPr/>
            <p:nvPr/>
          </p:nvSpPr>
          <p:spPr>
            <a:xfrm>
              <a:off x="5868744" y="1504725"/>
              <a:ext cx="2292300" cy="572700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rgbClr val="F2F5F4"/>
                  </a:solidFill>
                  <a:latin typeface="Lexend"/>
                  <a:ea typeface="Lexend"/>
                  <a:cs typeface="Lexend"/>
                  <a:sym typeface="Lexend"/>
                </a:rPr>
                <a:t>Create BeautifulSoup object</a:t>
              </a:r>
              <a:endParaRPr dirty="0">
                <a:solidFill>
                  <a:srgbClr val="F2F5F4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953" name="Google Shape;2953;p68"/>
            <p:cNvCxnSpPr/>
            <p:nvPr/>
          </p:nvCxnSpPr>
          <p:spPr>
            <a:xfrm rot="10800000" flipH="1">
              <a:off x="5719268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4" name="Google Shape;2954;p68"/>
            <p:cNvCxnSpPr>
              <a:cxnSpLocks/>
              <a:stCxn id="2952" idx="3"/>
              <a:endCxn id="2950" idx="0"/>
            </p:cNvCxnSpPr>
            <p:nvPr/>
          </p:nvCxnSpPr>
          <p:spPr>
            <a:xfrm flipH="1">
              <a:off x="4573110" y="1791075"/>
              <a:ext cx="3587934" cy="571413"/>
            </a:xfrm>
            <a:prstGeom prst="bentConnector4">
              <a:avLst>
                <a:gd name="adj1" fmla="val -6371"/>
                <a:gd name="adj2" fmla="val 7505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5" name="Google Shape;2955;p68"/>
            <p:cNvCxnSpPr>
              <a:cxnSpLocks/>
              <a:stCxn id="2950" idx="2"/>
              <a:endCxn id="2947" idx="1"/>
            </p:cNvCxnSpPr>
            <p:nvPr/>
          </p:nvCxnSpPr>
          <p:spPr>
            <a:xfrm rot="5400000">
              <a:off x="2442195" y="1615225"/>
              <a:ext cx="680064" cy="3581766"/>
            </a:xfrm>
            <a:prstGeom prst="bentConnector4">
              <a:avLst>
                <a:gd name="adj1" fmla="val 26374"/>
                <a:gd name="adj2" fmla="val 106382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6" name="Google Shape;2956;p68"/>
            <p:cNvCxnSpPr/>
            <p:nvPr/>
          </p:nvCxnSpPr>
          <p:spPr>
            <a:xfrm rot="10800000" flipH="1">
              <a:off x="3279972" y="1713588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7" name="Google Shape;2957;p68"/>
            <p:cNvCxnSpPr/>
            <p:nvPr/>
          </p:nvCxnSpPr>
          <p:spPr>
            <a:xfrm rot="10800000" flipH="1">
              <a:off x="3275247" y="3709866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  <p:cxnSp>
          <p:nvCxnSpPr>
            <p:cNvPr id="2958" name="Google Shape;2958;p68"/>
            <p:cNvCxnSpPr/>
            <p:nvPr/>
          </p:nvCxnSpPr>
          <p:spPr>
            <a:xfrm rot="10800000" flipH="1">
              <a:off x="5711993" y="3713133"/>
              <a:ext cx="150600" cy="2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rgbClr val="F2F5F4">
                  <a:alpha val="50000"/>
                </a:srgbClr>
              </a:outerShdw>
            </a:effectLst>
          </p:spPr>
        </p:cxnSp>
      </p:grp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0" name="Google Shape;2960;p68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961" name="Google Shape;2961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5" name="Google Shape;2965;p68"/>
          <p:cNvSpPr/>
          <p:nvPr/>
        </p:nvSpPr>
        <p:spPr>
          <a:xfrm flipH="1">
            <a:off x="6813911" y="2473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p79"/>
          <p:cNvSpPr/>
          <p:nvPr/>
        </p:nvSpPr>
        <p:spPr>
          <a:xfrm rot="-5400000">
            <a:off x="5094397" y="35156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7" name="Google Shape;3237;p7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Methodology:</a:t>
            </a:r>
            <a:endParaRPr dirty="0"/>
          </a:p>
        </p:txBody>
      </p:sp>
      <p:grpSp>
        <p:nvGrpSpPr>
          <p:cNvPr id="3282" name="Google Shape;3282;p79"/>
          <p:cNvGrpSpPr/>
          <p:nvPr/>
        </p:nvGrpSpPr>
        <p:grpSpPr>
          <a:xfrm>
            <a:off x="4407208" y="722871"/>
            <a:ext cx="793256" cy="182899"/>
            <a:chOff x="2685575" y="2835950"/>
            <a:chExt cx="433000" cy="99825"/>
          </a:xfrm>
        </p:grpSpPr>
        <p:sp>
          <p:nvSpPr>
            <p:cNvPr id="3283" name="Google Shape;3283;p7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87" name="Google Shape;32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214" y="-1169825"/>
            <a:ext cx="2527512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8" name="Google Shape;3288;p79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9" name="Google Shape;3289;p79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0" name="Google Shape;3290;p79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1" name="Google Shape;3291;p79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2" name="Google Shape;3292;p79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0880C-F4D5-7C5E-79D3-4CE22D6F166B}"/>
              </a:ext>
            </a:extLst>
          </p:cNvPr>
          <p:cNvSpPr txBox="1"/>
          <p:nvPr/>
        </p:nvSpPr>
        <p:spPr>
          <a:xfrm>
            <a:off x="815381" y="1345307"/>
            <a:ext cx="792396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Import necessary libraries and define the Data class.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Initialize variables and set the initial URL for scraping IMDb movie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Perform scraping in a loop, extracting movie details such as rating, name,</a:t>
            </a:r>
          </a:p>
          <a:p>
            <a:r>
              <a:rPr lang="en-US" dirty="0">
                <a:solidFill>
                  <a:schemeClr val="bg1"/>
                </a:solidFill>
              </a:rPr>
              <a:t>    release year, certificate, duration, genre, director, and cast.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Create instances of the Data class using the extracted movie data and store them in a list.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Convert the list of Data objects to JSON format, save it in a file named "</a:t>
            </a:r>
            <a:r>
              <a:rPr lang="en-US" dirty="0" err="1">
                <a:solidFill>
                  <a:schemeClr val="bg1"/>
                </a:solidFill>
              </a:rPr>
              <a:t>data.json</a:t>
            </a:r>
            <a:r>
              <a:rPr lang="en-US" dirty="0">
                <a:solidFill>
                  <a:schemeClr val="bg1"/>
                </a:solidFill>
              </a:rPr>
              <a:t>", and convert </a:t>
            </a:r>
          </a:p>
          <a:p>
            <a:r>
              <a:rPr lang="en-US" dirty="0">
                <a:solidFill>
                  <a:schemeClr val="bg1"/>
                </a:solidFill>
              </a:rPr>
              <a:t>    the data to a pandas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. Save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 in an Excel file named "data.xlsx".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32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59"/>
          <p:cNvSpPr txBox="1">
            <a:spLocks noGrp="1"/>
          </p:cNvSpPr>
          <p:nvPr>
            <p:ph type="title"/>
          </p:nvPr>
        </p:nvSpPr>
        <p:spPr>
          <a:xfrm>
            <a:off x="540240" y="125453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Result:</a:t>
            </a:r>
            <a:endParaRPr dirty="0"/>
          </a:p>
        </p:txBody>
      </p:sp>
      <p:graphicFrame>
        <p:nvGraphicFramePr>
          <p:cNvPr id="2600" name="Google Shape;2600;p59"/>
          <p:cNvGraphicFramePr/>
          <p:nvPr>
            <p:extLst>
              <p:ext uri="{D42A27DB-BD31-4B8C-83A1-F6EECF244321}">
                <p14:modId xmlns:p14="http://schemas.microsoft.com/office/powerpoint/2010/main" val="2460498030"/>
              </p:ext>
            </p:extLst>
          </p:nvPr>
        </p:nvGraphicFramePr>
        <p:xfrm>
          <a:off x="535740" y="2483505"/>
          <a:ext cx="7713000" cy="1054518"/>
        </p:xfrm>
        <a:graphic>
          <a:graphicData uri="http://schemas.openxmlformats.org/drawingml/2006/table">
            <a:tbl>
              <a:tblPr>
                <a:noFill/>
                <a:tableStyleId>{7B187E56-FC5C-4501-A6BF-2E9621E61876}</a:tableStyleId>
              </a:tblPr>
              <a:tblGrid>
                <a:gridCol w="2464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2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Number of Rows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1"/>
                          </a:solidFill>
                          <a:latin typeface="Bai Jamjuree"/>
                          <a:ea typeface="Bai Jamjuree"/>
                          <a:cs typeface="Bai Jamjuree"/>
                          <a:sym typeface="Bai Jamjuree"/>
                        </a:rPr>
                        <a:t>53,276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Attributes</a:t>
                      </a:r>
                      <a:endParaRPr lang="en-IN" sz="1100" dirty="0">
                        <a:solidFill>
                          <a:schemeClr val="dk2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rgbClr val="F5F5F5"/>
                          </a:solidFill>
                        </a:rPr>
                        <a:t>name, year, rating, duration, genre, stars, director, and main cast (8)</a:t>
                      </a:r>
                      <a:endParaRPr lang="en-US" sz="1000" dirty="0">
                        <a:solidFill>
                          <a:srgbClr val="F5F5F5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100568" marB="100568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n-US" sz="1000" dirty="0">
                        <a:solidFill>
                          <a:schemeClr val="lt1"/>
                        </a:solidFill>
                        <a:latin typeface="Bai Jamjuree"/>
                        <a:ea typeface="Bai Jamjuree"/>
                        <a:cs typeface="Bai Jamjuree"/>
                        <a:sym typeface="Bai Jamjure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04" name="Google Shape;2604;p59"/>
          <p:cNvGrpSpPr/>
          <p:nvPr/>
        </p:nvGrpSpPr>
        <p:grpSpPr>
          <a:xfrm>
            <a:off x="7225925" y="-1913179"/>
            <a:ext cx="4000413" cy="3175881"/>
            <a:chOff x="5207925" y="-1994879"/>
            <a:chExt cx="4000413" cy="3175881"/>
          </a:xfrm>
        </p:grpSpPr>
        <p:sp>
          <p:nvSpPr>
            <p:cNvPr id="2605" name="Google Shape;2605;p5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BA3351-BCCE-139F-05BB-53DC25D4E914}"/>
              </a:ext>
            </a:extLst>
          </p:cNvPr>
          <p:cNvSpPr txBox="1"/>
          <p:nvPr/>
        </p:nvSpPr>
        <p:spPr>
          <a:xfrm>
            <a:off x="429060" y="2110740"/>
            <a:ext cx="5279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Movie Dataset Generated with following tuple size and attributes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2905522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201729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14084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659291" y="401011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WORK</a:t>
            </a:r>
            <a:endParaRPr dirty="0"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1062638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39675" y="1224280"/>
            <a:ext cx="5752233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Build an API based on the Dataset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19326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25" y="2112157"/>
            <a:ext cx="5454545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Performance Optimization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17925" y="2822919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639625" y="2982196"/>
            <a:ext cx="5454544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dirty="0"/>
              <a:t>Data Expansion</a:t>
            </a:r>
            <a:endParaRPr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393574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00891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393574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02235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02235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12;p60">
            <a:extLst>
              <a:ext uri="{FF2B5EF4-FFF2-40B4-BE49-F238E27FC236}">
                <a16:creationId xmlns:a16="http://schemas.microsoft.com/office/drawing/2014/main" id="{EB8E81D2-5334-832F-C2D7-BDCE6BCB68C9}"/>
              </a:ext>
            </a:extLst>
          </p:cNvPr>
          <p:cNvSpPr/>
          <p:nvPr/>
        </p:nvSpPr>
        <p:spPr>
          <a:xfrm>
            <a:off x="920537" y="3822257"/>
            <a:ext cx="555517" cy="503905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625;p60">
            <a:extLst>
              <a:ext uri="{FF2B5EF4-FFF2-40B4-BE49-F238E27FC236}">
                <a16:creationId xmlns:a16="http://schemas.microsoft.com/office/drawing/2014/main" id="{B8A46EF4-5480-013B-05D9-A134996C7E33}"/>
              </a:ext>
            </a:extLst>
          </p:cNvPr>
          <p:cNvSpPr txBox="1">
            <a:spLocks/>
          </p:cNvSpPr>
          <p:nvPr/>
        </p:nvSpPr>
        <p:spPr>
          <a:xfrm>
            <a:off x="787445" y="3714459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04</a:t>
            </a:r>
          </a:p>
        </p:txBody>
      </p:sp>
      <p:sp>
        <p:nvSpPr>
          <p:cNvPr id="28" name="Google Shape;2626;p60">
            <a:extLst>
              <a:ext uri="{FF2B5EF4-FFF2-40B4-BE49-F238E27FC236}">
                <a16:creationId xmlns:a16="http://schemas.microsoft.com/office/drawing/2014/main" id="{66605C62-5C7E-BC4B-C27D-480713347B67}"/>
              </a:ext>
            </a:extLst>
          </p:cNvPr>
          <p:cNvSpPr txBox="1">
            <a:spLocks/>
          </p:cNvSpPr>
          <p:nvPr/>
        </p:nvSpPr>
        <p:spPr>
          <a:xfrm>
            <a:off x="1609145" y="3873736"/>
            <a:ext cx="5454544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b="1" dirty="0"/>
              <a:t>Data Cleaning and Preprocessing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Aldrich</vt:lpstr>
      <vt:lpstr>Bai Jamjuree</vt:lpstr>
      <vt:lpstr>Lexend</vt:lpstr>
      <vt:lpstr>Arial</vt:lpstr>
      <vt:lpstr>Data Science Project Proposal XL by Slidesgo</vt:lpstr>
      <vt:lpstr>MOVIE DATASET GENERATOR Mentor: Dr Sharon Christa </vt:lpstr>
      <vt:lpstr>Problem Statement</vt:lpstr>
      <vt:lpstr>Methodology</vt:lpstr>
      <vt:lpstr>Methodology:</vt:lpstr>
      <vt:lpstr>Result: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DATASET GENERATOR Mentor: Dr Sharon Christa </dc:title>
  <cp:lastModifiedBy>aman singh</cp:lastModifiedBy>
  <cp:revision>1</cp:revision>
  <dcterms:modified xsi:type="dcterms:W3CDTF">2023-07-15T18:29:19Z</dcterms:modified>
</cp:coreProperties>
</file>