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00B-2FC0-45DF-90A3-9C4F57F9C8DD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80A3-2D4E-4AA3-95FF-DDA3914B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12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00B-2FC0-45DF-90A3-9C4F57F9C8DD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80A3-2D4E-4AA3-95FF-DDA3914B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00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00B-2FC0-45DF-90A3-9C4F57F9C8DD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80A3-2D4E-4AA3-95FF-DDA3914B138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6460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00B-2FC0-45DF-90A3-9C4F57F9C8DD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80A3-2D4E-4AA3-95FF-DDA3914B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300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00B-2FC0-45DF-90A3-9C4F57F9C8DD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80A3-2D4E-4AA3-95FF-DDA3914B138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2790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00B-2FC0-45DF-90A3-9C4F57F9C8DD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80A3-2D4E-4AA3-95FF-DDA3914B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188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00B-2FC0-45DF-90A3-9C4F57F9C8DD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80A3-2D4E-4AA3-95FF-DDA3914B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858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00B-2FC0-45DF-90A3-9C4F57F9C8DD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80A3-2D4E-4AA3-95FF-DDA3914B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21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00B-2FC0-45DF-90A3-9C4F57F9C8DD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80A3-2D4E-4AA3-95FF-DDA3914B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58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00B-2FC0-45DF-90A3-9C4F57F9C8DD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80A3-2D4E-4AA3-95FF-DDA3914B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50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00B-2FC0-45DF-90A3-9C4F57F9C8DD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80A3-2D4E-4AA3-95FF-DDA3914B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18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00B-2FC0-45DF-90A3-9C4F57F9C8DD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80A3-2D4E-4AA3-95FF-DDA3914B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30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00B-2FC0-45DF-90A3-9C4F57F9C8DD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80A3-2D4E-4AA3-95FF-DDA3914B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06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00B-2FC0-45DF-90A3-9C4F57F9C8DD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80A3-2D4E-4AA3-95FF-DDA3914B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39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00B-2FC0-45DF-90A3-9C4F57F9C8DD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80A3-2D4E-4AA3-95FF-DDA3914B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4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00B-2FC0-45DF-90A3-9C4F57F9C8DD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80A3-2D4E-4AA3-95FF-DDA3914B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66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1700B-2FC0-45DF-90A3-9C4F57F9C8DD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4C80A3-2D4E-4AA3-95FF-DDA3914B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58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QCrH_cRApmPc7dSa2lOR3ujHqtJi1qL5/edit?usp=sharing&amp;ouid=114788542924631223735&amp;rtpof=true&amp;sd=tru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view?r=eyJrIjoiZGNiNTZkZDQtNjYxYi00MGIxLWI2ODEtNjdhMTE3YWM1MmM4IiwidCI6ImQ3MzA2Mjg2LTllYTUtNDUyNi05N2FjLTJmMzg2MzAwODY4MCJ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2C26-154F-0FC3-9BAC-D5DBFE6D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>
            <a:normAutofit/>
          </a:bodyPr>
          <a:lstStyle/>
          <a:p>
            <a:r>
              <a:rPr lang="en-IN" sz="2800" dirty="0"/>
              <a:t>ENVIRONMENT DATA ANALYSIS ACROSS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C02F0-770A-B353-4899-62ACB7DAF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0127"/>
            <a:ext cx="8596668" cy="4491236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About the Data and Requirements of the report:</a:t>
            </a:r>
          </a:p>
          <a:p>
            <a:r>
              <a:rPr lang="en-IN" dirty="0"/>
              <a:t>This data is taken from one of the EDNA challenges where the data was based on 4 parameters or metrics which were Air Toxin Concentration, Asthma, Human Exposure and Heavy Precipitation.</a:t>
            </a:r>
          </a:p>
          <a:p>
            <a:endParaRPr lang="en-IN" dirty="0"/>
          </a:p>
          <a:p>
            <a:r>
              <a:rPr lang="en-IN" dirty="0"/>
              <a:t>Requirements of the report was to analyse the data on the 4 KPIs and come up with valuable insights and recommendations for the Environmental Experts and Policy Makers.</a:t>
            </a:r>
          </a:p>
          <a:p>
            <a:r>
              <a:rPr lang="en-IN" b="1" dirty="0">
                <a:hlinkClick r:id="rId2"/>
              </a:rPr>
              <a:t>Dataset Link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8468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651D-89BB-ACB0-6A8C-E08F1BD7D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4523"/>
            <a:ext cx="8596668" cy="748452"/>
          </a:xfrm>
        </p:spPr>
        <p:txBody>
          <a:bodyPr/>
          <a:lstStyle/>
          <a:p>
            <a:r>
              <a:rPr lang="en-IN" dirty="0"/>
              <a:t>Report based on the KPIs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9396AD-8C86-0FBA-4005-10FA371D0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2975"/>
            <a:ext cx="6592389" cy="26968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D6257E-8A9A-E78B-4359-14911F555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87" y="3902325"/>
            <a:ext cx="4561113" cy="2905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8001AB-68AD-D9A6-ED23-85445C343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195" y="3848191"/>
            <a:ext cx="3993482" cy="29597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EBCD3E-FAFC-F3E1-0CFF-08080DD67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1446"/>
            <a:ext cx="3713604" cy="29597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686CCB-3088-0F24-AFE4-DACA3DD96E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251" y="1084923"/>
            <a:ext cx="5662749" cy="281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5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9601C-3BE5-D1EA-B80D-B1F23BCD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66208-9C4B-327D-3DA5-D2440EB33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9034"/>
            <a:ext cx="8596668" cy="4257628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Formaldehyde</a:t>
            </a:r>
            <a:r>
              <a:rPr lang="en-IN" dirty="0"/>
              <a:t> has the highest concentration among all the air toxic chemicals.</a:t>
            </a:r>
          </a:p>
          <a:p>
            <a:r>
              <a:rPr lang="en-IN" b="1" dirty="0"/>
              <a:t>Suburban location </a:t>
            </a:r>
            <a:r>
              <a:rPr lang="en-IN" dirty="0"/>
              <a:t>has the highest concentration among the location types over the years.</a:t>
            </a:r>
          </a:p>
          <a:p>
            <a:r>
              <a:rPr lang="en-IN" b="1" dirty="0"/>
              <a:t>Westchester Country Airport </a:t>
            </a:r>
            <a:r>
              <a:rPr lang="en-IN" dirty="0"/>
              <a:t>has the most no. of frequency greater than 2 inch rainfall over the years.</a:t>
            </a:r>
          </a:p>
          <a:p>
            <a:r>
              <a:rPr lang="en-IN" dirty="0"/>
              <a:t>Around </a:t>
            </a:r>
            <a:r>
              <a:rPr lang="en-IN" b="1" dirty="0"/>
              <a:t>85% </a:t>
            </a:r>
            <a:r>
              <a:rPr lang="en-IN" dirty="0"/>
              <a:t>of human exposure contaminants according to the dataset is not harmful or has no concern for human exposure, whereas </a:t>
            </a:r>
            <a:r>
              <a:rPr lang="en-IN" b="1" dirty="0"/>
              <a:t>15% </a:t>
            </a:r>
            <a:r>
              <a:rPr lang="en-IN" dirty="0"/>
              <a:t>has potential for human exposure.</a:t>
            </a:r>
          </a:p>
          <a:p>
            <a:r>
              <a:rPr lang="en-IN" dirty="0"/>
              <a:t>Across the US, </a:t>
            </a:r>
            <a:r>
              <a:rPr lang="en-IN" b="1" dirty="0"/>
              <a:t>New York </a:t>
            </a:r>
            <a:r>
              <a:rPr lang="en-IN" dirty="0"/>
              <a:t>has the maximum amount of Asthma values overall recorded.</a:t>
            </a:r>
          </a:p>
          <a:p>
            <a:r>
              <a:rPr lang="en-IN" b="1" dirty="0"/>
              <a:t>New Jersey </a:t>
            </a:r>
            <a:r>
              <a:rPr lang="en-IN" dirty="0"/>
              <a:t>has maximum count of potential for exposure contaminants overall recorded.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959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D5D0-FAC3-71A6-05E2-2A711C63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62446"/>
          </a:xfrm>
        </p:spPr>
        <p:txBody>
          <a:bodyPr/>
          <a:lstStyle/>
          <a:p>
            <a:r>
              <a:rPr lang="en-IN" dirty="0"/>
              <a:t>Key 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12453-ECA8-875E-766E-13F80C89A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7841"/>
            <a:ext cx="8596668" cy="4032068"/>
          </a:xfrm>
        </p:spPr>
        <p:txBody>
          <a:bodyPr/>
          <a:lstStyle/>
          <a:p>
            <a:r>
              <a:rPr lang="en-IN" b="1" dirty="0"/>
              <a:t>New York City </a:t>
            </a:r>
            <a:r>
              <a:rPr lang="en-IN" dirty="0"/>
              <a:t>has the highest air toxin concentration.</a:t>
            </a:r>
          </a:p>
          <a:p>
            <a:r>
              <a:rPr lang="en-IN" b="1" dirty="0"/>
              <a:t>New York City </a:t>
            </a:r>
            <a:r>
              <a:rPr lang="en-IN" dirty="0"/>
              <a:t>has maximum Asthma value overall, highest High-Confidence Interval Analysis &amp; highest Low-Confidence Interval Analysis.</a:t>
            </a:r>
          </a:p>
          <a:p>
            <a:r>
              <a:rPr lang="en-IN" dirty="0"/>
              <a:t>Average value of Asthma over different Census Tracts is </a:t>
            </a:r>
            <a:r>
              <a:rPr lang="en-IN" b="1" dirty="0"/>
              <a:t>0.1</a:t>
            </a:r>
            <a:r>
              <a:rPr lang="en-IN" dirty="0"/>
              <a:t>.</a:t>
            </a:r>
          </a:p>
          <a:p>
            <a:r>
              <a:rPr lang="en-IN" dirty="0"/>
              <a:t>Count of potential exposure contaminants recorded decreases over the years whereas count of no concern for exposure contaminants increases over the period of time.</a:t>
            </a:r>
          </a:p>
          <a:p>
            <a:r>
              <a:rPr lang="en-IN" b="1" dirty="0"/>
              <a:t>New Jersey </a:t>
            </a:r>
            <a:r>
              <a:rPr lang="en-IN" dirty="0"/>
              <a:t>has maximum count of potential exposure of contaminants across the United States.</a:t>
            </a:r>
          </a:p>
          <a:p>
            <a:r>
              <a:rPr lang="en-IN" b="1" dirty="0"/>
              <a:t>Westchester Country Airport </a:t>
            </a:r>
            <a:r>
              <a:rPr lang="en-IN" dirty="0"/>
              <a:t>has the highest average frequency over 1 and 2 inch rainfall.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99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8A91-0915-469E-D8B2-C0FF8CDD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 for Policy Makers: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84ED0-53EC-FD2D-A619-767FB1B34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Recommendation would be to check and keep an eye on the production sources of </a:t>
            </a:r>
            <a:r>
              <a:rPr lang="en-IN" b="1" dirty="0"/>
              <a:t>Formaldehyde</a:t>
            </a:r>
            <a:r>
              <a:rPr lang="en-IN" dirty="0"/>
              <a:t> which has the highest concentration.</a:t>
            </a:r>
          </a:p>
          <a:p>
            <a:r>
              <a:rPr lang="en-IN" dirty="0"/>
              <a:t>Recommendation for the policy makers would be to provide better drainage system for the </a:t>
            </a:r>
            <a:r>
              <a:rPr lang="en-IN" b="1" dirty="0"/>
              <a:t>Westchester Country Airport</a:t>
            </a:r>
            <a:r>
              <a:rPr lang="en-IN" dirty="0"/>
              <a:t>.</a:t>
            </a:r>
          </a:p>
          <a:p>
            <a:r>
              <a:rPr lang="en-IN" dirty="0"/>
              <a:t>As </a:t>
            </a:r>
            <a:r>
              <a:rPr lang="en-IN" b="1" dirty="0"/>
              <a:t>New York </a:t>
            </a:r>
            <a:r>
              <a:rPr lang="en-IN" dirty="0"/>
              <a:t>has maximum count of potential for exposure contaminants overall recorded, so recommendation would be find the areas within the location of most exposure contaminant production sources and take required actions.</a:t>
            </a:r>
          </a:p>
        </p:txBody>
      </p:sp>
    </p:spTree>
    <p:extLst>
      <p:ext uri="{BB962C8B-B14F-4D97-AF65-F5344CB8AC3E}">
        <p14:creationId xmlns:p14="http://schemas.microsoft.com/office/powerpoint/2010/main" val="266165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1AF4-3ACB-3603-BF37-A74D563B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Report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5EF62-4E9A-6668-EECA-D6573A723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hlinkClick r:id="rId2"/>
              </a:rPr>
              <a:t>Link to Report: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242808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375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ENVIRONMENT DATA ANALYSIS ACROSS US</vt:lpstr>
      <vt:lpstr>Report based on the KPIs</vt:lpstr>
      <vt:lpstr>Key Insights:</vt:lpstr>
      <vt:lpstr>Key Insights:</vt:lpstr>
      <vt:lpstr>Recommendations for Policy Makers:</vt:lpstr>
      <vt:lpstr>Report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 DATA ANALYSIS ACROSS US</dc:title>
  <dc:creator>Aman Singh</dc:creator>
  <cp:lastModifiedBy>Aman Singh</cp:lastModifiedBy>
  <cp:revision>1</cp:revision>
  <dcterms:created xsi:type="dcterms:W3CDTF">2022-10-08T07:42:48Z</dcterms:created>
  <dcterms:modified xsi:type="dcterms:W3CDTF">2022-10-08T08:47:52Z</dcterms:modified>
</cp:coreProperties>
</file>