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52C9592-4A33-4657-B7A8-127C824EC4F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41520" y="1774080"/>
            <a:ext cx="1307520" cy="597240"/>
          </a:xfrm>
          <a:prstGeom prst="rect">
            <a:avLst/>
          </a:prstGeom>
          <a:solidFill>
            <a:srgbClr val="cfe2f3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805080" y="2844360"/>
            <a:ext cx="1666080" cy="597240"/>
          </a:xfrm>
          <a:prstGeom prst="rect">
            <a:avLst/>
          </a:prstGeom>
          <a:solidFill>
            <a:srgbClr val="cfe2f3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23120" y="2844360"/>
            <a:ext cx="1307520" cy="597240"/>
          </a:xfrm>
          <a:prstGeom prst="rect">
            <a:avLst/>
          </a:prstGeom>
          <a:solidFill>
            <a:srgbClr val="cfe2f3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98440" y="1237320"/>
            <a:ext cx="1307520" cy="597240"/>
          </a:xfrm>
          <a:prstGeom prst="rect">
            <a:avLst/>
          </a:prstGeom>
          <a:solidFill>
            <a:srgbClr val="cfe2f3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98440" y="3508560"/>
            <a:ext cx="1307520" cy="597240"/>
          </a:xfrm>
          <a:prstGeom prst="rect">
            <a:avLst/>
          </a:prstGeom>
          <a:solidFill>
            <a:srgbClr val="cfe2f3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606320" y="1536120"/>
            <a:ext cx="1488600" cy="237960"/>
          </a:xfrm>
          <a:prstGeom prst="bentConnector2">
            <a:avLst/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3749400" y="2072880"/>
            <a:ext cx="873720" cy="540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931360" y="3143160"/>
            <a:ext cx="873720" cy="360"/>
          </a:xfrm>
          <a:prstGeom prst="bentConnector3">
            <a:avLst>
              <a:gd name="adj1" fmla="val 50001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4623120" y="1779840"/>
            <a:ext cx="1307520" cy="597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</a:rPr>
              <a:t>Scan Container 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</a:rPr>
              <a:t>or 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</a:rPr>
              <a:t>OS image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5400000">
            <a:off x="5044320" y="2611080"/>
            <a:ext cx="466560" cy="1224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6805080" y="4002840"/>
            <a:ext cx="1666080" cy="597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</a:rPr>
              <a:t>Post deployment 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</a:rPr>
              <a:t>compliance testing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 rot="5400000">
            <a:off x="7358040" y="3722040"/>
            <a:ext cx="560520" cy="36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2390760" y="3508560"/>
            <a:ext cx="1398240" cy="597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  <a:ea typeface="Arial"/>
              </a:rPr>
              <a:t>Lint &amp; Scan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  <a:ea typeface="Arial"/>
              </a:rPr>
              <a:t>IaC code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606320" y="3807360"/>
            <a:ext cx="784080" cy="1224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 flipV="1">
            <a:off x="3829320" y="3440880"/>
            <a:ext cx="1447560" cy="432360"/>
          </a:xfrm>
          <a:prstGeom prst="bentConnector2">
            <a:avLst/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4629600" y="555480"/>
            <a:ext cx="1307520" cy="597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Remediate </a:t>
            </a:r>
            <a:r>
              <a:rPr b="0" lang="en-IE" sz="900" spc="-1" strike="noStrike">
                <a:solidFill>
                  <a:srgbClr val="000000"/>
                </a:solidFill>
                <a:latin typeface="Arial"/>
                <a:ea typeface="Arial"/>
              </a:rPr>
              <a:t>Issues,</a:t>
            </a:r>
            <a:endParaRPr b="0" lang="en-IN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E" sz="900" spc="-1" strike="noStrike">
                <a:solidFill>
                  <a:srgbClr val="000000"/>
                </a:solidFill>
                <a:latin typeface="Arial"/>
                <a:ea typeface="Arial"/>
              </a:rPr>
              <a:t>Publish the code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270760" y="2464200"/>
            <a:ext cx="860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If successful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5342760" y="1355040"/>
            <a:ext cx="8607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Issues Identified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 flipH="1" flipV="1" rot="5400000">
            <a:off x="4966560" y="1463040"/>
            <a:ext cx="626400" cy="612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 flipV="1" rot="10800000">
            <a:off x="952560" y="847080"/>
            <a:ext cx="3670560" cy="390240"/>
          </a:xfrm>
          <a:prstGeom prst="bentConnector2">
            <a:avLst/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>
            <a:off x="2431080" y="4397760"/>
            <a:ext cx="1398240" cy="389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24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Fix  IaC issues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rot="5400000">
            <a:off x="2997000" y="4239720"/>
            <a:ext cx="291240" cy="24120"/>
          </a:xfrm>
          <a:prstGeom prst="bentConnector3">
            <a:avLst>
              <a:gd name="adj1" fmla="val 50000"/>
            </a:avLst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 rot="10800000">
            <a:off x="952920" y="4106160"/>
            <a:ext cx="1478160" cy="486000"/>
          </a:xfrm>
          <a:prstGeom prst="bentConnector2">
            <a:avLst/>
          </a:prstGeom>
          <a:noFill/>
          <a:ln w="32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4321080" y="3659040"/>
            <a:ext cx="8607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If successful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6048000" y="1944000"/>
            <a:ext cx="792000" cy="21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AquaSec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2160000" y="1152000"/>
            <a:ext cx="720000" cy="216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Terrascan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3240000" y="2808000"/>
            <a:ext cx="1260000" cy="288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AWS SecurityHub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LibreOffice/6.4.1.2$Windows_x86 LibreOffice_project/4d224e95b98b138af42a64d84056446d09082932</Application>
  <Words>55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2020-06-21T14:28:44Z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