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92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1F673-01CA-4E3C-A5C7-8A19C6D69CCC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2EB2B-C34D-4A76-B49D-EC502B269E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</a:t>
            </a:r>
            <a:r>
              <a:rPr lang="en-US" baseline="0" dirty="0" smtClean="0"/>
              <a:t> oriented programming</a:t>
            </a:r>
          </a:p>
          <a:p>
            <a:r>
              <a:rPr lang="en-US" baseline="0" dirty="0" smtClean="0"/>
              <a:t>(CS202)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2EB2B-C34D-4A76-B49D-EC502B269EA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2EB2B-C34D-4A76-B49D-EC502B269EA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02EB2B-C34D-4A76-B49D-EC502B269EA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A07859A-C661-4791-AA69-79B010EB454D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C7BAE79-00BC-4B81-BBF6-9E492EBECA7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42853"/>
            <a:ext cx="7772400" cy="1357321"/>
          </a:xfrm>
        </p:spPr>
        <p:txBody>
          <a:bodyPr/>
          <a:lstStyle/>
          <a:p>
            <a:r>
              <a:rPr lang="en-US" sz="4800" dirty="0" smtClean="0"/>
              <a:t>PROJECT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786454"/>
            <a:ext cx="3428992" cy="1071546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submitted by: </a:t>
            </a:r>
            <a:r>
              <a:rPr lang="en-US" sz="2000" b="1" dirty="0" err="1" smtClean="0"/>
              <a:t>Aman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tangri</a:t>
            </a:r>
            <a:r>
              <a:rPr lang="en-US" sz="2000" b="1" dirty="0" smtClean="0"/>
              <a:t>   </a:t>
            </a:r>
          </a:p>
          <a:p>
            <a:r>
              <a:rPr lang="en-US" sz="2000" b="1" dirty="0" smtClean="0"/>
              <a:t>CO19309</a:t>
            </a:r>
          </a:p>
          <a:p>
            <a:r>
              <a:rPr lang="en-US" sz="2000" b="1" dirty="0" smtClean="0"/>
              <a:t>CSE/2 </a:t>
            </a:r>
            <a:r>
              <a:rPr lang="en-US" sz="2000" b="1" dirty="0" err="1" smtClean="0"/>
              <a:t>sem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6071428" y="5786454"/>
            <a:ext cx="3072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Submitted to: Dr.</a:t>
            </a:r>
            <a:r>
              <a:rPr lang="en-US" baseline="0" dirty="0" smtClean="0"/>
              <a:t> </a:t>
            </a:r>
            <a:r>
              <a:rPr lang="en-US" dirty="0" err="1"/>
              <a:t>S</a:t>
            </a:r>
            <a:r>
              <a:rPr lang="en-US" baseline="0" dirty="0" err="1" smtClean="0"/>
              <a:t>arabjit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singh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5720" y="1714489"/>
            <a:ext cx="8858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Object</a:t>
            </a:r>
            <a:r>
              <a:rPr lang="en-US" sz="4800" baseline="0" dirty="0" smtClean="0"/>
              <a:t> oriented programming</a:t>
            </a:r>
          </a:p>
          <a:p>
            <a:endParaRPr lang="en-US" sz="4800" baseline="0" dirty="0" smtClean="0"/>
          </a:p>
          <a:p>
            <a:r>
              <a:rPr lang="en-US" sz="4800" baseline="0" dirty="0" smtClean="0"/>
              <a:t>                     (CS202)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Bank management system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ban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2571744"/>
            <a:ext cx="4500594" cy="3929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account</a:t>
            </a:r>
          </a:p>
          <a:p>
            <a:r>
              <a:rPr lang="en-US" dirty="0" err="1" smtClean="0"/>
              <a:t>deposite</a:t>
            </a:r>
            <a:r>
              <a:rPr lang="en-US" dirty="0" smtClean="0"/>
              <a:t> money </a:t>
            </a:r>
          </a:p>
          <a:p>
            <a:r>
              <a:rPr lang="en-US" dirty="0" err="1" smtClean="0"/>
              <a:t>withdeaw</a:t>
            </a:r>
            <a:r>
              <a:rPr lang="en-US" dirty="0" smtClean="0"/>
              <a:t> </a:t>
            </a:r>
            <a:r>
              <a:rPr lang="en-US" dirty="0" smtClean="0"/>
              <a:t>money </a:t>
            </a:r>
          </a:p>
          <a:p>
            <a:r>
              <a:rPr lang="en-US" dirty="0" smtClean="0"/>
              <a:t>display account</a:t>
            </a:r>
            <a:endParaRPr lang="en-US" dirty="0"/>
          </a:p>
        </p:txBody>
      </p:sp>
      <p:pic>
        <p:nvPicPr>
          <p:cNvPr id="4" name="Picture 3" descr="a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6" y="3429000"/>
            <a:ext cx="4572032" cy="3143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 smtClean="0"/>
              <a:t>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 of bank management system is given in source code (doc) file 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Coding is done using  C ++ and includes concept of oops.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banking system will serve as useful approach to deposit and withdraw the money for the person.</a:t>
            </a:r>
          </a:p>
          <a:p>
            <a:r>
              <a:rPr lang="en-US" dirty="0" smtClean="0"/>
              <a:t>It reduces the time taken by the user to save the time.</a:t>
            </a:r>
          </a:p>
          <a:p>
            <a:r>
              <a:rPr lang="en-US" dirty="0" smtClean="0"/>
              <a:t>It reduces manual work.</a:t>
            </a:r>
          </a:p>
          <a:p>
            <a:r>
              <a:rPr lang="en-US" dirty="0" smtClean="0"/>
              <a:t>Bank system developed is user friendly.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0306"/>
            <a:ext cx="8229600" cy="38090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8000" smtClean="0"/>
              <a:t>  THANK </a:t>
            </a:r>
            <a:r>
              <a:rPr lang="en-US" sz="8000" dirty="0" smtClean="0"/>
              <a:t>YOU</a:t>
            </a:r>
            <a:endParaRPr lang="en-US" sz="8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</TotalTime>
  <Words>124</Words>
  <Application>Microsoft Office PowerPoint</Application>
  <PresentationFormat>On-screen Show (4:3)</PresentationFormat>
  <Paragraphs>31</Paragraphs>
  <Slides>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PROJECT </vt:lpstr>
      <vt:lpstr>Topic</vt:lpstr>
      <vt:lpstr>Features in program</vt:lpstr>
      <vt:lpstr>Coding</vt:lpstr>
      <vt:lpstr>CONCLUSION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hp</dc:creator>
  <cp:lastModifiedBy>hp</cp:lastModifiedBy>
  <cp:revision>5</cp:revision>
  <dcterms:created xsi:type="dcterms:W3CDTF">2020-04-21T05:39:32Z</dcterms:created>
  <dcterms:modified xsi:type="dcterms:W3CDTF">2020-04-21T06:16:26Z</dcterms:modified>
</cp:coreProperties>
</file>