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77"/>
    <p:restoredTop sz="94674"/>
  </p:normalViewPr>
  <p:slideViewPr>
    <p:cSldViewPr snapToGrid="0" snapToObjects="1">
      <p:cViewPr varScale="1">
        <p:scale>
          <a:sx n="87" d="100"/>
          <a:sy n="87" d="100"/>
        </p:scale>
        <p:origin x="3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reports/aa778ef2-c61e-4909-b4da-a7874882dff4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app.powerbi.com/reports/aa778ef2-c61e-4909-b4da-a7874882dff4/ReportSection39ff45d0ed697c25322e?pbi_source=PowerPoint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app.powerbi.com/reports/aa778ef2-c61e-4909-b4da-a7874882dff4/ReportSection?pbi_source=PowerPoint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app.powerbi.com/reports/aa778ef2-c61e-4909-b4da-a7874882dff4/ReportSection8a512ab4e3e580c25e7a?pbi_source=PowerPoint" TargetMode="Externa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app.powerbi.com/reports/aa778ef2-c61e-4909-b4da-a7874882dff4/ReportSection0ae1a58327847936b392?pbi_source=PowerPoint" TargetMode="Externa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app.powerbi.com/reports/aa778ef2-c61e-4909-b4da-a7874882dff4/ReportSection707cdfb3521270786cc1?pbi_source=PowerPoint" TargetMode="Externa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app.powerbi.com/reports/aa778ef2-c61e-4909-b4da-a7874882dff4/ReportSectiona36aa7cd0e2ba9dd477d?pbi_source=PowerPoint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810584" y="2577997"/>
            <a:ext cx="6314017" cy="100422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algn="l"/>
            <a:r>
              <a:rPr lang="en-US" dirty="0">
                <a:solidFill>
                  <a:srgbClr val="F3C910"/>
                </a:solidFill>
              </a:rPr>
              <a:t>Assignment 5 </a:t>
            </a:r>
          </a:p>
          <a:p>
            <a:pPr algn="l"/>
            <a:endParaRPr lang="en-US" dirty="0">
              <a:solidFill>
                <a:srgbClr val="F3C910"/>
              </a:solidFill>
            </a:endParaRPr>
          </a:p>
          <a:p>
            <a:pPr algn="l"/>
            <a:r>
              <a:rPr lang="en-US" dirty="0">
                <a:solidFill>
                  <a:srgbClr val="F3C910"/>
                </a:solidFill>
              </a:rPr>
              <a:t>By Aman Tewary &amp;Nikhil Kamath</a:t>
            </a: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7/17/2018 4:38:32 PM Atlantic Standard Time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7/17/2018 3:24:29 PM Atlantic Standard Time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31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Aman Tewary</cp:lastModifiedBy>
  <cp:revision>3</cp:revision>
  <dcterms:created xsi:type="dcterms:W3CDTF">2016-09-04T11:54:55Z</dcterms:created>
  <dcterms:modified xsi:type="dcterms:W3CDTF">2018-07-17T19:45:33Z</dcterms:modified>
</cp:coreProperties>
</file>