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A907A0-03C4-45A5-A516-3EF21F900F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Chauhan" userId="2ecf4ff8576f65ea" providerId="LiveId" clId="{57BFFB2C-B176-48E0-9E4A-0761C6E2624D}"/>
    <pc:docChg chg="undo custSel addSld modSld sldOrd">
      <pc:chgData name="Aman Chauhan" userId="2ecf4ff8576f65ea" providerId="LiveId" clId="{57BFFB2C-B176-48E0-9E4A-0761C6E2624D}" dt="2019-09-10T15:51:15.211" v="369" actId="115"/>
      <pc:docMkLst>
        <pc:docMk/>
      </pc:docMkLst>
      <pc:sldChg chg="ord">
        <pc:chgData name="Aman Chauhan" userId="2ecf4ff8576f65ea" providerId="LiveId" clId="{57BFFB2C-B176-48E0-9E4A-0761C6E2624D}" dt="2019-09-10T15:21:31.512" v="79"/>
        <pc:sldMkLst>
          <pc:docMk/>
          <pc:sldMk cId="3973583356" sldId="257"/>
        </pc:sldMkLst>
      </pc:sldChg>
      <pc:sldChg chg="addSp delSp modSp add">
        <pc:chgData name="Aman Chauhan" userId="2ecf4ff8576f65ea" providerId="LiveId" clId="{57BFFB2C-B176-48E0-9E4A-0761C6E2624D}" dt="2019-09-10T15:21:16.685" v="78" actId="1076"/>
        <pc:sldMkLst>
          <pc:docMk/>
          <pc:sldMk cId="3997819561" sldId="262"/>
        </pc:sldMkLst>
        <pc:spChg chg="mod">
          <ac:chgData name="Aman Chauhan" userId="2ecf4ff8576f65ea" providerId="LiveId" clId="{57BFFB2C-B176-48E0-9E4A-0761C6E2624D}" dt="2019-09-10T14:50:28.394" v="26" actId="20577"/>
          <ac:spMkLst>
            <pc:docMk/>
            <pc:sldMk cId="3997819561" sldId="262"/>
            <ac:spMk id="2" creationId="{160AB08A-2767-474C-8CF4-46A984B956DE}"/>
          </ac:spMkLst>
        </pc:spChg>
        <pc:spChg chg="del">
          <ac:chgData name="Aman Chauhan" userId="2ecf4ff8576f65ea" providerId="LiveId" clId="{57BFFB2C-B176-48E0-9E4A-0761C6E2624D}" dt="2019-09-10T14:50:40.032" v="27"/>
          <ac:spMkLst>
            <pc:docMk/>
            <pc:sldMk cId="3997819561" sldId="262"/>
            <ac:spMk id="3" creationId="{2C0E3BB4-4325-4E25-886E-461113BB8F6C}"/>
          </ac:spMkLst>
        </pc:spChg>
        <pc:spChg chg="add del mod">
          <ac:chgData name="Aman Chauhan" userId="2ecf4ff8576f65ea" providerId="LiveId" clId="{57BFFB2C-B176-48E0-9E4A-0761C6E2624D}" dt="2019-09-10T15:14:48.304" v="29" actId="931"/>
          <ac:spMkLst>
            <pc:docMk/>
            <pc:sldMk cId="3997819561" sldId="262"/>
            <ac:spMk id="5" creationId="{A3D69C4E-1F0E-4063-BDAA-D46315A0ABB5}"/>
          </ac:spMkLst>
        </pc:spChg>
        <pc:spChg chg="add del mod">
          <ac:chgData name="Aman Chauhan" userId="2ecf4ff8576f65ea" providerId="LiveId" clId="{57BFFB2C-B176-48E0-9E4A-0761C6E2624D}" dt="2019-09-10T15:16:13.612" v="39" actId="11529"/>
          <ac:spMkLst>
            <pc:docMk/>
            <pc:sldMk cId="3997819561" sldId="262"/>
            <ac:spMk id="8" creationId="{F58326AB-745D-4944-88CE-0DB6EA82AE88}"/>
          </ac:spMkLst>
        </pc:spChg>
        <pc:spChg chg="add del mod">
          <ac:chgData name="Aman Chauhan" userId="2ecf4ff8576f65ea" providerId="LiveId" clId="{57BFFB2C-B176-48E0-9E4A-0761C6E2624D}" dt="2019-09-10T15:16:51.305" v="43" actId="11529"/>
          <ac:spMkLst>
            <pc:docMk/>
            <pc:sldMk cId="3997819561" sldId="262"/>
            <ac:spMk id="11" creationId="{1A459C82-800D-4D23-92B4-9060B25AC397}"/>
          </ac:spMkLst>
        </pc:spChg>
        <pc:graphicFrameChg chg="add del">
          <ac:chgData name="Aman Chauhan" userId="2ecf4ff8576f65ea" providerId="LiveId" clId="{57BFFB2C-B176-48E0-9E4A-0761C6E2624D}" dt="2019-09-10T15:16:52.185" v="44" actId="3680"/>
          <ac:graphicFrameMkLst>
            <pc:docMk/>
            <pc:sldMk cId="3997819561" sldId="262"/>
            <ac:graphicFrameMk id="9" creationId="{2FE1DF69-2EFE-463D-9441-7129CE0FE31E}"/>
          </ac:graphicFrameMkLst>
        </pc:graphicFrameChg>
        <pc:graphicFrameChg chg="add del mod modGraphic">
          <ac:chgData name="Aman Chauhan" userId="2ecf4ff8576f65ea" providerId="LiveId" clId="{57BFFB2C-B176-48E0-9E4A-0761C6E2624D}" dt="2019-09-10T15:20:19.899" v="68" actId="3680"/>
          <ac:graphicFrameMkLst>
            <pc:docMk/>
            <pc:sldMk cId="3997819561" sldId="262"/>
            <ac:graphicFrameMk id="12" creationId="{7310E88A-953C-4CFB-94EC-DABD37CDFF3E}"/>
          </ac:graphicFrameMkLst>
        </pc:graphicFrameChg>
        <pc:graphicFrameChg chg="add del mod">
          <ac:chgData name="Aman Chauhan" userId="2ecf4ff8576f65ea" providerId="LiveId" clId="{57BFFB2C-B176-48E0-9E4A-0761C6E2624D}" dt="2019-09-10T15:19:14.296" v="58"/>
          <ac:graphicFrameMkLst>
            <pc:docMk/>
            <pc:sldMk cId="3997819561" sldId="262"/>
            <ac:graphicFrameMk id="14" creationId="{493753AA-ABC0-4281-AEB0-A081093C52B7}"/>
          </ac:graphicFrameMkLst>
        </pc:graphicFrameChg>
        <pc:graphicFrameChg chg="add del mod">
          <ac:chgData name="Aman Chauhan" userId="2ecf4ff8576f65ea" providerId="LiveId" clId="{57BFFB2C-B176-48E0-9E4A-0761C6E2624D}" dt="2019-09-10T15:20:15.731" v="64"/>
          <ac:graphicFrameMkLst>
            <pc:docMk/>
            <pc:sldMk cId="3997819561" sldId="262"/>
            <ac:graphicFrameMk id="15" creationId="{B5F95651-0179-4FB4-84D5-FCA1C003E1F0}"/>
          </ac:graphicFrameMkLst>
        </pc:graphicFrameChg>
        <pc:graphicFrameChg chg="add mod modGraphic">
          <ac:chgData name="Aman Chauhan" userId="2ecf4ff8576f65ea" providerId="LiveId" clId="{57BFFB2C-B176-48E0-9E4A-0761C6E2624D}" dt="2019-09-10T15:21:16.685" v="78" actId="1076"/>
          <ac:graphicFrameMkLst>
            <pc:docMk/>
            <pc:sldMk cId="3997819561" sldId="262"/>
            <ac:graphicFrameMk id="16" creationId="{735EFDE4-DAB5-427B-B18E-8E44A117FE65}"/>
          </ac:graphicFrameMkLst>
        </pc:graphicFrameChg>
        <pc:picChg chg="add del mod">
          <ac:chgData name="Aman Chauhan" userId="2ecf4ff8576f65ea" providerId="LiveId" clId="{57BFFB2C-B176-48E0-9E4A-0761C6E2624D}" dt="2019-09-10T15:13:26.128" v="28"/>
          <ac:picMkLst>
            <pc:docMk/>
            <pc:sldMk cId="3997819561" sldId="262"/>
            <ac:picMk id="4" creationId="{760D97CE-084C-4CEC-9AD6-0022D5E9CE7F}"/>
          </ac:picMkLst>
        </pc:picChg>
        <pc:picChg chg="add mod">
          <ac:chgData name="Aman Chauhan" userId="2ecf4ff8576f65ea" providerId="LiveId" clId="{57BFFB2C-B176-48E0-9E4A-0761C6E2624D}" dt="2019-09-10T15:15:42.246" v="37" actId="1076"/>
          <ac:picMkLst>
            <pc:docMk/>
            <pc:sldMk cId="3997819561" sldId="262"/>
            <ac:picMk id="7" creationId="{B0D36CA7-5557-4032-A763-D0C62EF04010}"/>
          </ac:picMkLst>
        </pc:picChg>
      </pc:sldChg>
      <pc:sldChg chg="addSp delSp modSp add">
        <pc:chgData name="Aman Chauhan" userId="2ecf4ff8576f65ea" providerId="LiveId" clId="{57BFFB2C-B176-48E0-9E4A-0761C6E2624D}" dt="2019-09-10T15:51:15.211" v="369" actId="115"/>
        <pc:sldMkLst>
          <pc:docMk/>
          <pc:sldMk cId="950829642" sldId="263"/>
        </pc:sldMkLst>
        <pc:spChg chg="mod">
          <ac:chgData name="Aman Chauhan" userId="2ecf4ff8576f65ea" providerId="LiveId" clId="{57BFFB2C-B176-48E0-9E4A-0761C6E2624D}" dt="2019-09-10T15:40:07.551" v="216" actId="1076"/>
          <ac:spMkLst>
            <pc:docMk/>
            <pc:sldMk cId="950829642" sldId="263"/>
            <ac:spMk id="2" creationId="{F3238172-0971-426A-A4DF-BEA3A2565748}"/>
          </ac:spMkLst>
        </pc:spChg>
        <pc:spChg chg="del">
          <ac:chgData name="Aman Chauhan" userId="2ecf4ff8576f65ea" providerId="LiveId" clId="{57BFFB2C-B176-48E0-9E4A-0761C6E2624D}" dt="2019-09-10T15:28:07.585" v="167" actId="931"/>
          <ac:spMkLst>
            <pc:docMk/>
            <pc:sldMk cId="950829642" sldId="263"/>
            <ac:spMk id="3" creationId="{585AD072-A02F-42D9-9720-4CB98B87E615}"/>
          </ac:spMkLst>
        </pc:spChg>
        <pc:spChg chg="add del mod">
          <ac:chgData name="Aman Chauhan" userId="2ecf4ff8576f65ea" providerId="LiveId" clId="{57BFFB2C-B176-48E0-9E4A-0761C6E2624D}" dt="2019-09-10T15:29:45.040" v="178" actId="931"/>
          <ac:spMkLst>
            <pc:docMk/>
            <pc:sldMk cId="950829642" sldId="263"/>
            <ac:spMk id="6" creationId="{2B2E4BA7-05A1-4B2A-8433-4B18CF09D680}"/>
          </ac:spMkLst>
        </pc:spChg>
        <pc:spChg chg="add mod">
          <ac:chgData name="Aman Chauhan" userId="2ecf4ff8576f65ea" providerId="LiveId" clId="{57BFFB2C-B176-48E0-9E4A-0761C6E2624D}" dt="2019-09-10T15:50:42.835" v="365" actId="255"/>
          <ac:spMkLst>
            <pc:docMk/>
            <pc:sldMk cId="950829642" sldId="263"/>
            <ac:spMk id="9" creationId="{D347AAB3-5D38-4640-A15B-F1770A787B78}"/>
          </ac:spMkLst>
        </pc:spChg>
        <pc:spChg chg="add mod">
          <ac:chgData name="Aman Chauhan" userId="2ecf4ff8576f65ea" providerId="LiveId" clId="{57BFFB2C-B176-48E0-9E4A-0761C6E2624D}" dt="2019-09-10T15:51:15.211" v="369" actId="115"/>
          <ac:spMkLst>
            <pc:docMk/>
            <pc:sldMk cId="950829642" sldId="263"/>
            <ac:spMk id="12" creationId="{1F312ACA-2755-47E7-81AA-DC850C6C9F41}"/>
          </ac:spMkLst>
        </pc:spChg>
        <pc:picChg chg="add del mod modCrop">
          <ac:chgData name="Aman Chauhan" userId="2ecf4ff8576f65ea" providerId="LiveId" clId="{57BFFB2C-B176-48E0-9E4A-0761C6E2624D}" dt="2019-09-10T15:29:32.879" v="177"/>
          <ac:picMkLst>
            <pc:docMk/>
            <pc:sldMk cId="950829642" sldId="263"/>
            <ac:picMk id="5" creationId="{8264B0DA-8362-4A4B-931B-45D6938CF12E}"/>
          </ac:picMkLst>
        </pc:picChg>
        <pc:picChg chg="add mod">
          <ac:chgData name="Aman Chauhan" userId="2ecf4ff8576f65ea" providerId="LiveId" clId="{57BFFB2C-B176-48E0-9E4A-0761C6E2624D}" dt="2019-09-10T15:29:51.003" v="179" actId="1076"/>
          <ac:picMkLst>
            <pc:docMk/>
            <pc:sldMk cId="950829642" sldId="263"/>
            <ac:picMk id="8" creationId="{62386080-EBA8-49EF-8975-0DF102282E98}"/>
          </ac:picMkLst>
        </pc:picChg>
        <pc:picChg chg="add mod">
          <ac:chgData name="Aman Chauhan" userId="2ecf4ff8576f65ea" providerId="LiveId" clId="{57BFFB2C-B176-48E0-9E4A-0761C6E2624D}" dt="2019-09-10T15:43:26.105" v="253" actId="1076"/>
          <ac:picMkLst>
            <pc:docMk/>
            <pc:sldMk cId="950829642" sldId="263"/>
            <ac:picMk id="11" creationId="{406935DC-E62A-42CC-B32D-8A00C436C81E}"/>
          </ac:picMkLst>
        </pc:picChg>
        <pc:picChg chg="add mod">
          <ac:chgData name="Aman Chauhan" userId="2ecf4ff8576f65ea" providerId="LiveId" clId="{57BFFB2C-B176-48E0-9E4A-0761C6E2624D}" dt="2019-09-10T15:43:29.621" v="254" actId="1076"/>
          <ac:picMkLst>
            <pc:docMk/>
            <pc:sldMk cId="950829642" sldId="263"/>
            <ac:picMk id="14" creationId="{6680E30D-330B-45BB-A210-C6A83D514AAB}"/>
          </ac:picMkLst>
        </pc:picChg>
      </pc:sldChg>
      <pc:sldChg chg="addSp delSp modSp add">
        <pc:chgData name="Aman Chauhan" userId="2ecf4ff8576f65ea" providerId="LiveId" clId="{57BFFB2C-B176-48E0-9E4A-0761C6E2624D}" dt="2019-09-10T15:49:08.924" v="362" actId="14861"/>
        <pc:sldMkLst>
          <pc:docMk/>
          <pc:sldMk cId="2408062471" sldId="264"/>
        </pc:sldMkLst>
        <pc:spChg chg="mod">
          <ac:chgData name="Aman Chauhan" userId="2ecf4ff8576f65ea" providerId="LiveId" clId="{57BFFB2C-B176-48E0-9E4A-0761C6E2624D}" dt="2019-09-10T15:46:33.111" v="353" actId="1076"/>
          <ac:spMkLst>
            <pc:docMk/>
            <pc:sldMk cId="2408062471" sldId="264"/>
            <ac:spMk id="2" creationId="{F9402A0D-38BB-46DE-A254-DD0A343AC808}"/>
          </ac:spMkLst>
        </pc:spChg>
        <pc:spChg chg="del">
          <ac:chgData name="Aman Chauhan" userId="2ecf4ff8576f65ea" providerId="LiveId" clId="{57BFFB2C-B176-48E0-9E4A-0761C6E2624D}" dt="2019-09-10T15:44:54.230" v="256"/>
          <ac:spMkLst>
            <pc:docMk/>
            <pc:sldMk cId="2408062471" sldId="264"/>
            <ac:spMk id="3" creationId="{9EA994F8-BF42-4BD6-94C9-BDA5BF54BABF}"/>
          </ac:spMkLst>
        </pc:spChg>
        <pc:spChg chg="add mod">
          <ac:chgData name="Aman Chauhan" userId="2ecf4ff8576f65ea" providerId="LiveId" clId="{57BFFB2C-B176-48E0-9E4A-0761C6E2624D}" dt="2019-09-10T15:49:08.924" v="362" actId="14861"/>
          <ac:spMkLst>
            <pc:docMk/>
            <pc:sldMk cId="2408062471" sldId="264"/>
            <ac:spMk id="4" creationId="{DD574855-A868-479B-8BBA-09378464B7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B432-5606-43CD-9FD4-E5D3B62BE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F541B-B68D-4635-9813-48F7B9E0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8599-EBA9-4029-AFAA-42373893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9182-17AA-4E9C-AB36-FAE847E8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A9AE-2C7F-4160-8BB0-A5574A4B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883B-26A2-4BE0-99BF-773AF559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544B3-0366-4C2B-9463-BB5AC1A0B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0A92-A4C0-44FA-86BD-50379176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A466-5D42-4A7F-B75C-241C1B18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D67B-8252-4865-A00E-DB5F2D88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73EE9-2218-4989-9459-B4E072D5E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742D8-1612-4668-AC63-51BF8D45C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E8EB-5291-43D0-A34E-078AE219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8906A-B45C-4066-8DF5-27F152D4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EB5D-E634-44B7-9FBD-2EFB57E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6E34-0BAC-430A-9972-2F411413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96BF-3E88-4D24-9625-BAB5A816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BE9-391D-476D-8BA5-F050764E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0272-6234-4644-9477-C264323C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5090-0914-463F-BEC5-2C510B8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6495-78E6-4A8B-A04B-B47FF3F5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6F45-BB0F-41C5-9546-2FFE29DC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FF05-DBE0-4B0E-B4EE-967E6723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2F3E-8632-4AF6-8C2F-222696A5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0778-141B-4DF1-9F28-9E1CB1A5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5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0CB6-11AA-403C-8C1C-F9D2E5EA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770D-ECF4-4E59-A143-15A3B6CB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9AD2-90D5-4066-8168-F18731F5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5EFD-056C-44D3-B722-FC740C97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AFF6-B898-48E4-B269-92F71B07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E569-8186-46EE-AE6E-0FED281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6BB9-BD67-439C-9948-C19E2699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43A08-A191-4E43-9E80-EB824F37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20F5-1891-477C-A872-11BD5045A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7488D-D21E-4C7B-9007-F898B7FD0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9B29C-9C50-4C4A-A0E3-CFB21385C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63631-224B-4F18-B58D-D5ADAC02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33BF1-8D69-4E0B-B5B0-A1334C72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6DC77-57F1-4D08-A705-58B78A7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23D1-DAFA-4758-AF28-C3EC4B4A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07544-470D-44DD-91DC-2D6F8B2E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292BA-3B33-4EB2-8098-395FECA0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C3BDE-9D5D-4083-A534-AB850CD4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1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5CAB2-2EF1-4B4A-8EA4-CE5A8714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18F4E-5988-472C-B8A4-2A148498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85A4-6B83-4887-9A22-C6405886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542A-ADF4-4137-934F-30F07A83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D2DF-ADBD-4B71-9363-4E8543FF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E3154-3B6F-43B7-BA93-224A3408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F6ADF-D69F-4680-B603-B72A3D77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44E3-4C73-4117-99E9-944200F8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E8DD5-E527-4214-B6E9-92F8DDF5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AEA5-B8F7-4513-BA53-E2D30A21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E8960-103D-4921-9808-DC5E52483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72C84-3E17-4A97-8CE4-4C379E50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0E13-E0AD-46B7-A6BE-15367BC6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C8A57-B9E6-4A09-9A4C-9070A99F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0481-B404-46CD-92AE-236FCB95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6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CB1A8-197A-4727-B8F2-4303F63A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D8B90-7EF4-402A-A097-A56E6F7F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36DF-B015-43EF-B3ED-D9390E7A2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9FC9-C388-40D7-B945-C9182B9DB5C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FAD7-B203-4BA8-A79C-240BA03BC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A1BB-001A-462E-8273-9A72F01AA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371C-8447-44DA-AD98-D6B5EF83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D528D8-FA3C-46F2-A1F6-5314160CC5B1}"/>
              </a:ext>
            </a:extLst>
          </p:cNvPr>
          <p:cNvSpPr>
            <a:spLocks noGrp="1"/>
          </p:cNvSpPr>
          <p:nvPr/>
        </p:nvSpPr>
        <p:spPr>
          <a:xfrm>
            <a:off x="1524000" y="386397"/>
            <a:ext cx="9144000" cy="1087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SUMMER</a:t>
            </a:r>
            <a:r>
              <a:rPr lang="en-IN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INTERNSHIP 2019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97D753F-4BA4-4059-98A0-70AB18A3E4C3}"/>
              </a:ext>
            </a:extLst>
          </p:cNvPr>
          <p:cNvSpPr>
            <a:spLocks noGrp="1"/>
          </p:cNvSpPr>
          <p:nvPr/>
        </p:nvSpPr>
        <p:spPr>
          <a:xfrm>
            <a:off x="1524000" y="4683442"/>
            <a:ext cx="9144000" cy="178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3200" b="1" dirty="0">
                <a:solidFill>
                  <a:schemeClr val="tx1"/>
                </a:solidFill>
              </a:rPr>
              <a:t>ABES ENGINEERING COLLEGE</a:t>
            </a:r>
          </a:p>
          <a:p>
            <a:r>
              <a:rPr lang="en-IN" altLang="en-US" sz="3200" b="1" dirty="0">
                <a:solidFill>
                  <a:schemeClr val="tx1"/>
                </a:solidFill>
              </a:rPr>
              <a:t>Presented By: Aman Chauhan (2018BIT1052)</a:t>
            </a:r>
          </a:p>
          <a:p>
            <a:r>
              <a:rPr lang="en-IN" altLang="en-US" sz="3200" b="1" dirty="0">
                <a:solidFill>
                  <a:schemeClr val="tx1"/>
                </a:solidFill>
              </a:rPr>
              <a:t>Project Name: WORD GAME USING TKINTER</a:t>
            </a:r>
          </a:p>
        </p:txBody>
      </p:sp>
      <p:pic>
        <p:nvPicPr>
          <p:cNvPr id="10" name="Picture 9" descr="abeslogo">
            <a:extLst>
              <a:ext uri="{FF2B5EF4-FFF2-40B4-BE49-F238E27FC236}">
                <a16:creationId xmlns:a16="http://schemas.microsoft.com/office/drawing/2014/main" id="{10273FD3-74BB-4B83-AD76-1A013915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670367"/>
            <a:ext cx="2071370" cy="18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2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457D-22DF-4449-A1F2-9EF687FE7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790" y="584537"/>
            <a:ext cx="9257210" cy="10156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6E014F-5D37-418B-BCC3-83F8AF9A8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8834" y="3021874"/>
            <a:ext cx="9144000" cy="25146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Made with PYTHON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Word game using GUI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Guess the unknown word and answer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concepts of LISTS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TKINTER module for GUI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Word can be added and removed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96422-C5D0-4620-A83B-CBB330E0029A}"/>
              </a:ext>
            </a:extLst>
          </p:cNvPr>
          <p:cNvSpPr txBox="1"/>
          <p:nvPr/>
        </p:nvSpPr>
        <p:spPr>
          <a:xfrm>
            <a:off x="1410790" y="1672046"/>
            <a:ext cx="943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GUESS THE UNKNOWN WORD</a:t>
            </a:r>
          </a:p>
        </p:txBody>
      </p:sp>
    </p:spTree>
    <p:extLst>
      <p:ext uri="{BB962C8B-B14F-4D97-AF65-F5344CB8AC3E}">
        <p14:creationId xmlns:p14="http://schemas.microsoft.com/office/powerpoint/2010/main" val="397358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ABA4-4559-4B1E-A56E-0D31735B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D25-65D6-4805-AD03-584DE71F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b="1" dirty="0"/>
              <a:t>Guido van Rossum</a:t>
            </a:r>
            <a:r>
              <a:rPr lang="en-US" dirty="0"/>
              <a:t> and first released in </a:t>
            </a:r>
            <a:r>
              <a:rPr lang="en-US" b="1" dirty="0"/>
              <a:t>1991</a:t>
            </a:r>
          </a:p>
          <a:p>
            <a:r>
              <a:rPr lang="en-US" dirty="0"/>
              <a:t>Interpreted, high-level, general-purpose programming language</a:t>
            </a:r>
          </a:p>
          <a:p>
            <a:r>
              <a:rPr lang="en-US" dirty="0"/>
              <a:t>Known as "batteries included" language </a:t>
            </a:r>
          </a:p>
          <a:p>
            <a:r>
              <a:rPr lang="en-US" dirty="0"/>
              <a:t>Interpreters are easily available </a:t>
            </a:r>
          </a:p>
          <a:p>
            <a:r>
              <a:rPr lang="en-US" dirty="0"/>
              <a:t>Use the concept of OOPs </a:t>
            </a:r>
          </a:p>
          <a:p>
            <a:r>
              <a:rPr lang="en-US" dirty="0"/>
              <a:t>Dynamically typed and Garbage-collected</a:t>
            </a:r>
          </a:p>
          <a:p>
            <a:r>
              <a:rPr lang="en-US" dirty="0"/>
              <a:t>Easily readable language , use English keywords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9531-D369-46FE-8FD9-01054FAD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656D-1BAD-4885-886D-2C5E9C09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Easy to read, learn and use</a:t>
            </a:r>
          </a:p>
          <a:p>
            <a:r>
              <a:rPr lang="en-US" dirty="0"/>
              <a:t> Use Automatic Memory Management</a:t>
            </a:r>
          </a:p>
          <a:p>
            <a:r>
              <a:rPr lang="en-US" dirty="0"/>
              <a:t> Interpreted Language</a:t>
            </a:r>
          </a:p>
          <a:p>
            <a:r>
              <a:rPr lang="en-US" dirty="0"/>
              <a:t>Cross-platform Language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/>
              <a:t>Object-Oriented Language</a:t>
            </a:r>
          </a:p>
          <a:p>
            <a:r>
              <a:rPr lang="en-US" dirty="0"/>
              <a:t>Large Standard Library</a:t>
            </a:r>
          </a:p>
          <a:p>
            <a:r>
              <a:rPr lang="en-US" dirty="0"/>
              <a:t>GUI Programming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1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89C7-B5C2-43C8-8F06-EE0855CB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76F4-D317-44CB-9C7D-A226A54E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USED:</a:t>
            </a:r>
          </a:p>
          <a:p>
            <a:pPr lvl="2"/>
            <a:r>
              <a:rPr lang="en-US" dirty="0"/>
              <a:t>Visual Studio Code </a:t>
            </a:r>
          </a:p>
          <a:p>
            <a:pPr lvl="2"/>
            <a:r>
              <a:rPr lang="en-US" dirty="0"/>
              <a:t>Jupiter Notebook</a:t>
            </a:r>
          </a:p>
          <a:p>
            <a:r>
              <a:rPr lang="en-US" dirty="0"/>
              <a:t>Module Used:</a:t>
            </a:r>
          </a:p>
          <a:p>
            <a:pPr lvl="2"/>
            <a:r>
              <a:rPr lang="en-US" dirty="0" err="1"/>
              <a:t>Tkinter</a:t>
            </a:r>
            <a:r>
              <a:rPr lang="en-US" dirty="0"/>
              <a:t> Module </a:t>
            </a:r>
          </a:p>
          <a:p>
            <a:pPr lvl="2"/>
            <a:r>
              <a:rPr lang="en-US" dirty="0"/>
              <a:t>Random Module</a:t>
            </a:r>
          </a:p>
          <a:p>
            <a:r>
              <a:rPr lang="en-US" b="1" u="sng" dirty="0"/>
              <a:t>TKINTER MODULE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Implement the GUI using python </a:t>
            </a:r>
          </a:p>
          <a:p>
            <a:pPr lvl="2"/>
            <a:r>
              <a:rPr lang="en-US" dirty="0"/>
              <a:t>Most commonly used for GUI in python</a:t>
            </a:r>
          </a:p>
          <a:p>
            <a:pPr lvl="2"/>
            <a:r>
              <a:rPr lang="en-US" dirty="0"/>
              <a:t>fastest and easiest way to create the GUI applications in python</a:t>
            </a:r>
          </a:p>
          <a:p>
            <a:pPr lvl="2"/>
            <a:r>
              <a:rPr lang="en-US" dirty="0"/>
              <a:t>Provides a powerful object-oriented interface</a:t>
            </a:r>
          </a:p>
        </p:txBody>
      </p:sp>
    </p:spTree>
    <p:extLst>
      <p:ext uri="{BB962C8B-B14F-4D97-AF65-F5344CB8AC3E}">
        <p14:creationId xmlns:p14="http://schemas.microsoft.com/office/powerpoint/2010/main" val="322633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1355-ECBF-4DFF-B906-2FF3489D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9658-E344-42C7-98F7-75889533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910"/>
            <a:ext cx="10515600" cy="5329644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err="1"/>
              <a:t>Imorting</a:t>
            </a:r>
            <a:r>
              <a:rPr lang="en-US" i="1" dirty="0"/>
              <a:t> all the modules and functions from module</a:t>
            </a:r>
            <a:endParaRPr lang="en-US" dirty="0"/>
          </a:p>
          <a:p>
            <a:r>
              <a:rPr lang="en-US" i="1" dirty="0"/>
              <a:t>import </a:t>
            </a:r>
            <a:r>
              <a:rPr lang="en-US" i="1" dirty="0" err="1"/>
              <a:t>tkinter</a:t>
            </a:r>
            <a:endParaRPr lang="en-US" dirty="0"/>
          </a:p>
          <a:p>
            <a:r>
              <a:rPr lang="en-US" i="1" dirty="0"/>
              <a:t>from </a:t>
            </a:r>
            <a:r>
              <a:rPr lang="en-US" i="1" dirty="0" err="1"/>
              <a:t>tkinter</a:t>
            </a:r>
            <a:r>
              <a:rPr lang="en-US" i="1" dirty="0"/>
              <a:t> import *</a:t>
            </a:r>
            <a:endParaRPr lang="en-US" dirty="0"/>
          </a:p>
          <a:p>
            <a:r>
              <a:rPr lang="en-US" i="1" dirty="0"/>
              <a:t>import random</a:t>
            </a:r>
            <a:endParaRPr lang="en-US" dirty="0"/>
          </a:p>
          <a:p>
            <a:r>
              <a:rPr lang="en-US" i="1" dirty="0"/>
              <a:t>from </a:t>
            </a:r>
            <a:r>
              <a:rPr lang="en-US" i="1" dirty="0" err="1"/>
              <a:t>tkinter</a:t>
            </a:r>
            <a:r>
              <a:rPr lang="en-US" i="1" dirty="0"/>
              <a:t> import </a:t>
            </a:r>
            <a:r>
              <a:rPr lang="en-US" i="1" dirty="0" err="1"/>
              <a:t>messagebox</a:t>
            </a:r>
            <a:endParaRPr lang="en-US" dirty="0"/>
          </a:p>
          <a:p>
            <a:r>
              <a:rPr lang="en-US" b="1" i="1" dirty="0"/>
              <a:t>BACK-END WORKING</a:t>
            </a:r>
            <a:endParaRPr lang="en-US" dirty="0"/>
          </a:p>
          <a:p>
            <a:pPr lvl="1"/>
            <a:r>
              <a:rPr lang="en-US" i="1" dirty="0"/>
              <a:t>Create two lists </a:t>
            </a:r>
            <a:endParaRPr lang="en-US" dirty="0"/>
          </a:p>
          <a:p>
            <a:pPr lvl="1"/>
            <a:r>
              <a:rPr lang="en-US" i="1" dirty="0"/>
              <a:t>Store random number in num and choose random word from list of jumbled words</a:t>
            </a:r>
            <a:endParaRPr lang="en-US" dirty="0"/>
          </a:p>
          <a:p>
            <a:pPr lvl="1"/>
            <a:r>
              <a:rPr lang="en-US" i="1" dirty="0"/>
              <a:t>Create working() as function to map jumbled word in label</a:t>
            </a:r>
            <a:endParaRPr lang="en-US" dirty="0"/>
          </a:p>
          <a:p>
            <a:pPr lvl="1"/>
            <a:r>
              <a:rPr lang="en-US" i="1" dirty="0"/>
              <a:t>Create </a:t>
            </a:r>
            <a:r>
              <a:rPr lang="en-US" i="1" dirty="0" err="1"/>
              <a:t>checkans</a:t>
            </a:r>
            <a:r>
              <a:rPr lang="en-US" i="1" dirty="0"/>
              <a:t>() as function to check that answer entered by user is correct or not.</a:t>
            </a:r>
            <a:endParaRPr lang="en-US" dirty="0"/>
          </a:p>
          <a:p>
            <a:pPr lvl="1"/>
            <a:r>
              <a:rPr lang="en-US" i="1" dirty="0"/>
              <a:t>Create res() function to reset the label value when one answer is given or when reset button is pressed </a:t>
            </a:r>
            <a:endParaRPr lang="en-US" dirty="0"/>
          </a:p>
          <a:p>
            <a:r>
              <a:rPr lang="en-US" b="1" i="1" dirty="0"/>
              <a:t>FRONT-END WORKING</a:t>
            </a:r>
            <a:endParaRPr lang="en-US" dirty="0"/>
          </a:p>
          <a:p>
            <a:pPr lvl="1"/>
            <a:r>
              <a:rPr lang="en-US" i="1" dirty="0"/>
              <a:t>Define the </a:t>
            </a:r>
            <a:r>
              <a:rPr lang="en-US" i="1" dirty="0" err="1"/>
              <a:t>tkinter</a:t>
            </a:r>
            <a:r>
              <a:rPr lang="en-US" i="1" dirty="0"/>
              <a:t> and provide attributes to </a:t>
            </a:r>
            <a:r>
              <a:rPr lang="en-US" i="1" dirty="0" err="1"/>
              <a:t>tkinter</a:t>
            </a:r>
            <a:endParaRPr lang="en-US" dirty="0"/>
          </a:p>
          <a:p>
            <a:pPr lvl="1"/>
            <a:r>
              <a:rPr lang="en-US" i="1" dirty="0"/>
              <a:t>Define label box ,which show the </a:t>
            </a:r>
            <a:r>
              <a:rPr lang="en-US" i="1" dirty="0" err="1"/>
              <a:t>jumblled</a:t>
            </a:r>
            <a:r>
              <a:rPr lang="en-US" i="1" dirty="0"/>
              <a:t> word on the screen</a:t>
            </a:r>
            <a:endParaRPr lang="en-US" dirty="0"/>
          </a:p>
          <a:p>
            <a:pPr lvl="1"/>
            <a:r>
              <a:rPr lang="en-US" i="1" dirty="0"/>
              <a:t>Define entry box ,where user enter the answer</a:t>
            </a:r>
            <a:endParaRPr lang="en-US" dirty="0"/>
          </a:p>
          <a:p>
            <a:pPr lvl="1"/>
            <a:r>
              <a:rPr lang="en-US" i="1" dirty="0"/>
              <a:t>Create a button which check the entered value</a:t>
            </a:r>
            <a:endParaRPr lang="en-US" dirty="0"/>
          </a:p>
          <a:p>
            <a:pPr lvl="1"/>
            <a:r>
              <a:rPr lang="en-US" i="1" dirty="0"/>
              <a:t>Create a button which reset the label</a:t>
            </a:r>
            <a:endParaRPr lang="en-US" dirty="0"/>
          </a:p>
          <a:p>
            <a:pPr lvl="1"/>
            <a:r>
              <a:rPr lang="en-US" i="1" dirty="0"/>
              <a:t>Call working() function and run </a:t>
            </a:r>
            <a:r>
              <a:rPr lang="en-US" i="1" dirty="0" err="1"/>
              <a:t>mainloop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B08A-2767-474C-8CF4-46A984B9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D36CA7-5557-4032-A763-D0C62EF0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7" y="1422400"/>
            <a:ext cx="9245599" cy="5200073"/>
          </a:xfr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35EFDE4-DAB5-427B-B18E-8E44A117F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54665"/>
              </p:ext>
            </p:extLst>
          </p:nvPr>
        </p:nvGraphicFramePr>
        <p:xfrm>
          <a:off x="2031999" y="1487198"/>
          <a:ext cx="8220364" cy="507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364">
                  <a:extLst>
                    <a:ext uri="{9D8B030D-6E8A-4147-A177-3AD203B41FA5}">
                      <a16:colId xmlns:a16="http://schemas.microsoft.com/office/drawing/2014/main" val="1829416526"/>
                    </a:ext>
                  </a:extLst>
                </a:gridCol>
              </a:tblGrid>
              <a:tr h="5070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81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8172-0971-426A-A4DF-BEA3A256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6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SCREENSHOTS/OUTPUTS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386080-EBA8-49EF-8975-0DF102282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65" y="1904003"/>
            <a:ext cx="3402704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47AAB3-5D38-4640-A15B-F1770A787B78}"/>
              </a:ext>
            </a:extLst>
          </p:cNvPr>
          <p:cNvSpPr txBox="1"/>
          <p:nvPr/>
        </p:nvSpPr>
        <p:spPr>
          <a:xfrm>
            <a:off x="4676503" y="1639801"/>
            <a:ext cx="388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When word is correct: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935DC-E62A-42CC-B32D-8A00C436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58" y="1734231"/>
            <a:ext cx="2965025" cy="2351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312ACA-2755-47E7-81AA-DC850C6C9F41}"/>
              </a:ext>
            </a:extLst>
          </p:cNvPr>
          <p:cNvSpPr txBox="1"/>
          <p:nvPr/>
        </p:nvSpPr>
        <p:spPr>
          <a:xfrm flipH="1">
            <a:off x="4716780" y="4153989"/>
            <a:ext cx="318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When word is wrong: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80E30D-330B-45BB-A210-C6A83D514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58" y="4523321"/>
            <a:ext cx="2965026" cy="20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2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2A0D-38BB-46DE-A254-DD0A343A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3242"/>
            <a:ext cx="10515600" cy="32315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A LOT EVERYONE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YOUR TIME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74855-A868-479B-8BBA-09378464B716}"/>
              </a:ext>
            </a:extLst>
          </p:cNvPr>
          <p:cNvSpPr/>
          <p:nvPr/>
        </p:nvSpPr>
        <p:spPr>
          <a:xfrm>
            <a:off x="1463040" y="1534568"/>
            <a:ext cx="9265920" cy="3011307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6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350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 TO PROJECT</vt:lpstr>
      <vt:lpstr>ABOUT PYTHON </vt:lpstr>
      <vt:lpstr>FEATURES OF PYTHON</vt:lpstr>
      <vt:lpstr>ABOUT PROJECT</vt:lpstr>
      <vt:lpstr>ALGORITHM / APPROACH</vt:lpstr>
      <vt:lpstr>FLOWCHART</vt:lpstr>
      <vt:lpstr>SAMPLE SCREENSHOTS/OUTPUTS</vt:lpstr>
      <vt:lpstr>THANKS A LOT EVERYONE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AC247453@outlook.com</dc:creator>
  <cp:lastModifiedBy>Aman Chauhan</cp:lastModifiedBy>
  <cp:revision>16</cp:revision>
  <dcterms:created xsi:type="dcterms:W3CDTF">2019-09-10T11:54:47Z</dcterms:created>
  <dcterms:modified xsi:type="dcterms:W3CDTF">2019-09-10T15:51:27Z</dcterms:modified>
</cp:coreProperties>
</file>