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6A5F8F-F8C2-4F02-AB3C-86B7B619771F}"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301159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A5F8F-F8C2-4F02-AB3C-86B7B619771F}"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246810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A5F8F-F8C2-4F02-AB3C-86B7B619771F}"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40508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A5F8F-F8C2-4F02-AB3C-86B7B619771F}"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25785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A5F8F-F8C2-4F02-AB3C-86B7B619771F}" type="datetimeFigureOut">
              <a:rPr lang="en-US" smtClean="0"/>
              <a:t>24/05/2021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349017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6A5F8F-F8C2-4F02-AB3C-86B7B619771F}" type="datetimeFigureOut">
              <a:rPr lang="en-US" smtClean="0"/>
              <a:t>24/05/2021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93865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6A5F8F-F8C2-4F02-AB3C-86B7B619771F}" type="datetimeFigureOut">
              <a:rPr lang="en-US" smtClean="0"/>
              <a:t>24/05/2021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22016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6A5F8F-F8C2-4F02-AB3C-86B7B619771F}" type="datetimeFigureOut">
              <a:rPr lang="en-US" smtClean="0"/>
              <a:t>24/05/2021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378979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A5F8F-F8C2-4F02-AB3C-86B7B619771F}" type="datetimeFigureOut">
              <a:rPr lang="en-US" smtClean="0"/>
              <a:t>24/05/2021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249759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A5F8F-F8C2-4F02-AB3C-86B7B619771F}" type="datetimeFigureOut">
              <a:rPr lang="en-US" smtClean="0"/>
              <a:t>24/05/2021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379661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A5F8F-F8C2-4F02-AB3C-86B7B619771F}" type="datetimeFigureOut">
              <a:rPr lang="en-US" smtClean="0"/>
              <a:t>24/05/2021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1CFF2-819D-423B-A762-C1851B2B8197}" type="slidenum">
              <a:rPr lang="en-US" smtClean="0"/>
              <a:t>‹#›</a:t>
            </a:fld>
            <a:endParaRPr lang="en-US"/>
          </a:p>
        </p:txBody>
      </p:sp>
    </p:spTree>
    <p:extLst>
      <p:ext uri="{BB962C8B-B14F-4D97-AF65-F5344CB8AC3E}">
        <p14:creationId xmlns:p14="http://schemas.microsoft.com/office/powerpoint/2010/main" val="11035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A5F8F-F8C2-4F02-AB3C-86B7B619771F}" type="datetimeFigureOut">
              <a:rPr lang="en-US" smtClean="0"/>
              <a:t>24/05/2021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1CFF2-819D-423B-A762-C1851B2B8197}" type="slidenum">
              <a:rPr lang="en-US" smtClean="0"/>
              <a:t>‹#›</a:t>
            </a:fld>
            <a:endParaRPr lang="en-US"/>
          </a:p>
        </p:txBody>
      </p:sp>
    </p:spTree>
    <p:extLst>
      <p:ext uri="{BB962C8B-B14F-4D97-AF65-F5344CB8AC3E}">
        <p14:creationId xmlns:p14="http://schemas.microsoft.com/office/powerpoint/2010/main" val="397844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9088"/>
          <a:stretch/>
        </p:blipFill>
        <p:spPr>
          <a:xfrm>
            <a:off x="0" y="-27542"/>
            <a:ext cx="12323928" cy="6881600"/>
          </a:xfrm>
          <a:prstGeom prst="rect">
            <a:avLst/>
          </a:prstGeom>
        </p:spPr>
      </p:pic>
      <p:sp>
        <p:nvSpPr>
          <p:cNvPr id="5" name="Rectangle 4"/>
          <p:cNvSpPr/>
          <p:nvPr/>
        </p:nvSpPr>
        <p:spPr>
          <a:xfrm>
            <a:off x="0" y="4449170"/>
            <a:ext cx="4981433" cy="24048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2" y="4449170"/>
            <a:ext cx="4817661" cy="2292824"/>
          </a:xfrm>
        </p:spPr>
        <p:txBody>
          <a:bodyPr>
            <a:normAutofit fontScale="90000"/>
          </a:bodyPr>
          <a:lstStyle/>
          <a:p>
            <a:r>
              <a:rPr lang="en-US" b="1" dirty="0" smtClean="0">
                <a:latin typeface="Bahnschrift" panose="020B0502040204020203" pitchFamily="34" charset="0"/>
              </a:rPr>
              <a:t>FAST FOOD BUSINESS MANAGEMENT</a:t>
            </a:r>
            <a:endParaRPr lang="en-US" b="1" dirty="0">
              <a:latin typeface="Bahnschrift" panose="020B0502040204020203" pitchFamily="34" charset="0"/>
            </a:endParaRPr>
          </a:p>
        </p:txBody>
      </p:sp>
    </p:spTree>
    <p:extLst>
      <p:ext uri="{BB962C8B-B14F-4D97-AF65-F5344CB8AC3E}">
        <p14:creationId xmlns:p14="http://schemas.microsoft.com/office/powerpoint/2010/main" val="151231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pPr marL="0" indent="0">
              <a:buNone/>
            </a:pPr>
            <a:endParaRPr lang="en-US" dirty="0"/>
          </a:p>
          <a:p>
            <a:r>
              <a:rPr lang="en-US" dirty="0" smtClean="0"/>
              <a:t>Introduction </a:t>
            </a:r>
            <a:endParaRPr lang="en-US" dirty="0"/>
          </a:p>
          <a:p>
            <a:r>
              <a:rPr lang="en-US" dirty="0" smtClean="0"/>
              <a:t>Problem </a:t>
            </a:r>
            <a:r>
              <a:rPr lang="en-US" dirty="0"/>
              <a:t>Statement and Data Source</a:t>
            </a:r>
          </a:p>
          <a:p>
            <a:r>
              <a:rPr lang="en-US" dirty="0" smtClean="0"/>
              <a:t>Objective </a:t>
            </a:r>
            <a:r>
              <a:rPr lang="en-US" dirty="0"/>
              <a:t>&amp; Methodology</a:t>
            </a:r>
          </a:p>
          <a:p>
            <a:r>
              <a:rPr lang="en-US" dirty="0" smtClean="0"/>
              <a:t>Solution </a:t>
            </a:r>
            <a:r>
              <a:rPr lang="en-US" dirty="0"/>
              <a:t>Description</a:t>
            </a:r>
          </a:p>
          <a:p>
            <a:r>
              <a:rPr lang="en-US" dirty="0" smtClean="0"/>
              <a:t>Business Impact</a:t>
            </a:r>
            <a:endParaRPr lang="en-US" dirty="0"/>
          </a:p>
          <a:p>
            <a:endParaRPr lang="en-US" dirty="0"/>
          </a:p>
        </p:txBody>
      </p:sp>
    </p:spTree>
    <p:extLst>
      <p:ext uri="{BB962C8B-B14F-4D97-AF65-F5344CB8AC3E}">
        <p14:creationId xmlns:p14="http://schemas.microsoft.com/office/powerpoint/2010/main" val="208189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US" dirty="0" smtClean="0"/>
              <a:t>Fast food is a term that is given to food that can be prepared and served quickly. These are the foods that can be sold in the restaurant and served to customers as a package to takeout or take away. Fast Food are in the process of making turnaround strategy that will help in transform the organization into more proficient and profitable.</a:t>
            </a:r>
          </a:p>
          <a:p>
            <a:pPr marL="0" indent="0">
              <a:buNone/>
            </a:pPr>
            <a:endParaRPr lang="en-US" dirty="0"/>
          </a:p>
          <a:p>
            <a:pPr marL="0" indent="0">
              <a:buNone/>
            </a:pPr>
            <a:r>
              <a:rPr lang="en-US" dirty="0" smtClean="0"/>
              <a:t>Fast Food Business should be managed in such a way that it should result in making good Profits. It should Increase the customer number as well as the Sales and Profits.</a:t>
            </a:r>
          </a:p>
        </p:txBody>
      </p:sp>
    </p:spTree>
    <p:extLst>
      <p:ext uri="{BB962C8B-B14F-4D97-AF65-F5344CB8AC3E}">
        <p14:creationId xmlns:p14="http://schemas.microsoft.com/office/powerpoint/2010/main" val="183816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 AND DATA SOURCE</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Understand the working process of the Restaurant to find out the positive and negative side where the client is making profits and loss and help him to reduce the losses and to create a sustainable business.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Data is Collected From the Client and some from the Research. The data is of 6-7 months.</a:t>
            </a:r>
            <a:endParaRPr lang="en-US" dirty="0"/>
          </a:p>
        </p:txBody>
      </p:sp>
      <p:sp>
        <p:nvSpPr>
          <p:cNvPr id="4" name="TextBox 3"/>
          <p:cNvSpPr txBox="1"/>
          <p:nvPr/>
        </p:nvSpPr>
        <p:spPr>
          <a:xfrm>
            <a:off x="1909548" y="3321265"/>
            <a:ext cx="9131489"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Increase the Profit by more than 15% - 20% a month.</a:t>
            </a:r>
          </a:p>
          <a:p>
            <a:pPr marL="457200" indent="-457200">
              <a:buFont typeface="Arial" panose="020B0604020202020204" pitchFamily="34" charset="0"/>
              <a:buChar char="•"/>
            </a:pPr>
            <a:r>
              <a:rPr lang="en-US" sz="2800" dirty="0" smtClean="0"/>
              <a:t>Finding out the Investment Source and manage the Investment</a:t>
            </a:r>
          </a:p>
          <a:p>
            <a:endParaRPr lang="en-US" dirty="0"/>
          </a:p>
        </p:txBody>
      </p:sp>
    </p:spTree>
    <p:extLst>
      <p:ext uri="{BB962C8B-B14F-4D97-AF65-F5344CB8AC3E}">
        <p14:creationId xmlns:p14="http://schemas.microsoft.com/office/powerpoint/2010/main" val="148978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OBJECTIVE</a:t>
            </a:r>
            <a:endParaRPr lang="en-US" b="1" dirty="0"/>
          </a:p>
        </p:txBody>
      </p:sp>
      <p:sp>
        <p:nvSpPr>
          <p:cNvPr id="3" name="Content Placeholder 2"/>
          <p:cNvSpPr>
            <a:spLocks noGrp="1"/>
          </p:cNvSpPr>
          <p:nvPr>
            <p:ph idx="1"/>
          </p:nvPr>
        </p:nvSpPr>
        <p:spPr>
          <a:xfrm>
            <a:off x="838200" y="1325563"/>
            <a:ext cx="10515600" cy="4351338"/>
          </a:xfrm>
        </p:spPr>
        <p:txBody>
          <a:bodyPr/>
          <a:lstStyle/>
          <a:p>
            <a:r>
              <a:rPr lang="en-US" dirty="0" smtClean="0"/>
              <a:t>Identifying the best Food Items to buy.</a:t>
            </a:r>
          </a:p>
          <a:p>
            <a:r>
              <a:rPr lang="en-US" dirty="0" smtClean="0"/>
              <a:t>Identifying the Customers Choice.</a:t>
            </a:r>
          </a:p>
          <a:p>
            <a:r>
              <a:rPr lang="en-US" dirty="0" smtClean="0"/>
              <a:t>To make Food Items Taste better.</a:t>
            </a:r>
          </a:p>
          <a:p>
            <a:r>
              <a:rPr lang="en-US" dirty="0" smtClean="0"/>
              <a:t>Identifying the Seasonal based Food Items to buy.</a:t>
            </a:r>
          </a:p>
          <a:p>
            <a:r>
              <a:rPr lang="en-US" dirty="0" smtClean="0"/>
              <a:t>Finding out the Investment Source and manage the Investment.</a:t>
            </a:r>
          </a:p>
          <a:p>
            <a:r>
              <a:rPr lang="en-US" dirty="0" smtClean="0"/>
              <a:t>Increase the Profit by more than 15% - 20% a month.</a:t>
            </a:r>
            <a:endParaRPr lang="en-US" dirty="0"/>
          </a:p>
        </p:txBody>
      </p:sp>
    </p:spTree>
    <p:extLst>
      <p:ext uri="{BB962C8B-B14F-4D97-AF65-F5344CB8AC3E}">
        <p14:creationId xmlns:p14="http://schemas.microsoft.com/office/powerpoint/2010/main" val="138469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p:sp>
        <p:nvSpPr>
          <p:cNvPr id="3" name="Content Placeholder 2"/>
          <p:cNvSpPr>
            <a:spLocks noGrp="1"/>
          </p:cNvSpPr>
          <p:nvPr>
            <p:ph idx="1"/>
          </p:nvPr>
        </p:nvSpPr>
        <p:spPr/>
        <p:txBody>
          <a:bodyPr/>
          <a:lstStyle/>
          <a:p>
            <a:r>
              <a:rPr lang="en-US" dirty="0"/>
              <a:t>Using Microsoft Excel to store the collected data, to </a:t>
            </a:r>
            <a:r>
              <a:rPr lang="en-US" dirty="0" smtClean="0"/>
              <a:t>analyze </a:t>
            </a:r>
            <a:r>
              <a:rPr lang="en-US" dirty="0"/>
              <a:t>and to visualize the </a:t>
            </a:r>
            <a:r>
              <a:rPr lang="en-US" dirty="0" smtClean="0"/>
              <a:t>business</a:t>
            </a:r>
            <a:r>
              <a:rPr lang="en-US" dirty="0"/>
              <a:t> </a:t>
            </a:r>
            <a:r>
              <a:rPr lang="en-US" dirty="0" smtClean="0"/>
              <a:t>model.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358468"/>
              </p:ext>
            </p:extLst>
          </p:nvPr>
        </p:nvGraphicFramePr>
        <p:xfrm>
          <a:off x="838200" y="2843049"/>
          <a:ext cx="6098464" cy="3047311"/>
        </p:xfrm>
        <a:graphic>
          <a:graphicData uri="http://schemas.openxmlformats.org/drawingml/2006/table">
            <a:tbl>
              <a:tblPr>
                <a:tableStyleId>{5C22544A-7EE6-4342-B048-85BDC9FD1C3A}</a:tableStyleId>
              </a:tblPr>
              <a:tblGrid>
                <a:gridCol w="1085320"/>
                <a:gridCol w="857919"/>
                <a:gridCol w="558165"/>
                <a:gridCol w="558165"/>
                <a:gridCol w="682200"/>
                <a:gridCol w="682200"/>
                <a:gridCol w="558165"/>
                <a:gridCol w="558165"/>
                <a:gridCol w="558165"/>
              </a:tblGrid>
              <a:tr h="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400" u="none" strike="noStrike">
                          <a:effectLst/>
                        </a:rPr>
                        <a:t>        MONTHS</a:t>
                      </a:r>
                      <a:endParaRPr lang="en-US"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233244">
                <a:tc>
                  <a:txBody>
                    <a:bodyPr/>
                    <a:lstStyle/>
                    <a:p>
                      <a:pPr algn="l" fontAlgn="b"/>
                      <a:r>
                        <a:rPr lang="en-US" sz="1400" u="none" strike="noStrike">
                          <a:effectLst/>
                        </a:rPr>
                        <a:t>SALES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FOOD ITEMS</a:t>
                      </a:r>
                      <a:endParaRPr lang="en-US" sz="1400" b="1"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M6</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M7</a:t>
                      </a:r>
                      <a:endParaRPr lang="en-US" sz="1100" b="1" i="0" u="none" strike="noStrike">
                        <a:solidFill>
                          <a:srgbClr val="000000"/>
                        </a:solidFill>
                        <a:effectLst/>
                        <a:latin typeface="Calibri" panose="020F0502020204030204" pitchFamily="34" charset="0"/>
                      </a:endParaRPr>
                    </a:p>
                  </a:txBody>
                  <a:tcPr marL="9525" marR="9525" marT="9525" marB="0" anchor="b"/>
                </a:tc>
              </a:tr>
              <a:tr h="19935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BIRYANI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22474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26912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30350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19558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18319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3639</a:t>
                      </a:r>
                      <a:endParaRPr lang="en-US" sz="1100" b="0" i="0" u="none" strike="noStrike">
                        <a:solidFill>
                          <a:srgbClr val="000000"/>
                        </a:solidFill>
                        <a:effectLst/>
                        <a:latin typeface="Calibri" panose="020F0502020204030204" pitchFamily="34" charset="0"/>
                      </a:endParaRPr>
                    </a:p>
                  </a:txBody>
                  <a:tcPr marL="9525" marR="9525" marT="9525" marB="0" anchor="b"/>
                </a:tc>
              </a:tr>
              <a:tr h="19935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MAGGIE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13447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15243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24525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15958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1623</a:t>
                      </a:r>
                      <a:endParaRPr lang="en-US" sz="1100" b="0" i="0" u="none" strike="noStrike">
                        <a:solidFill>
                          <a:srgbClr val="000000"/>
                        </a:solidFill>
                        <a:effectLst/>
                        <a:latin typeface="Calibri" panose="020F0502020204030204" pitchFamily="34" charset="0"/>
                      </a:endParaRPr>
                    </a:p>
                  </a:txBody>
                  <a:tcPr marL="9525" marR="9525" marT="9525" marB="0" anchor="b"/>
                </a:tc>
              </a:tr>
              <a:tr h="19935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EGG BHUJIA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15860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18064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1355</a:t>
                      </a:r>
                      <a:endParaRPr lang="en-US" sz="1100" b="0" i="0" u="none" strike="noStrike">
                        <a:solidFill>
                          <a:srgbClr val="000000"/>
                        </a:solidFill>
                        <a:effectLst/>
                        <a:latin typeface="Calibri" panose="020F0502020204030204" pitchFamily="34" charset="0"/>
                      </a:endParaRPr>
                    </a:p>
                  </a:txBody>
                  <a:tcPr marL="9525" marR="9525" marT="9525" marB="0" anchor="b"/>
                </a:tc>
              </a:tr>
              <a:tr h="19935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OMELETS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12241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14667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19395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2229</a:t>
                      </a:r>
                      <a:endParaRPr lang="en-US" sz="1100" b="0" i="0" u="none" strike="noStrike">
                        <a:solidFill>
                          <a:srgbClr val="000000"/>
                        </a:solidFill>
                        <a:effectLst/>
                        <a:latin typeface="Calibri" panose="020F0502020204030204" pitchFamily="34" charset="0"/>
                      </a:endParaRPr>
                    </a:p>
                  </a:txBody>
                  <a:tcPr marL="9525" marR="9525" marT="9525" marB="0" anchor="b"/>
                </a:tc>
              </a:tr>
              <a:tr h="19935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CHICKEN KABAB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20324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2713</a:t>
                      </a:r>
                      <a:endParaRPr lang="en-US" sz="1100" b="0" i="0" u="none" strike="noStrike">
                        <a:solidFill>
                          <a:srgbClr val="000000"/>
                        </a:solidFill>
                        <a:effectLst/>
                        <a:latin typeface="Calibri" panose="020F0502020204030204" pitchFamily="34" charset="0"/>
                      </a:endParaRPr>
                    </a:p>
                  </a:txBody>
                  <a:tcPr marL="9525" marR="9525" marT="9525" marB="0" anchor="b"/>
                </a:tc>
              </a:tr>
              <a:tr h="24919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VEG FOOD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8466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249192">
                <a:tc>
                  <a:txBody>
                    <a:bodyPr/>
                    <a:lstStyle/>
                    <a:p>
                      <a:pPr algn="l" fontAlgn="b"/>
                      <a:r>
                        <a:rPr lang="en-US" sz="1400" u="none" strike="noStrike">
                          <a:effectLst/>
                        </a:rPr>
                        <a:t>TOTAL SALES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88572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95946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115482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97747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89589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26735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11559</a:t>
                      </a:r>
                      <a:endParaRPr lang="en-US" sz="1100" b="0" i="0" u="none" strike="noStrike">
                        <a:solidFill>
                          <a:srgbClr val="000000"/>
                        </a:solidFill>
                        <a:effectLst/>
                        <a:latin typeface="Calibri" panose="020F0502020204030204" pitchFamily="34" charset="0"/>
                      </a:endParaRPr>
                    </a:p>
                  </a:txBody>
                  <a:tcPr marL="9525" marR="9525" marT="9525" marB="0" anchor="b"/>
                </a:tc>
              </a:tr>
              <a:tr h="249192">
                <a:tc>
                  <a:txBody>
                    <a:bodyPr/>
                    <a:lstStyle/>
                    <a:p>
                      <a:pPr algn="l" fontAlgn="b"/>
                      <a:r>
                        <a:rPr lang="en-US" sz="1400" u="none" strike="noStrike">
                          <a:effectLst/>
                        </a:rPr>
                        <a:t>RENT</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r>
              <a:tr h="249192">
                <a:tc gridSpan="2">
                  <a:txBody>
                    <a:bodyPr/>
                    <a:lstStyle/>
                    <a:p>
                      <a:pPr algn="l" fontAlgn="b"/>
                      <a:r>
                        <a:rPr lang="en-US" sz="1400" u="none" strike="noStrike">
                          <a:effectLst/>
                        </a:rPr>
                        <a:t>OTHER EXPENDITURES</a:t>
                      </a:r>
                      <a:endParaRPr lang="en-US"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r" fontAlgn="b"/>
                      <a:r>
                        <a:rPr lang="en-US" sz="1100" u="none" strike="noStrike">
                          <a:effectLst/>
                        </a:rPr>
                        <a:t>60000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40000</a:t>
                      </a:r>
                      <a:endParaRPr lang="en-US" sz="1100" b="0" i="0" u="none" strike="noStrike">
                        <a:solidFill>
                          <a:srgbClr val="000000"/>
                        </a:solidFill>
                        <a:effectLst/>
                        <a:latin typeface="Calibri" panose="020F0502020204030204" pitchFamily="34" charset="0"/>
                      </a:endParaRPr>
                    </a:p>
                  </a:txBody>
                  <a:tcPr marL="9525" marR="9525" marT="9525" marB="0" anchor="b"/>
                </a:tc>
              </a:tr>
              <a:tr h="249192">
                <a:tc>
                  <a:txBody>
                    <a:bodyPr/>
                    <a:lstStyle/>
                    <a:p>
                      <a:pPr algn="l" fontAlgn="b"/>
                      <a:r>
                        <a:rPr lang="en-US" sz="1400" u="none" strike="noStrike">
                          <a:effectLst/>
                        </a:rPr>
                        <a:t>PROFIT/LOSS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14572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33946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51482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33747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27589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-18265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-28441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00999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a:t>
            </a:r>
            <a:r>
              <a:rPr lang="en-US" b="1" dirty="0"/>
              <a:t>D</a:t>
            </a:r>
            <a:r>
              <a:rPr lang="en-US" b="1" dirty="0" smtClean="0"/>
              <a:t>ESCRIPTION</a:t>
            </a:r>
            <a:endParaRPr lang="en-US" b="1" dirty="0"/>
          </a:p>
        </p:txBody>
      </p:sp>
      <p:sp>
        <p:nvSpPr>
          <p:cNvPr id="3" name="Content Placeholder 2"/>
          <p:cNvSpPr>
            <a:spLocks noGrp="1"/>
          </p:cNvSpPr>
          <p:nvPr>
            <p:ph idx="1"/>
          </p:nvPr>
        </p:nvSpPr>
        <p:spPr>
          <a:xfrm>
            <a:off x="655091" y="1842448"/>
            <a:ext cx="11122925" cy="5227092"/>
          </a:xfrm>
        </p:spPr>
        <p:txBody>
          <a:bodyPr>
            <a:normAutofit/>
          </a:bodyPr>
          <a:lstStyle/>
          <a:p>
            <a:r>
              <a:rPr lang="en-US" dirty="0" smtClean="0"/>
              <a:t>Research and Analyze the Place weather good or bad for the business.</a:t>
            </a:r>
          </a:p>
          <a:p>
            <a:r>
              <a:rPr lang="en-US" dirty="0" smtClean="0"/>
              <a:t>Analyzing every month sales and Profit Chart.</a:t>
            </a:r>
          </a:p>
          <a:p>
            <a:r>
              <a:rPr lang="en-US" dirty="0" smtClean="0"/>
              <a:t>Conducting Free Survey from Customers to improve Customers experience.</a:t>
            </a:r>
          </a:p>
          <a:p>
            <a:r>
              <a:rPr lang="en-US" dirty="0" smtClean="0"/>
              <a:t>Analyzing new food stalls or Hotels open nearby.</a:t>
            </a:r>
          </a:p>
          <a:p>
            <a:r>
              <a:rPr lang="en-US" dirty="0" smtClean="0"/>
              <a:t>Analyzing the business of other fast food stalls or Hotels present nearby.</a:t>
            </a:r>
          </a:p>
          <a:p>
            <a:r>
              <a:rPr lang="en-US" dirty="0" smtClean="0"/>
              <a:t>Getting connected with online platforms like </a:t>
            </a:r>
            <a:r>
              <a:rPr lang="en-US" dirty="0" err="1" smtClean="0"/>
              <a:t>Zomato</a:t>
            </a:r>
            <a:r>
              <a:rPr lang="en-US" dirty="0" smtClean="0"/>
              <a:t> and </a:t>
            </a:r>
            <a:r>
              <a:rPr lang="en-US" dirty="0" err="1" smtClean="0"/>
              <a:t>Swiggy</a:t>
            </a:r>
            <a:r>
              <a:rPr lang="en-US" dirty="0" smtClean="0"/>
              <a:t>.</a:t>
            </a:r>
          </a:p>
          <a:p>
            <a:r>
              <a:rPr lang="en-US" dirty="0" smtClean="0"/>
              <a:t>Analyze the Food to sell on season basis.</a:t>
            </a:r>
          </a:p>
          <a:p>
            <a:r>
              <a:rPr lang="en-US" dirty="0" smtClean="0"/>
              <a:t>special offers on weekends and Festivals.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00456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IMPACT</a:t>
            </a:r>
            <a:endParaRPr lang="en-US" b="1" dirty="0"/>
          </a:p>
        </p:txBody>
      </p:sp>
      <p:sp>
        <p:nvSpPr>
          <p:cNvPr id="3" name="Content Placeholder 2"/>
          <p:cNvSpPr>
            <a:spLocks noGrp="1"/>
          </p:cNvSpPr>
          <p:nvPr>
            <p:ph idx="1"/>
          </p:nvPr>
        </p:nvSpPr>
        <p:spPr/>
        <p:txBody>
          <a:bodyPr/>
          <a:lstStyle/>
          <a:p>
            <a:r>
              <a:rPr lang="en-US" dirty="0" smtClean="0"/>
              <a:t>Creating a Proper business model for decreasing losses and to gain more Profits.</a:t>
            </a:r>
          </a:p>
          <a:p>
            <a:r>
              <a:rPr lang="en-US" dirty="0" smtClean="0"/>
              <a:t>Increasing the sales and Profits.</a:t>
            </a:r>
          </a:p>
          <a:p>
            <a:r>
              <a:rPr lang="en-US" dirty="0" smtClean="0"/>
              <a:t>Increasing the number of Customers.</a:t>
            </a:r>
          </a:p>
          <a:p>
            <a:r>
              <a:rPr lang="en-US" dirty="0" smtClean="0"/>
              <a:t>Creating a brand.</a:t>
            </a:r>
          </a:p>
          <a:p>
            <a:endParaRPr lang="en-US" dirty="0"/>
          </a:p>
        </p:txBody>
      </p:sp>
    </p:spTree>
    <p:extLst>
      <p:ext uri="{BB962C8B-B14F-4D97-AF65-F5344CB8AC3E}">
        <p14:creationId xmlns:p14="http://schemas.microsoft.com/office/powerpoint/2010/main" val="154792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902" y="2739836"/>
            <a:ext cx="3747448" cy="1325563"/>
          </a:xfrm>
        </p:spPr>
        <p:txBody>
          <a:bodyPr/>
          <a:lstStyle/>
          <a:p>
            <a:r>
              <a:rPr lang="en-US" b="1" dirty="0" smtClean="0"/>
              <a:t>THANK YOU!</a:t>
            </a:r>
            <a:endParaRPr lang="en-US" b="1" dirty="0"/>
          </a:p>
        </p:txBody>
      </p:sp>
    </p:spTree>
    <p:extLst>
      <p:ext uri="{BB962C8B-B14F-4D97-AF65-F5344CB8AC3E}">
        <p14:creationId xmlns:p14="http://schemas.microsoft.com/office/powerpoint/2010/main" val="371754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489</Words>
  <Application>Microsoft Office PowerPoint</Application>
  <PresentationFormat>Widescreen</PresentationFormat>
  <Paragraphs>139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vt:lpstr>
      <vt:lpstr>Calibri</vt:lpstr>
      <vt:lpstr>Calibri Light</vt:lpstr>
      <vt:lpstr>Office Theme</vt:lpstr>
      <vt:lpstr>FAST FOOD BUSINESS MANAGEMENT</vt:lpstr>
      <vt:lpstr>AGENDA</vt:lpstr>
      <vt:lpstr>INTRODUCTION</vt:lpstr>
      <vt:lpstr>PROBLEM STATEMENT AND DATA SOURCE </vt:lpstr>
      <vt:lpstr>OBJECTIVE</vt:lpstr>
      <vt:lpstr>METHODOLOGY</vt:lpstr>
      <vt:lpstr>SOLUTION DESCRIPTION</vt:lpstr>
      <vt:lpstr>BUSINESS IMPACT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WADAPAV SHOP</dc:title>
  <dc:creator>amantirpude79@gmail.com</dc:creator>
  <cp:lastModifiedBy>amantirpude79@gmail.com</cp:lastModifiedBy>
  <cp:revision>23</cp:revision>
  <dcterms:created xsi:type="dcterms:W3CDTF">2021-04-19T14:40:30Z</dcterms:created>
  <dcterms:modified xsi:type="dcterms:W3CDTF">2021-05-24T14:55:58Z</dcterms:modified>
</cp:coreProperties>
</file>