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410C20-BC2E-4804-AF33-CFF6F2CC950A}" type="datetimeFigureOut">
              <a:rPr lang="en-US" smtClean="0"/>
              <a:t>24/05/2021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904B7-BDB8-4FAF-90A2-22F5FB9BA012}" type="slidenum">
              <a:rPr lang="en-US" smtClean="0"/>
              <a:t>‹#›</a:t>
            </a:fld>
            <a:endParaRPr lang="en-US"/>
          </a:p>
        </p:txBody>
      </p:sp>
    </p:spTree>
    <p:extLst>
      <p:ext uri="{BB962C8B-B14F-4D97-AF65-F5344CB8AC3E}">
        <p14:creationId xmlns:p14="http://schemas.microsoft.com/office/powerpoint/2010/main" val="1167920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410C20-BC2E-4804-AF33-CFF6F2CC950A}" type="datetimeFigureOut">
              <a:rPr lang="en-US" smtClean="0"/>
              <a:t>24/05/2021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904B7-BDB8-4FAF-90A2-22F5FB9BA012}" type="slidenum">
              <a:rPr lang="en-US" smtClean="0"/>
              <a:t>‹#›</a:t>
            </a:fld>
            <a:endParaRPr lang="en-US"/>
          </a:p>
        </p:txBody>
      </p:sp>
    </p:spTree>
    <p:extLst>
      <p:ext uri="{BB962C8B-B14F-4D97-AF65-F5344CB8AC3E}">
        <p14:creationId xmlns:p14="http://schemas.microsoft.com/office/powerpoint/2010/main" val="3122755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410C20-BC2E-4804-AF33-CFF6F2CC950A}" type="datetimeFigureOut">
              <a:rPr lang="en-US" smtClean="0"/>
              <a:t>24/05/2021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904B7-BDB8-4FAF-90A2-22F5FB9BA012}" type="slidenum">
              <a:rPr lang="en-US" smtClean="0"/>
              <a:t>‹#›</a:t>
            </a:fld>
            <a:endParaRPr lang="en-US"/>
          </a:p>
        </p:txBody>
      </p:sp>
    </p:spTree>
    <p:extLst>
      <p:ext uri="{BB962C8B-B14F-4D97-AF65-F5344CB8AC3E}">
        <p14:creationId xmlns:p14="http://schemas.microsoft.com/office/powerpoint/2010/main" val="337899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410C20-BC2E-4804-AF33-CFF6F2CC950A}" type="datetimeFigureOut">
              <a:rPr lang="en-US" smtClean="0"/>
              <a:t>24/05/2021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904B7-BDB8-4FAF-90A2-22F5FB9BA012}" type="slidenum">
              <a:rPr lang="en-US" smtClean="0"/>
              <a:t>‹#›</a:t>
            </a:fld>
            <a:endParaRPr lang="en-US"/>
          </a:p>
        </p:txBody>
      </p:sp>
    </p:spTree>
    <p:extLst>
      <p:ext uri="{BB962C8B-B14F-4D97-AF65-F5344CB8AC3E}">
        <p14:creationId xmlns:p14="http://schemas.microsoft.com/office/powerpoint/2010/main" val="175122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410C20-BC2E-4804-AF33-CFF6F2CC950A}" type="datetimeFigureOut">
              <a:rPr lang="en-US" smtClean="0"/>
              <a:t>24/05/2021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904B7-BDB8-4FAF-90A2-22F5FB9BA012}" type="slidenum">
              <a:rPr lang="en-US" smtClean="0"/>
              <a:t>‹#›</a:t>
            </a:fld>
            <a:endParaRPr lang="en-US"/>
          </a:p>
        </p:txBody>
      </p:sp>
    </p:spTree>
    <p:extLst>
      <p:ext uri="{BB962C8B-B14F-4D97-AF65-F5344CB8AC3E}">
        <p14:creationId xmlns:p14="http://schemas.microsoft.com/office/powerpoint/2010/main" val="3717522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410C20-BC2E-4804-AF33-CFF6F2CC950A}" type="datetimeFigureOut">
              <a:rPr lang="en-US" smtClean="0"/>
              <a:t>24/05/2021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904B7-BDB8-4FAF-90A2-22F5FB9BA012}" type="slidenum">
              <a:rPr lang="en-US" smtClean="0"/>
              <a:t>‹#›</a:t>
            </a:fld>
            <a:endParaRPr lang="en-US"/>
          </a:p>
        </p:txBody>
      </p:sp>
    </p:spTree>
    <p:extLst>
      <p:ext uri="{BB962C8B-B14F-4D97-AF65-F5344CB8AC3E}">
        <p14:creationId xmlns:p14="http://schemas.microsoft.com/office/powerpoint/2010/main" val="645946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410C20-BC2E-4804-AF33-CFF6F2CC950A}" type="datetimeFigureOut">
              <a:rPr lang="en-US" smtClean="0"/>
              <a:t>24/05/2021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C904B7-BDB8-4FAF-90A2-22F5FB9BA012}" type="slidenum">
              <a:rPr lang="en-US" smtClean="0"/>
              <a:t>‹#›</a:t>
            </a:fld>
            <a:endParaRPr lang="en-US"/>
          </a:p>
        </p:txBody>
      </p:sp>
    </p:spTree>
    <p:extLst>
      <p:ext uri="{BB962C8B-B14F-4D97-AF65-F5344CB8AC3E}">
        <p14:creationId xmlns:p14="http://schemas.microsoft.com/office/powerpoint/2010/main" val="375783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410C20-BC2E-4804-AF33-CFF6F2CC950A}" type="datetimeFigureOut">
              <a:rPr lang="en-US" smtClean="0"/>
              <a:t>24/05/2021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C904B7-BDB8-4FAF-90A2-22F5FB9BA012}" type="slidenum">
              <a:rPr lang="en-US" smtClean="0"/>
              <a:t>‹#›</a:t>
            </a:fld>
            <a:endParaRPr lang="en-US"/>
          </a:p>
        </p:txBody>
      </p:sp>
    </p:spTree>
    <p:extLst>
      <p:ext uri="{BB962C8B-B14F-4D97-AF65-F5344CB8AC3E}">
        <p14:creationId xmlns:p14="http://schemas.microsoft.com/office/powerpoint/2010/main" val="3126532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410C20-BC2E-4804-AF33-CFF6F2CC950A}" type="datetimeFigureOut">
              <a:rPr lang="en-US" smtClean="0"/>
              <a:t>24/05/2021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C904B7-BDB8-4FAF-90A2-22F5FB9BA012}" type="slidenum">
              <a:rPr lang="en-US" smtClean="0"/>
              <a:t>‹#›</a:t>
            </a:fld>
            <a:endParaRPr lang="en-US"/>
          </a:p>
        </p:txBody>
      </p:sp>
    </p:spTree>
    <p:extLst>
      <p:ext uri="{BB962C8B-B14F-4D97-AF65-F5344CB8AC3E}">
        <p14:creationId xmlns:p14="http://schemas.microsoft.com/office/powerpoint/2010/main" val="145476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410C20-BC2E-4804-AF33-CFF6F2CC950A}" type="datetimeFigureOut">
              <a:rPr lang="en-US" smtClean="0"/>
              <a:t>24/05/2021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904B7-BDB8-4FAF-90A2-22F5FB9BA012}" type="slidenum">
              <a:rPr lang="en-US" smtClean="0"/>
              <a:t>‹#›</a:t>
            </a:fld>
            <a:endParaRPr lang="en-US"/>
          </a:p>
        </p:txBody>
      </p:sp>
    </p:spTree>
    <p:extLst>
      <p:ext uri="{BB962C8B-B14F-4D97-AF65-F5344CB8AC3E}">
        <p14:creationId xmlns:p14="http://schemas.microsoft.com/office/powerpoint/2010/main" val="394067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410C20-BC2E-4804-AF33-CFF6F2CC950A}" type="datetimeFigureOut">
              <a:rPr lang="en-US" smtClean="0"/>
              <a:t>24/05/2021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904B7-BDB8-4FAF-90A2-22F5FB9BA012}" type="slidenum">
              <a:rPr lang="en-US" smtClean="0"/>
              <a:t>‹#›</a:t>
            </a:fld>
            <a:endParaRPr lang="en-US"/>
          </a:p>
        </p:txBody>
      </p:sp>
    </p:spTree>
    <p:extLst>
      <p:ext uri="{BB962C8B-B14F-4D97-AF65-F5344CB8AC3E}">
        <p14:creationId xmlns:p14="http://schemas.microsoft.com/office/powerpoint/2010/main" val="180335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10C20-BC2E-4804-AF33-CFF6F2CC950A}" type="datetimeFigureOut">
              <a:rPr lang="en-US" smtClean="0"/>
              <a:t>24/05/2021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904B7-BDB8-4FAF-90A2-22F5FB9BA012}" type="slidenum">
              <a:rPr lang="en-US" smtClean="0"/>
              <a:t>‹#›</a:t>
            </a:fld>
            <a:endParaRPr lang="en-US"/>
          </a:p>
        </p:txBody>
      </p:sp>
    </p:spTree>
    <p:extLst>
      <p:ext uri="{BB962C8B-B14F-4D97-AF65-F5344CB8AC3E}">
        <p14:creationId xmlns:p14="http://schemas.microsoft.com/office/powerpoint/2010/main" val="2483013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7432" y="0"/>
            <a:ext cx="9144000" cy="1675428"/>
          </a:xfrm>
        </p:spPr>
        <p:txBody>
          <a:bodyPr>
            <a:normAutofit fontScale="90000"/>
          </a:bodyPr>
          <a:lstStyle/>
          <a:p>
            <a:r>
              <a:rPr lang="en-US" dirty="0">
                <a:latin typeface="Bahnschrift" panose="020B0502040204020203" pitchFamily="34" charset="0"/>
              </a:rPr>
              <a:t>V</a:t>
            </a:r>
            <a:r>
              <a:rPr lang="en-US" dirty="0" smtClean="0">
                <a:latin typeface="Bahnschrift" panose="020B0502040204020203" pitchFamily="34" charset="0"/>
              </a:rPr>
              <a:t>ADAPAV SHOP BUSINESS MODEL</a:t>
            </a:r>
            <a:endParaRPr lang="en-US" dirty="0">
              <a:latin typeface="Bahnschrift" panose="020B0502040204020203" pitchFamily="34" charset="0"/>
            </a:endParaRPr>
          </a:p>
        </p:txBody>
      </p:sp>
      <p:pic>
        <p:nvPicPr>
          <p:cNvPr id="3" name="Picture 2"/>
          <p:cNvPicPr>
            <a:picLocks noChangeAspect="1"/>
          </p:cNvPicPr>
          <p:nvPr/>
        </p:nvPicPr>
        <p:blipFill>
          <a:blip r:embed="rId2"/>
          <a:stretch>
            <a:fillRect/>
          </a:stretch>
        </p:blipFill>
        <p:spPr>
          <a:xfrm>
            <a:off x="0" y="1569493"/>
            <a:ext cx="12192000" cy="5500046"/>
          </a:xfrm>
          <a:prstGeom prst="rect">
            <a:avLst/>
          </a:prstGeom>
        </p:spPr>
      </p:pic>
    </p:spTree>
    <p:extLst>
      <p:ext uri="{BB962C8B-B14F-4D97-AF65-F5344CB8AC3E}">
        <p14:creationId xmlns:p14="http://schemas.microsoft.com/office/powerpoint/2010/main" val="647058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Introduction </a:t>
            </a:r>
          </a:p>
          <a:p>
            <a:r>
              <a:rPr lang="en-US" dirty="0" smtClean="0"/>
              <a:t>Problem Statement and Data Source</a:t>
            </a:r>
          </a:p>
          <a:p>
            <a:r>
              <a:rPr lang="en-US" dirty="0" smtClean="0"/>
              <a:t>Objective &amp; Methodology</a:t>
            </a:r>
          </a:p>
          <a:p>
            <a:r>
              <a:rPr lang="en-US" dirty="0" smtClean="0"/>
              <a:t>Solution Description</a:t>
            </a:r>
          </a:p>
        </p:txBody>
      </p:sp>
    </p:spTree>
    <p:extLst>
      <p:ext uri="{BB962C8B-B14F-4D97-AF65-F5344CB8AC3E}">
        <p14:creationId xmlns:p14="http://schemas.microsoft.com/office/powerpoint/2010/main" val="234048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Here was a product available at almost every corner of Mumbai and Pune, hugely popular and selling for as little as Rs.5. But the popular selling it had absolutely no vision for putting any kind of consistency or expertise around it.</a:t>
            </a:r>
          </a:p>
          <a:p>
            <a:pPr marL="0" indent="0">
              <a:buNone/>
            </a:pPr>
            <a:endParaRPr lang="en-US" dirty="0"/>
          </a:p>
          <a:p>
            <a:pPr marL="0" indent="0">
              <a:buNone/>
            </a:pPr>
            <a:r>
              <a:rPr lang="en-US" dirty="0" smtClean="0"/>
              <a:t>In many ways Vadapav resembled the burger sells in the United States for just 15 cents before McDonald’s made a grand appearance and decided to grow with this.</a:t>
            </a:r>
          </a:p>
          <a:p>
            <a:pPr marL="0" indent="0">
              <a:buNone/>
            </a:pPr>
            <a:endParaRPr lang="en-US" dirty="0"/>
          </a:p>
          <a:p>
            <a:pPr marL="0" indent="0">
              <a:buNone/>
            </a:pPr>
            <a:r>
              <a:rPr lang="en-US" dirty="0" smtClean="0"/>
              <a:t>A Business model will help in growing the Business </a:t>
            </a:r>
            <a:r>
              <a:rPr lang="en-US" dirty="0"/>
              <a:t>i</a:t>
            </a:r>
            <a:r>
              <a:rPr lang="en-US" dirty="0" smtClean="0"/>
              <a:t>n well manner and try to lower the risk and losses. It results in making more profits, increasing number of Customers and help in making a sustainable Business.</a:t>
            </a:r>
            <a:endParaRPr lang="en-US" dirty="0"/>
          </a:p>
        </p:txBody>
      </p:sp>
    </p:spTree>
    <p:extLst>
      <p:ext uri="{BB962C8B-B14F-4D97-AF65-F5344CB8AC3E}">
        <p14:creationId xmlns:p14="http://schemas.microsoft.com/office/powerpoint/2010/main" val="42313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 AND DATA SOURCE</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Understand the working of Vadapav shops present near Shivaji </a:t>
            </a:r>
            <a:r>
              <a:rPr lang="en-US" dirty="0"/>
              <a:t>N</a:t>
            </a:r>
            <a:r>
              <a:rPr lang="en-US" dirty="0" smtClean="0"/>
              <a:t>agar, Pune to find out the process, negative and positive side the Business.</a:t>
            </a:r>
          </a:p>
          <a:p>
            <a:r>
              <a:rPr lang="en-US" dirty="0" smtClean="0"/>
              <a:t>Is it a good place to open a Vadapav shop where already the Competitors are present with good Customer support?</a:t>
            </a:r>
          </a:p>
          <a:p>
            <a:r>
              <a:rPr lang="en-US" dirty="0" smtClean="0"/>
              <a:t>Attract Customers and Increase the number of Customers.</a:t>
            </a:r>
          </a:p>
          <a:p>
            <a:r>
              <a:rPr lang="en-US" dirty="0" smtClean="0"/>
              <a:t>Find out the source for the materials we needed to open a Vadapav shops like bakeries for pav and patties.</a:t>
            </a:r>
          </a:p>
          <a:p>
            <a:r>
              <a:rPr lang="en-US" dirty="0" smtClean="0"/>
              <a:t>Increase the quality, taste and Hygiene of the Vadapavs.</a:t>
            </a:r>
          </a:p>
          <a:p>
            <a:endParaRPr lang="en-US" dirty="0"/>
          </a:p>
          <a:p>
            <a:endParaRPr lang="en-US" dirty="0" smtClean="0"/>
          </a:p>
          <a:p>
            <a:pPr marL="0" indent="0">
              <a:buNone/>
            </a:pPr>
            <a:r>
              <a:rPr lang="en-US" dirty="0" smtClean="0"/>
              <a:t>Data is being collected from the Research of the place we want to open the shops and the already presented shops.</a:t>
            </a:r>
          </a:p>
          <a:p>
            <a:endParaRPr lang="en-US" dirty="0"/>
          </a:p>
        </p:txBody>
      </p:sp>
    </p:spTree>
    <p:extLst>
      <p:ext uri="{BB962C8B-B14F-4D97-AF65-F5344CB8AC3E}">
        <p14:creationId xmlns:p14="http://schemas.microsoft.com/office/powerpoint/2010/main" val="884045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41696" y="968992"/>
            <a:ext cx="2825086" cy="769441"/>
          </a:xfrm>
          <a:prstGeom prst="rect">
            <a:avLst/>
          </a:prstGeom>
          <a:noFill/>
        </p:spPr>
        <p:txBody>
          <a:bodyPr wrap="square" rtlCol="0">
            <a:spAutoFit/>
          </a:bodyPr>
          <a:lstStyle/>
          <a:p>
            <a:r>
              <a:rPr lang="en-US" sz="4400" b="1" dirty="0" smtClean="0">
                <a:latin typeface="+mj-lt"/>
              </a:rPr>
              <a:t>DATA</a:t>
            </a:r>
            <a:endParaRPr lang="en-US" sz="4400" b="1" dirty="0">
              <a:latin typeface="+mj-lt"/>
            </a:endParaRPr>
          </a:p>
        </p:txBody>
      </p:sp>
      <p:pic>
        <p:nvPicPr>
          <p:cNvPr id="2" name="Picture 1"/>
          <p:cNvPicPr>
            <a:picLocks noChangeAspect="1"/>
          </p:cNvPicPr>
          <p:nvPr/>
        </p:nvPicPr>
        <p:blipFill>
          <a:blip r:embed="rId2"/>
          <a:stretch>
            <a:fillRect/>
          </a:stretch>
        </p:blipFill>
        <p:spPr>
          <a:xfrm>
            <a:off x="691536" y="2393525"/>
            <a:ext cx="11154721" cy="2259306"/>
          </a:xfrm>
          <a:prstGeom prst="rect">
            <a:avLst/>
          </a:prstGeom>
        </p:spPr>
      </p:pic>
    </p:spTree>
    <p:extLst>
      <p:ext uri="{BB962C8B-B14F-4D97-AF65-F5344CB8AC3E}">
        <p14:creationId xmlns:p14="http://schemas.microsoft.com/office/powerpoint/2010/main" val="147002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a:t>
            </a:r>
            <a:endParaRPr lang="en-US" b="1" dirty="0"/>
          </a:p>
        </p:txBody>
      </p:sp>
      <p:sp>
        <p:nvSpPr>
          <p:cNvPr id="3" name="Content Placeholder 2"/>
          <p:cNvSpPr>
            <a:spLocks noGrp="1"/>
          </p:cNvSpPr>
          <p:nvPr>
            <p:ph idx="1"/>
          </p:nvPr>
        </p:nvSpPr>
        <p:spPr/>
        <p:txBody>
          <a:bodyPr/>
          <a:lstStyle/>
          <a:p>
            <a:r>
              <a:rPr lang="en-US" dirty="0" smtClean="0"/>
              <a:t>Best Price to offer for Vadapav.</a:t>
            </a:r>
          </a:p>
          <a:p>
            <a:r>
              <a:rPr lang="en-US" dirty="0" smtClean="0"/>
              <a:t>How to be different from competitors?</a:t>
            </a:r>
          </a:p>
          <a:p>
            <a:r>
              <a:rPr lang="en-US" dirty="0" smtClean="0"/>
              <a:t>Attract Customers and Customer Retention.</a:t>
            </a:r>
          </a:p>
          <a:p>
            <a:r>
              <a:rPr lang="en-US" dirty="0" smtClean="0"/>
              <a:t>Quality, taste and Hygiene.</a:t>
            </a:r>
          </a:p>
          <a:p>
            <a:r>
              <a:rPr lang="en-US" dirty="0" smtClean="0"/>
              <a:t>Regular increase in profit more than 10%-15%.</a:t>
            </a:r>
          </a:p>
          <a:p>
            <a:endParaRPr lang="en-US" dirty="0"/>
          </a:p>
        </p:txBody>
      </p:sp>
    </p:spTree>
    <p:extLst>
      <p:ext uri="{BB962C8B-B14F-4D97-AF65-F5344CB8AC3E}">
        <p14:creationId xmlns:p14="http://schemas.microsoft.com/office/powerpoint/2010/main" val="67142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a:t>
            </a:r>
            <a:r>
              <a:rPr lang="en-US" dirty="0" smtClean="0"/>
              <a:t> </a:t>
            </a:r>
            <a:r>
              <a:rPr lang="en-US" b="1" dirty="0" smtClean="0"/>
              <a:t>DESCRIPTION</a:t>
            </a:r>
            <a:r>
              <a:rPr lang="en-US" dirty="0" smtClean="0"/>
              <a:t> </a:t>
            </a:r>
            <a:r>
              <a:rPr lang="en-US" b="1" dirty="0" smtClean="0"/>
              <a:t>1</a:t>
            </a:r>
            <a:endParaRPr lang="en-US" b="1" dirty="0"/>
          </a:p>
        </p:txBody>
      </p:sp>
      <p:sp>
        <p:nvSpPr>
          <p:cNvPr id="3" name="Content Placeholder 2"/>
          <p:cNvSpPr>
            <a:spLocks noGrp="1"/>
          </p:cNvSpPr>
          <p:nvPr>
            <p:ph idx="1"/>
          </p:nvPr>
        </p:nvSpPr>
        <p:spPr/>
        <p:txBody>
          <a:bodyPr>
            <a:normAutofit/>
          </a:bodyPr>
          <a:lstStyle/>
          <a:p>
            <a:r>
              <a:rPr lang="en-US" dirty="0" smtClean="0"/>
              <a:t>Analyze the place and competitors for the Vadapav Business.</a:t>
            </a:r>
          </a:p>
          <a:p>
            <a:r>
              <a:rPr lang="en-US" dirty="0" smtClean="0"/>
              <a:t>Analyze the working and Food of the 4 Shops present nearby.</a:t>
            </a:r>
          </a:p>
          <a:p>
            <a:r>
              <a:rPr lang="en-US" dirty="0" smtClean="0"/>
              <a:t>Conducting a Free 1 </a:t>
            </a:r>
            <a:r>
              <a:rPr lang="en-US" dirty="0" err="1" smtClean="0"/>
              <a:t>hr</a:t>
            </a:r>
            <a:r>
              <a:rPr lang="en-US" dirty="0" smtClean="0"/>
              <a:t> sales during opening a Vadapav shop to attract the Customers.</a:t>
            </a:r>
          </a:p>
          <a:p>
            <a:r>
              <a:rPr lang="en-US" dirty="0" smtClean="0"/>
              <a:t>Price of the Vadapav should be in between Rs.8 to Rs.15 to attract the middle and lower class customers.</a:t>
            </a:r>
          </a:p>
          <a:p>
            <a:r>
              <a:rPr lang="en-US" dirty="0" smtClean="0"/>
              <a:t>Mainly we have to take care of quality, Taste and Hygiene.</a:t>
            </a:r>
          </a:p>
          <a:p>
            <a:r>
              <a:rPr lang="en-US" dirty="0" smtClean="0"/>
              <a:t>Getting connected with online platforms like </a:t>
            </a:r>
            <a:r>
              <a:rPr lang="en-US" dirty="0" err="1" smtClean="0"/>
              <a:t>Zomato</a:t>
            </a:r>
            <a:r>
              <a:rPr lang="en-US" dirty="0" smtClean="0"/>
              <a:t> and </a:t>
            </a:r>
            <a:r>
              <a:rPr lang="en-US" dirty="0" err="1" smtClean="0"/>
              <a:t>Swiggy</a:t>
            </a:r>
            <a:r>
              <a:rPr lang="en-US" dirty="0" smtClean="0"/>
              <a:t>.</a:t>
            </a:r>
          </a:p>
          <a:p>
            <a:r>
              <a:rPr lang="en-US" dirty="0" smtClean="0"/>
              <a:t>Special offers to regular customers and on weekends too.</a:t>
            </a:r>
          </a:p>
        </p:txBody>
      </p:sp>
    </p:spTree>
    <p:extLst>
      <p:ext uri="{BB962C8B-B14F-4D97-AF65-F5344CB8AC3E}">
        <p14:creationId xmlns:p14="http://schemas.microsoft.com/office/powerpoint/2010/main" val="1008774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 DESCRIPTION 2(OPTIONAL)</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We can Approach for a partnership with one of the four Vadapav Shops by investing in the shop.</a:t>
            </a:r>
          </a:p>
          <a:p>
            <a:r>
              <a:rPr lang="en-US" dirty="0" smtClean="0"/>
              <a:t>If one of the shop agrees with the partnership we don’t have to attract customers.</a:t>
            </a:r>
          </a:p>
          <a:p>
            <a:r>
              <a:rPr lang="en-US" dirty="0" smtClean="0"/>
              <a:t>We can Invest the money in advertisement like printing outlets and small billboards and placed in strategic locations(like buses, trains, ticket counters, petrol pumps etc.) and advertise digitally too.</a:t>
            </a:r>
          </a:p>
          <a:p>
            <a:r>
              <a:rPr lang="en-US" dirty="0" smtClean="0"/>
              <a:t>We can invest the money to increase the space for more Customers to </a:t>
            </a:r>
            <a:r>
              <a:rPr lang="en-US" dirty="0" err="1" smtClean="0"/>
              <a:t>getin</a:t>
            </a:r>
            <a:r>
              <a:rPr lang="en-US" dirty="0" smtClean="0"/>
              <a:t>.</a:t>
            </a:r>
          </a:p>
          <a:p>
            <a:r>
              <a:rPr lang="en-US" dirty="0" smtClean="0"/>
              <a:t>We can offer good price to the existing customer with better quality, taste and Hygiene.</a:t>
            </a:r>
          </a:p>
          <a:p>
            <a:r>
              <a:rPr lang="en-US" dirty="0" smtClean="0"/>
              <a:t>We can experiment to increase the quality and taste of the </a:t>
            </a:r>
            <a:r>
              <a:rPr lang="en-US" dirty="0" err="1" smtClean="0"/>
              <a:t>vadapav</a:t>
            </a:r>
            <a:r>
              <a:rPr lang="en-US" dirty="0" smtClean="0"/>
              <a:t>.</a:t>
            </a:r>
          </a:p>
          <a:p>
            <a:r>
              <a:rPr lang="en-US" dirty="0"/>
              <a:t>S</a:t>
            </a:r>
            <a:r>
              <a:rPr lang="en-US" dirty="0" smtClean="0"/>
              <a:t>pecial offers to the regular customers and on weekends to.</a:t>
            </a:r>
          </a:p>
        </p:txBody>
      </p:sp>
    </p:spTree>
    <p:extLst>
      <p:ext uri="{BB962C8B-B14F-4D97-AF65-F5344CB8AC3E}">
        <p14:creationId xmlns:p14="http://schemas.microsoft.com/office/powerpoint/2010/main" val="80676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367" y="2876313"/>
            <a:ext cx="3174242" cy="1325563"/>
          </a:xfrm>
        </p:spPr>
        <p:txBody>
          <a:bodyPr/>
          <a:lstStyle/>
          <a:p>
            <a:pPr algn="ctr"/>
            <a:r>
              <a:rPr lang="en-US" b="1" dirty="0" smtClean="0"/>
              <a:t>THANK YOU!</a:t>
            </a:r>
            <a:endParaRPr lang="en-US" b="1" dirty="0"/>
          </a:p>
        </p:txBody>
      </p:sp>
    </p:spTree>
    <p:extLst>
      <p:ext uri="{BB962C8B-B14F-4D97-AF65-F5344CB8AC3E}">
        <p14:creationId xmlns:p14="http://schemas.microsoft.com/office/powerpoint/2010/main" val="3102014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508</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Bahnschrift</vt:lpstr>
      <vt:lpstr>Calibri</vt:lpstr>
      <vt:lpstr>Calibri Light</vt:lpstr>
      <vt:lpstr>Office Theme</vt:lpstr>
      <vt:lpstr>VADAPAV SHOP BUSINESS MODEL</vt:lpstr>
      <vt:lpstr>AGENDA</vt:lpstr>
      <vt:lpstr>INTRODUCTION</vt:lpstr>
      <vt:lpstr>PROBLEM STATEMENT AND DATA SOURCE</vt:lpstr>
      <vt:lpstr>PowerPoint Presentation</vt:lpstr>
      <vt:lpstr>OBJECTIVE</vt:lpstr>
      <vt:lpstr>SOLUTION DESCRIPTION 1</vt:lpstr>
      <vt:lpstr>SOLUTION DESCRIPTION 2(OPTIONAL)</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amantirpude79@gmail.com</dc:creator>
  <cp:lastModifiedBy>amantirpude79@gmail.com</cp:lastModifiedBy>
  <cp:revision>31</cp:revision>
  <dcterms:created xsi:type="dcterms:W3CDTF">2021-04-21T06:10:36Z</dcterms:created>
  <dcterms:modified xsi:type="dcterms:W3CDTF">2021-05-24T14:49:54Z</dcterms:modified>
</cp:coreProperties>
</file>