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8" userDrawn="1">
          <p15:clr>
            <a:srgbClr val="A4A3A4"/>
          </p15:clr>
        </p15:guide>
        <p15:guide id="2" pos="160" userDrawn="1">
          <p15:clr>
            <a:srgbClr val="A4A3A4"/>
          </p15:clr>
        </p15:guide>
        <p15:guide id="3" orient="horz" pos="10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366" y="51"/>
      </p:cViewPr>
      <p:guideLst>
        <p:guide orient="horz" pos="798"/>
        <p:guide pos="160"/>
        <p:guide orient="horz" pos="10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8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5" y="-294405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900645" y="329858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55241" y="1688872"/>
            <a:ext cx="66907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IMAGE-BASED WASTE CLASSIFICATION SYSTEM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86060" y="399290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/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>
              <a:fillRect/>
            </a:stretch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48080B-424A-99AF-EEBF-F3E9EF8CAFEB}"/>
              </a:ext>
            </a:extLst>
          </p:cNvPr>
          <p:cNvSpPr txBox="1"/>
          <p:nvPr/>
        </p:nvSpPr>
        <p:spPr>
          <a:xfrm>
            <a:off x="5378207" y="3429000"/>
            <a:ext cx="344020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TEAM MEMBERS </a:t>
            </a:r>
          </a:p>
          <a:p>
            <a:pPr algn="l"/>
            <a:endParaRPr lang="en-US" altLang="en-US" sz="2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KHUSHI DEKATE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AMAN TIWARI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ARNAV KALAMBE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RAJ LANDE</a:t>
            </a:r>
            <a:endParaRPr lang="en-IN" altLang="en-US" sz="2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07035" y="1372870"/>
            <a:ext cx="8209915" cy="51949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environmental impact of improper waste segregation and how AI can contribute to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learn how to apply Convolutional Neural Networks (CNNs) and Transfer Learning for image classification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gain hands-on experience in preprocessing image datasets, including resizing, normalization, and augmentation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learn how to handle class imbalance using class weighting during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binary classification model that distinguishes between biodegradable and non-biodegradable waste images.</a:t>
            </a:r>
          </a:p>
        </p:txBody>
      </p: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8318500" y="1372870"/>
            <a:ext cx="3818255" cy="3930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5470" y="288412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7525" y="1593215"/>
            <a:ext cx="10081260" cy="142113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waste segregation is time-consuming and error-prone. There is a need for an automated solution to classify waste items into biodegradable and non-biodegradable categories using images.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0DE59-2B1D-4AB8-52C0-C77D00C2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42" y="2393575"/>
            <a:ext cx="9240632" cy="4363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9740" y="1414780"/>
            <a:ext cx="8148955" cy="47732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Dataset from Kaggle.</a:t>
            </a:r>
            <a:endParaRPr lang="en-US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Organized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 , normalization, augmentation</a:t>
            </a:r>
          </a:p>
          <a:p>
            <a:endParaRPr lang="en-US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 MobileNetV2 bas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 binary_crossentropy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Created interactive Streamlit app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877050" y="912495"/>
            <a:ext cx="5086350" cy="5777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81634" y="1969135"/>
            <a:ext cx="434601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</a:p>
        </p:txBody>
      </p:sp>
      <p:pic>
        <p:nvPicPr>
          <p:cNvPr id="1026" name="Picture 2" descr="Machine learning with TensorFlow and ...">
            <a:extLst>
              <a:ext uri="{FF2B5EF4-FFF2-40B4-BE49-F238E27FC236}">
                <a16:creationId xmlns:a16="http://schemas.microsoft.com/office/drawing/2014/main" id="{E85B22CE-60B3-385C-31DD-A56430FF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2" y="228663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get started with Streamlit? | by ...">
            <a:extLst>
              <a:ext uri="{FF2B5EF4-FFF2-40B4-BE49-F238E27FC236}">
                <a16:creationId xmlns:a16="http://schemas.microsoft.com/office/drawing/2014/main" id="{7865C8A0-E348-D6A3-4BAA-3999E98F3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08" y="433185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Jupyter?">
            <a:extLst>
              <a:ext uri="{FF2B5EF4-FFF2-40B4-BE49-F238E27FC236}">
                <a16:creationId xmlns:a16="http://schemas.microsoft.com/office/drawing/2014/main" id="{E0A077DF-CAEF-D6ED-34A1-45773F99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876" y="2655983"/>
            <a:ext cx="1980643" cy="11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tplotlib Logo &amp; Brand Assets (SVG ...">
            <a:extLst>
              <a:ext uri="{FF2B5EF4-FFF2-40B4-BE49-F238E27FC236}">
                <a16:creationId xmlns:a16="http://schemas.microsoft.com/office/drawing/2014/main" id="{B2452C0B-81FF-6A66-1F05-65A6B3AB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71" y="1264582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 and symbol, meaning ...">
            <a:extLst>
              <a:ext uri="{FF2B5EF4-FFF2-40B4-BE49-F238E27FC236}">
                <a16:creationId xmlns:a16="http://schemas.microsoft.com/office/drawing/2014/main" id="{F7AFDA87-E2AD-02D9-3E2F-D4032689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295" y="3996853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3570" y="1616710"/>
            <a:ext cx="886460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 transfer learning (MobileNetV2) to classify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to distinguish between waste categories based on image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training, the model achieved high validation accuracy and was saved for real-time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web interface was created using Streamlit, allowing users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764030"/>
            <a:ext cx="10328275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60400" y="1565910"/>
            <a:ext cx="10770235" cy="46323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95% accuracy on validation data.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image prediction works reliably via the web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demonstrates the practical application of deep learning in smart waste management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deploy on smart bins, extend to recyclable and hazardous categories.</a:t>
            </a:r>
          </a:p>
        </p:txBody>
      </p:sp>
      <p:pic>
        <p:nvPicPr>
          <p:cNvPr id="6" name="Picture 5" descr="sustainability-17-01902-g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138" y="3890150"/>
            <a:ext cx="8046747" cy="2803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97</TotalTime>
  <Words>306</Words>
  <Application>Microsoft Office PowerPoint</Application>
  <PresentationFormat>Widescreen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Khushi Dekate</cp:lastModifiedBy>
  <cp:revision>6</cp:revision>
  <dcterms:created xsi:type="dcterms:W3CDTF">2024-12-31T09:40:00Z</dcterms:created>
  <dcterms:modified xsi:type="dcterms:W3CDTF">2025-06-17T06:38:35Z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1721B881F2C64F0B89300981AD6EB8C9_13</vt:lpwstr>
  </property>
  <property fmtid="{D5CDD505-2E9C-101B-9397-08002B2CF9AE}" pid="3" name="KSOProductBuildVer">
    <vt:lpwstr>2057-12.2.0.21183</vt:lpwstr>
  </property>
</Properties>
</file>