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57"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2" autoAdjust="0"/>
  </p:normalViewPr>
  <p:slideViewPr>
    <p:cSldViewPr snapToGrid="0">
      <p:cViewPr varScale="1">
        <p:scale>
          <a:sx n="71" d="100"/>
          <a:sy n="71" d="100"/>
        </p:scale>
        <p:origin x="77"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Events</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Events Loop</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Event</a:t>
          </a:r>
          <a:r>
            <a:rPr lang="en-US" baseline="0" dirty="0">
              <a:solidFill>
                <a:schemeClr val="bg1"/>
              </a:solidFill>
            </a:rPr>
            <a:t> </a:t>
          </a:r>
          <a:r>
            <a:rPr lang="en-US" baseline="0" dirty="0" err="1">
              <a:solidFill>
                <a:schemeClr val="bg1"/>
              </a:solidFill>
            </a:rPr>
            <a:t>Emmiter</a:t>
          </a:r>
          <a:endParaRPr lang="en-US" dirty="0">
            <a:solidFill>
              <a:schemeClr val="bg1"/>
            </a:solidFill>
          </a:endParaRP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Event Handlers</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Event</a:t>
          </a:r>
          <a:r>
            <a:rPr lang="en-US" baseline="0" dirty="0">
              <a:solidFill>
                <a:schemeClr val="bg1"/>
              </a:solidFill>
            </a:rPr>
            <a:t> Listeners</a:t>
          </a:r>
          <a:endParaRPr lang="en-US" dirty="0">
            <a:solidFill>
              <a:schemeClr val="bg1"/>
            </a:solidFill>
          </a:endParaRP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First skill</a:t>
          </a:r>
          <a:endParaRPr lang="en-US" sz="2800" dirty="0">
            <a:solidFill>
              <a:schemeClr val="bg1"/>
            </a:solidFill>
          </a:endParaRP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ED7BFBCA-85AB-470A-B757-1414C645E6DE}">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Second skill</a:t>
          </a:r>
          <a:endParaRPr lang="en-US" sz="2800" dirty="0">
            <a:solidFill>
              <a:schemeClr val="bg1"/>
            </a:solidFill>
          </a:endParaRPr>
        </a:p>
      </dgm:t>
    </dgm:pt>
    <dgm:pt modelId="{B49CC6F4-1BCE-47E4-B510-CFFABFF8574B}" type="parTrans" cxnId="{CADA49E7-D7E4-4B04-9DDF-B5A55F3314AF}">
      <dgm:prSet/>
      <dgm:spPr/>
      <dgm:t>
        <a:bodyPr/>
        <a:lstStyle/>
        <a:p>
          <a:endParaRPr lang="en-US" sz="2800"/>
        </a:p>
      </dgm:t>
    </dgm:pt>
    <dgm:pt modelId="{C0C02030-8E95-4FBF-B65E-3B9A5576FA0F}" type="sibTrans" cxnId="{CADA49E7-D7E4-4B04-9DDF-B5A55F3314AF}">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Third skill</a:t>
          </a:r>
          <a:endParaRPr lang="en-US" sz="2800" dirty="0">
            <a:solidFill>
              <a:schemeClr val="bg1"/>
            </a:solidFill>
          </a:endParaRP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2" presId="urn:microsoft.com/office/officeart/2005/8/layout/list1"/>
    <dgm:cxn modelId="{769AC2E0-480D-41AB-BE4C-F01603F65A64}" srcId="{7A49DF98-867D-48FD-8C6A-11619CC54E26}" destId="{2904A716-59B7-4104-AC29-2F533F57D625}" srcOrd="2" destOrd="0" parTransId="{9B32CB96-1CE6-4CA6-98D9-C2203F6FCB19}" sibTransId="{14A70495-26CC-4CC9-BF87-1FC52EE50B35}"/>
    <dgm:cxn modelId="{DF88DBE6-53D6-489E-9FE7-EDD2A1456E39}" type="presOf" srcId="{ED7BFBCA-85AB-470A-B757-1414C645E6DE}" destId="{A7174219-EC9E-4267-A04D-B18EE847387A}" srcOrd="0" destOrd="1" presId="urn:microsoft.com/office/officeart/2005/8/layout/list1"/>
    <dgm:cxn modelId="{CADA49E7-D7E4-4B04-9DDF-B5A55F3314AF}" srcId="{7A49DF98-867D-48FD-8C6A-11619CC54E26}" destId="{ED7BFBCA-85AB-470A-B757-1414C645E6DE}" srcOrd="1" destOrd="0" parTransId="{B49CC6F4-1BCE-47E4-B510-CFFABFF8574B}" sibTransId="{C0C02030-8E95-4FBF-B65E-3B9A5576FA0F}"/>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r>
            <a:rPr lang="en-US" sz="2000" dirty="0">
              <a:solidFill>
                <a:schemeClr val="bg1"/>
              </a:solidFill>
            </a:rPr>
            <a:t>Map. </a:t>
          </a:r>
          <a:br>
            <a:rPr lang="en-US" sz="1600" dirty="0">
              <a:solidFill>
                <a:schemeClr val="bg1"/>
              </a:solidFill>
            </a:rPr>
          </a:br>
          <a:r>
            <a:rPr lang="en-US" sz="1600" dirty="0">
              <a:solidFill>
                <a:schemeClr val="bg1"/>
              </a:solidFill>
            </a:rPr>
            <a:t>Lorem ipsum </a:t>
          </a:r>
          <a:r>
            <a:rPr lang="en-US" sz="1600" noProof="1">
              <a:solidFill>
                <a:schemeClr val="bg1"/>
              </a:solidFill>
            </a:rPr>
            <a:t>dolor sit amet, consectetur adipiscing elit. Etiam aliquet eu mi quis lacinia. Ut fermentum a magna ut eleifend. Integer convallis suscipit ante eu varius. </a:t>
          </a: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Road.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Mountain.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Integer convallis suscipit ante eu varius.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ACE795D8-4182-4DF1-B098-DD0AD48044C8}" type="pres">
      <dgm:prSet presAssocID="{BB0ECF89-2783-4E78-A209-A16EF114A1AA}" presName="Name0" presStyleCnt="0">
        <dgm:presLayoutVars>
          <dgm:animLvl val="lvl"/>
          <dgm:resizeHandles val="exact"/>
        </dgm:presLayoutVars>
      </dgm:prSet>
      <dgm:spPr/>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pt>
    <dgm:pt modelId="{8157E768-0524-44F1-8F00-7DF53576D2D6}" type="pres">
      <dgm:prSet presAssocID="{547F8894-C324-4B84-95BE-A51E4FE0FA16}" presName="sibTransNodeCircle" presStyleLbl="alignNode1" presStyleIdx="0" presStyleCnt="6">
        <dgm:presLayoutVars>
          <dgm:chMax val="0"/>
          <dgm:bulletEnabled/>
        </dgm:presLayoutVars>
      </dgm:prSet>
      <dgm:spPr>
        <a:xfrm>
          <a:off x="990361" y="435133"/>
          <a:ext cx="1305401" cy="1305401"/>
        </a:xfrm>
        <a:prstGeom prst="rect">
          <a:avLst/>
        </a:prstGeom>
      </dgm:spPr>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pt>
    <dgm:pt modelId="{AD65492C-54BB-4101-B1E0-86F57716A25E}" type="pres">
      <dgm:prSet presAssocID="{547F8894-C324-4B84-95BE-A51E4FE0FA16}" presName="sibTrans" presStyleCnt="0"/>
      <dgm:spPr/>
    </dgm:pt>
    <dgm:pt modelId="{9A0277E3-55B2-4FAA-BDD3-FFC27311B05B}" type="pres">
      <dgm:prSet presAssocID="{CE11A269-561D-4BA1-BC45-87F6759FD368}" presName="compositeNode" presStyleCnt="0">
        <dgm:presLayoutVars>
          <dgm:bulletEnabled val="1"/>
        </dgm:presLayoutVars>
      </dgm:prSet>
      <dgm:spPr/>
    </dgm:pt>
    <dgm:pt modelId="{AE95CEBE-1AD7-41D4-9CEE-5BA77CA8C01E}" type="pres">
      <dgm:prSet presAssocID="{CE11A269-561D-4BA1-BC45-87F6759FD368}" presName="bgRect" presStyleLbl="bgAccFollowNode1" presStyleIdx="1" presStyleCnt="3"/>
      <dgm:spPr>
        <a:xfrm>
          <a:off x="3614737" y="0"/>
          <a:ext cx="3286125" cy="4351338"/>
        </a:xfrm>
        <a:prstGeom prst="rect">
          <a:avLst/>
        </a:prstGeom>
      </dgm:spPr>
    </dgm:pt>
    <dgm:pt modelId="{AFA09309-0DCE-4477-82D3-AAF980A85A37}" type="pres">
      <dgm:prSet presAssocID="{C9DED455-19B5-45BA-AEF1-572CA46E947B}" presName="sibTransNodeCircle" presStyleLbl="alignNode1" presStyleIdx="2" presStyleCnt="6">
        <dgm:presLayoutVars>
          <dgm:chMax val="0"/>
          <dgm:bulletEnabled/>
        </dgm:presLayoutVars>
      </dgm:prSet>
      <dgm:spPr>
        <a:xfrm>
          <a:off x="4605099" y="435133"/>
          <a:ext cx="1305401" cy="1305401"/>
        </a:xfrm>
        <a:prstGeom prst="rect">
          <a:avLst/>
        </a:prstGeom>
      </dgm:spPr>
    </dgm:pt>
    <dgm:pt modelId="{70685E0F-5EC9-4D84-80D5-F2F78DC3CFFC}" type="pres">
      <dgm:prSet presAssocID="{CE11A269-561D-4BA1-BC45-87F6759FD368}" presName="bottomLine" presStyleLbl="alignNode1" presStyleIdx="3" presStyleCnt="6">
        <dgm:presLayoutVars/>
      </dgm:prSet>
      <dgm:spPr/>
    </dgm:pt>
    <dgm:pt modelId="{E8E0C55E-232A-41CA-87BA-45B86ABED6ED}" type="pres">
      <dgm:prSet presAssocID="{CE11A269-561D-4BA1-BC45-87F6759FD368}" presName="nodeText" presStyleLbl="bgAccFollowNode1" presStyleIdx="1" presStyleCnt="3">
        <dgm:presLayoutVars>
          <dgm:bulletEnabled val="1"/>
        </dgm:presLayoutVars>
      </dgm:prSet>
      <dgm:spPr/>
    </dgm:pt>
    <dgm:pt modelId="{556726A2-0416-41E0-99B4-BCA6885784BC}"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pt>
    <dgm:pt modelId="{9718E67E-2C8C-4093-AB5F-E3BEFAAEA31B}" type="pres">
      <dgm:prSet presAssocID="{10254594-A53F-49FE-B0F2-BC233EE7109F}" presName="sibTransNodeCircle" presStyleLbl="alignNode1" presStyleIdx="4" presStyleCnt="6">
        <dgm:presLayoutVars>
          <dgm:chMax val="0"/>
          <dgm:bulletEnabled/>
        </dgm:presLayoutVars>
      </dgm:prSet>
      <dgm:spPr>
        <a:xfrm>
          <a:off x="8219836" y="435133"/>
          <a:ext cx="1305401" cy="1305401"/>
        </a:xfrm>
        <a:prstGeom prst="rect">
          <a:avLst/>
        </a:prstGeom>
      </dgm:spPr>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D2545B17-F0FC-41C0-8AE6-C63C564398B0}" type="presOf" srcId="{CE11A269-561D-4BA1-BC45-87F6759FD368}" destId="{AE95CEBE-1AD7-41D4-9CEE-5BA77CA8C01E}" srcOrd="0" destOrd="0" presId="urn:microsoft.com/office/officeart/2016/7/layout/LinProcess3"/>
    <dgm:cxn modelId="{36884E1A-39D3-4491-AFD6-BCBC6392A59E}" type="presOf" srcId="{CE11A269-561D-4BA1-BC45-87F6759FD368}" destId="{E8E0C55E-232A-41CA-87BA-45B86ABED6ED}" srcOrd="1" destOrd="0"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469CA3A1-2EC0-458C-B828-8121A2D4750A}" type="presOf" srcId="{BB0ECF89-2783-4E78-A209-A16EF114A1AA}" destId="{ACE795D8-4182-4DF1-B098-DD0AD48044C8}" srcOrd="0"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8A5C10EE-3A87-49FC-9945-C0118988EF8D}" type="presOf" srcId="{C9DED455-19B5-45BA-AEF1-572CA46E947B}" destId="{AFA09309-0DCE-4477-82D3-AAF980A85A37}"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C5C3B0C4-18DC-4916-ABAF-6A287C00BAA9}" type="presParOf" srcId="{ACE795D8-4182-4DF1-B098-DD0AD48044C8}" destId="{9A0277E3-55B2-4FAA-BDD3-FFC27311B05B}" srcOrd="2" destOrd="0" presId="urn:microsoft.com/office/officeart/2016/7/layout/LinProcess3"/>
    <dgm:cxn modelId="{FA398688-6697-4B8B-A789-FF729FC50671}" type="presParOf" srcId="{9A0277E3-55B2-4FAA-BDD3-FFC27311B05B}" destId="{AE95CEBE-1AD7-41D4-9CEE-5BA77CA8C01E}" srcOrd="0" destOrd="0" presId="urn:microsoft.com/office/officeart/2016/7/layout/LinProcess3"/>
    <dgm:cxn modelId="{67EE8417-B6AF-43C7-AA8C-3B90AB6AE1FE}" type="presParOf" srcId="{9A0277E3-55B2-4FAA-BDD3-FFC27311B05B}" destId="{AFA09309-0DCE-4477-82D3-AAF980A85A37}" srcOrd="1" destOrd="0" presId="urn:microsoft.com/office/officeart/2016/7/layout/LinProcess3"/>
    <dgm:cxn modelId="{5CE89ECF-B3C2-499B-BBDE-19538F56547F}" type="presParOf" srcId="{9A0277E3-55B2-4FAA-BDD3-FFC27311B05B}" destId="{70685E0F-5EC9-4D84-80D5-F2F78DC3CFFC}" srcOrd="2" destOrd="0" presId="urn:microsoft.com/office/officeart/2016/7/layout/LinProcess3"/>
    <dgm:cxn modelId="{D77D220A-12C7-4499-9660-B4B666A87129}" type="presParOf" srcId="{9A0277E3-55B2-4FAA-BDD3-FFC27311B05B}" destId="{E8E0C55E-232A-41CA-87BA-45B86ABED6ED}" srcOrd="3" destOrd="0" presId="urn:microsoft.com/office/officeart/2016/7/layout/LinProcess3"/>
    <dgm:cxn modelId="{F3EEB326-7683-4D4B-BE0D-D7CC3EE67CB3}" type="presParOf" srcId="{ACE795D8-4182-4DF1-B098-DD0AD48044C8}" destId="{556726A2-0416-41E0-99B4-BCA6885784BC}"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Events</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Events Loop</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Event</a:t>
          </a:r>
          <a:r>
            <a:rPr lang="en-US" sz="1900" kern="1200" baseline="0" dirty="0">
              <a:solidFill>
                <a:schemeClr val="bg1"/>
              </a:solidFill>
            </a:rPr>
            <a:t> </a:t>
          </a:r>
          <a:r>
            <a:rPr lang="en-US" sz="1900" kern="1200" baseline="0" dirty="0" err="1">
              <a:solidFill>
                <a:schemeClr val="bg1"/>
              </a:solidFill>
            </a:rPr>
            <a:t>Emmiter</a:t>
          </a:r>
          <a:endParaRPr lang="en-US" sz="1900" kern="1200" dirty="0">
            <a:solidFill>
              <a:schemeClr val="bg1"/>
            </a:solidFill>
          </a:endParaRP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Event Handlers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Event</a:t>
          </a:r>
          <a:r>
            <a:rPr lang="en-US" sz="1900" kern="1200" baseline="0" dirty="0">
              <a:solidFill>
                <a:schemeClr val="bg1"/>
              </a:solidFill>
            </a:rPr>
            <a:t> Listeners</a:t>
          </a:r>
          <a:endParaRPr lang="en-US" sz="1900" kern="1200" dirty="0">
            <a:solidFill>
              <a:schemeClr val="bg1"/>
            </a:solidFill>
          </a:endParaRP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559187"/>
          <a:ext cx="6156323" cy="28665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First skill</a:t>
          </a:r>
          <a:endParaRPr lang="en-US" sz="2800" kern="1200" dirty="0">
            <a:solidFill>
              <a:schemeClr val="bg1"/>
            </a:solidFill>
          </a:endParaRP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Second skill</a:t>
          </a:r>
          <a:endParaRPr lang="en-US" sz="2800" kern="1200" dirty="0">
            <a:solidFill>
              <a:schemeClr val="bg1"/>
            </a:solidFill>
          </a:endParaRP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Third skill</a:t>
          </a:r>
          <a:endParaRPr lang="en-US" sz="2800" kern="1200" dirty="0">
            <a:solidFill>
              <a:schemeClr val="bg1"/>
            </a:solidFill>
          </a:endParaRPr>
        </a:p>
      </dsp:txBody>
      <dsp:txXfrm>
        <a:off x="0" y="1559187"/>
        <a:ext cx="6156323" cy="2866500"/>
      </dsp:txXfrm>
    </dsp:sp>
    <dsp:sp modelId="{8EFCDC49-2431-44A7-9E88-01190BAF5B19}">
      <dsp:nvSpPr>
        <dsp:cNvPr id="0" name=""/>
        <dsp:cNvSpPr/>
      </dsp:nvSpPr>
      <dsp:spPr>
        <a:xfrm>
          <a:off x="307816" y="1876173"/>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876173"/>
        <a:ext cx="4309426" cy="64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Map. </a:t>
          </a:r>
          <a:br>
            <a:rPr lang="en-US" sz="1600" kern="1200" dirty="0">
              <a:solidFill>
                <a:schemeClr val="bg1"/>
              </a:solidFill>
            </a:rPr>
          </a:br>
          <a:r>
            <a:rPr lang="en-US" sz="1600" kern="1200" dirty="0">
              <a:solidFill>
                <a:schemeClr val="bg1"/>
              </a:solidFill>
            </a:rPr>
            <a:t>Lorem ipsum </a:t>
          </a:r>
          <a:r>
            <a:rPr lang="en-US" sz="1600" kern="1200" noProof="1">
              <a:solidFill>
                <a:schemeClr val="bg1"/>
              </a:solidFill>
            </a:rPr>
            <a:t>dolor sit amet, consectetur adipiscing elit. Etiam aliquet eu mi quis lacinia. Ut fermentum a magna ut eleifend. Integer convallis suscipit ante eu varius. </a:t>
          </a:r>
        </a:p>
      </dsp:txBody>
      <dsp:txXfrm>
        <a:off x="0" y="1653508"/>
        <a:ext cx="3286125" cy="2610802"/>
      </dsp:txXfrm>
    </dsp:sp>
    <dsp:sp modelId="{8157E768-0524-44F1-8F00-7DF53576D2D6}">
      <dsp:nvSpPr>
        <dsp:cNvPr id="0" name=""/>
        <dsp:cNvSpPr/>
      </dsp:nvSpPr>
      <dsp:spPr>
        <a:xfrm>
          <a:off x="990361"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990361" y="435133"/>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5CEBE-1AD7-41D4-9CEE-5BA77CA8C01E}">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Road.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1653508"/>
        <a:ext cx="3286125" cy="2610802"/>
      </dsp:txXfrm>
    </dsp:sp>
    <dsp:sp modelId="{AFA09309-0DCE-4477-82D3-AAF980A85A37}">
      <dsp:nvSpPr>
        <dsp:cNvPr id="0" name=""/>
        <dsp:cNvSpPr/>
      </dsp:nvSpPr>
      <dsp:spPr>
        <a:xfrm>
          <a:off x="4605099"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4605099" y="435133"/>
        <a:ext cx="1305401" cy="1305401"/>
      </dsp:txXfrm>
    </dsp:sp>
    <dsp:sp modelId="{70685E0F-5EC9-4D84-80D5-F2F78DC3CFF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Mountain.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Integer convallis suscipit ante eu varius.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1653508"/>
        <a:ext cx="3286125" cy="2610802"/>
      </dsp:txXfrm>
    </dsp:sp>
    <dsp:sp modelId="{9718E67E-2C8C-4093-AB5F-E3BEFAAEA31B}">
      <dsp:nvSpPr>
        <dsp:cNvPr id="0" name=""/>
        <dsp:cNvSpPr/>
      </dsp:nvSpPr>
      <dsp:spPr>
        <a:xfrm>
          <a:off x="8219836"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8219836" y="435133"/>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Process3">
  <dgm:title val="Basic Linear Process"/>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3.xm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openxmlformats.org/officeDocument/2006/relationships/image" Target="../media/image17.png"/><Relationship Id="rId5" Type="http://schemas.openxmlformats.org/officeDocument/2006/relationships/diagramColors" Target="../diagrams/colors3.xml"/><Relationship Id="rId10" Type="http://schemas.openxmlformats.org/officeDocument/2006/relationships/image" Target="../media/image16.svg"/><Relationship Id="rId4" Type="http://schemas.openxmlformats.org/officeDocument/2006/relationships/diagramQuickStyle" Target="../diagrams/quickStyle3.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a:t>Events in NodeJS</a:t>
            </a:r>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By Aman Tiwari</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054613922"/>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Course</a:t>
            </a:r>
            <a:br>
              <a:rPr lang="en-US" dirty="0"/>
            </a:br>
            <a:r>
              <a:rPr lang="en-US" dirty="0"/>
              <a:t>Outline </a:t>
            </a: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1833771275"/>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6"/>
            <a:ext cx="2044700" cy="833663"/>
          </a:xfrm>
        </p:spPr>
        <p:txBody>
          <a:bodyPr/>
          <a:lstStyle/>
          <a:p>
            <a:r>
              <a:rPr lang="en-US" dirty="0"/>
              <a:t>Events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lstStyle/>
          <a:p>
            <a:r>
              <a:rPr lang="en-US" dirty="0"/>
              <a:t>Lorem ipsum </a:t>
            </a:r>
            <a:r>
              <a:rPr lang="en-US" noProof="1"/>
              <a:t>dolor sit amet, consectetur adipiscing elit. Etiam aliquet eu mi quis lacinia. Ut fermentum a magna ut eleifend. Integer convallis suscipit ante eu varius. </a:t>
            </a:r>
          </a:p>
          <a:p>
            <a:r>
              <a:rPr lang="en-US" noProof="1"/>
              <a:t>Morbi a purus dolor. Suspendisse sit amet ipsum finibus justo viverra blandit. Ut congue quis tortor eget sodales. Nulla a erat eget nunc hendrerit ultrices eu nec nulla. </a:t>
            </a:r>
          </a:p>
          <a:p>
            <a:r>
              <a:rPr lang="en-US" noProof="1"/>
              <a:t>Donec viverra leo aliquet, auctor quam id, convallis orci. Sed in molestie est. Cras ornare turpis at ligula posuere, sit amet accumsan neque lobortis. Maecenas mattis risus ligula, sed ullamcorper nunc efficitur sed. Praesent venenatis quam tortor, id viverra nunc rutrum a. Maecenas malesuada ultricies sapien sit amet pharetra.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11077"/>
            <a:ext cx="2717800" cy="833663"/>
          </a:xfrm>
        </p:spPr>
        <p:txBody>
          <a:bodyPr/>
          <a:lstStyle/>
          <a:p>
            <a:r>
              <a:rPr lang="en-US" dirty="0"/>
              <a:t>Second Skill</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4145113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Map with pin">
            <a:extLst>
              <a:ext uri="{FF2B5EF4-FFF2-40B4-BE49-F238E27FC236}">
                <a16:creationId xmlns:a16="http://schemas.microsoft.com/office/drawing/2014/main" id="{F2110C71-00D1-4949-9213-38E48FACED0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130926" y="2545226"/>
            <a:ext cx="624548" cy="624548"/>
          </a:xfrm>
          <a:prstGeom prst="rect">
            <a:avLst/>
          </a:prstGeom>
        </p:spPr>
      </p:pic>
      <p:pic>
        <p:nvPicPr>
          <p:cNvPr id="14" name="Graphic 13" descr="Signpost">
            <a:extLst>
              <a:ext uri="{FF2B5EF4-FFF2-40B4-BE49-F238E27FC236}">
                <a16:creationId xmlns:a16="http://schemas.microsoft.com/office/drawing/2014/main" id="{F3D6B7B3-DCDF-47A1-B092-0D8D01630A4E}"/>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783726" y="2545226"/>
            <a:ext cx="624548" cy="624548"/>
          </a:xfrm>
          <a:prstGeom prst="rect">
            <a:avLst/>
          </a:prstGeom>
        </p:spPr>
      </p:pic>
      <p:pic>
        <p:nvPicPr>
          <p:cNvPr id="16" name="Graphic 15" descr="Canyon scene">
            <a:extLst>
              <a:ext uri="{FF2B5EF4-FFF2-40B4-BE49-F238E27FC236}">
                <a16:creationId xmlns:a16="http://schemas.microsoft.com/office/drawing/2014/main" id="{D988924E-5A5D-4D29-95C0-814C9160BBFA}"/>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436526" y="2659526"/>
            <a:ext cx="624548" cy="624548"/>
          </a:xfrm>
          <a:prstGeom prst="rect">
            <a:avLst/>
          </a:prstGeom>
        </p:spPr>
      </p:pic>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p:txBody>
          <a:bodyPr/>
          <a:lstStyle/>
          <a:p>
            <a:r>
              <a:rPr lang="en-US" dirty="0"/>
              <a:t>Third Skill</a:t>
            </a:r>
          </a:p>
        </p:txBody>
      </p:sp>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2" cstate="screen">
            <a:extLst>
              <a:ext uri="{28A0092B-C50C-407E-A947-70E740481C1C}">
                <a14:useLocalDpi xmlns:a14="http://schemas.microsoft.com/office/drawing/2010/main"/>
              </a:ext>
            </a:extLst>
          </a:blip>
          <a:srcRect/>
          <a:stretch/>
        </p:blipFill>
        <p:spPr>
          <a:xfrm flipH="1">
            <a:off x="0" y="0"/>
            <a:ext cx="6305550" cy="6727855"/>
          </a:xfrm>
        </p:spPr>
      </p:pic>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p:txBody>
          <a:bodyPr>
            <a:normAutofit/>
          </a:bodyPr>
          <a:lstStyle/>
          <a:p>
            <a:r>
              <a:rPr lang="en-US" dirty="0"/>
              <a:t>Lorem </a:t>
            </a:r>
            <a:r>
              <a:rPr lang="en-US" noProof="1"/>
              <a:t>ipsum dolor sit amet, consectetur adipiscing elit. Etiam aliquet eu mi quis lacinia. </a:t>
            </a:r>
          </a:p>
          <a:p>
            <a:r>
              <a:rPr lang="en-US" noProof="1"/>
              <a:t>Morbi a purus dolor. Suspendisse sit amet ipsum finibus justo viverra blandit. Ut congue quis tortor eget sodales. Nulla a erat eget nunc hendrerit ultrices eu nec nulla. </a:t>
            </a:r>
          </a:p>
          <a:p>
            <a:r>
              <a:rPr lang="en-US" noProof="1"/>
              <a:t>Donec viverra leo aliquet, auctor quam id, convallis orci. Sed in molestie est. Cras ornare turpis at ligula posuere, sit amet accumsan neque lobortis. </a:t>
            </a:r>
          </a:p>
        </p:txBody>
      </p:sp>
      <p:sp>
        <p:nvSpPr>
          <p:cNvPr id="16" name="Isosceles Triangle 15">
            <a:extLst>
              <a:ext uri="{FF2B5EF4-FFF2-40B4-BE49-F238E27FC236}">
                <a16:creationId xmlns:a16="http://schemas.microsoft.com/office/drawing/2014/main" id="{C2887229-F913-4F63-8EC5-03C72B9082F4}"/>
              </a:ext>
              <a:ext uri="{C183D7F6-B498-43B3-948B-1728B52AA6E4}">
                <adec:decorative xmlns:adec="http://schemas.microsoft.com/office/drawing/2017/decorative" val="1"/>
              </a:ext>
            </a:extLst>
          </p:cNvPr>
          <p:cNvSpPr/>
          <p:nvPr/>
        </p:nvSpPr>
        <p:spPr>
          <a:xfrm rot="10800000">
            <a:off x="7454193"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val="1"/>
              </a:ext>
            </a:extLst>
          </p:cNvPr>
          <p:cNvSpPr/>
          <p:nvPr/>
        </p:nvSpPr>
        <p:spPr>
          <a:xfrm>
            <a:off x="6249555" y="6361475"/>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First Lesson 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r>
              <a:rPr lang="en-US" sz="1800" b="1" dirty="0"/>
              <a:t>First skill: </a:t>
            </a:r>
            <a:br>
              <a:rPr lang="en-US" sz="1800" dirty="0"/>
            </a:br>
            <a:r>
              <a:rPr lang="en-US" sz="1800" dirty="0"/>
              <a:t>Lorem ipsum lorem ipsum lorem ipsum lorem ipsum lorem ipsum lorem ipsum lorem ipsum lorem ipsum lorem ipsum </a:t>
            </a:r>
          </a:p>
          <a:p>
            <a:endParaRPr lang="en-US" sz="1800" dirty="0"/>
          </a:p>
          <a:p>
            <a:r>
              <a:rPr lang="en-US" sz="1800" b="1" dirty="0"/>
              <a:t>Second skill: </a:t>
            </a:r>
            <a:br>
              <a:rPr lang="en-US" sz="1800" dirty="0"/>
            </a:br>
            <a:r>
              <a:rPr lang="en-US" sz="1800" dirty="0"/>
              <a:t>Lorem ipsum lorem ipsum lorem ipsum lorem ipsum lorem ipsum lorem ipsum lorem ipsum lorem ipsum lorem ipsum </a:t>
            </a:r>
          </a:p>
          <a:p>
            <a:endParaRPr lang="en-US" sz="1800" dirty="0"/>
          </a:p>
          <a:p>
            <a:r>
              <a:rPr lang="en-US" sz="1800" b="1" dirty="0"/>
              <a:t>Third skill: </a:t>
            </a:r>
            <a:br>
              <a:rPr lang="en-US" sz="1800" dirty="0"/>
            </a:br>
            <a:r>
              <a:rPr lang="en-US" sz="1800" dirty="0"/>
              <a:t>Lorem ipsum lorem ipsum lorem ipsum lorem ipsum lorem ipsum lorem ipsum lorem ipsum lorem ipsum lorem ipsum</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F9969FA-0C19-40F2-9B6F-EADA7B231A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62</TotalTime>
  <Words>436</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Events in NodeJS</vt:lpstr>
      <vt:lpstr>Course Outline</vt:lpstr>
      <vt:lpstr>Course Outline </vt:lpstr>
      <vt:lpstr>Events</vt:lpstr>
      <vt:lpstr>Second Skill</vt:lpstr>
      <vt:lpstr>Third Skill</vt:lpstr>
      <vt:lpstr>First Lesson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TIWARI</dc:creator>
  <cp:lastModifiedBy>AMAN TIWARI</cp:lastModifiedBy>
  <cp:revision>2</cp:revision>
  <dcterms:created xsi:type="dcterms:W3CDTF">2024-11-08T08:18:17Z</dcterms:created>
  <dcterms:modified xsi:type="dcterms:W3CDTF">2024-11-08T09:20:54Z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