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4619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Bca</a:t>
            </a:r>
            <a:r>
              <a:rPr lang="en-US" sz="3200" dirty="0">
                <a:solidFill>
                  <a:schemeClr val="bg1"/>
                </a:solidFill>
              </a:rPr>
              <a:t> syllabus + Latest Technology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7CEBFF"/>
                </a:solidFill>
              </a:rPr>
              <a:t>By mega ci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436EB-0391-D099-E62C-51ECA09DCD12}"/>
              </a:ext>
            </a:extLst>
          </p:cNvPr>
          <p:cNvSpPr txBox="1"/>
          <p:nvPr/>
        </p:nvSpPr>
        <p:spPr>
          <a:xfrm>
            <a:off x="877455" y="877455"/>
            <a:ext cx="25307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/>
              <a:t>SEMESTER I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1" i="0" u="none" strike="noStrike" baseline="0" dirty="0"/>
              <a:t>COURSE CODE</a:t>
            </a:r>
          </a:p>
          <a:p>
            <a:pPr algn="l"/>
            <a:endParaRPr lang="en-IN" sz="1800" b="1" i="0" u="none" strike="noStrike" baseline="0" dirty="0"/>
          </a:p>
          <a:p>
            <a:pPr algn="l"/>
            <a:r>
              <a:rPr lang="en-IN" sz="1800" b="0" i="0" u="none" strike="noStrike" baseline="0" dirty="0"/>
              <a:t>BCA-101</a:t>
            </a:r>
          </a:p>
          <a:p>
            <a:pPr algn="l"/>
            <a:r>
              <a:rPr lang="en-IN" sz="1800" b="0" i="0" u="none" strike="noStrike" baseline="0" dirty="0"/>
              <a:t>BCA-102</a:t>
            </a:r>
          </a:p>
          <a:p>
            <a:pPr algn="l"/>
            <a:r>
              <a:rPr lang="en-IN" sz="1800" b="0" i="0" u="none" strike="noStrike" baseline="0" dirty="0"/>
              <a:t>BCA-103</a:t>
            </a:r>
          </a:p>
          <a:p>
            <a:pPr algn="l"/>
            <a:r>
              <a:rPr lang="en-IN" sz="1800" b="0" i="0" u="none" strike="noStrike" baseline="0" dirty="0"/>
              <a:t>BCA-104</a:t>
            </a:r>
          </a:p>
          <a:p>
            <a:pPr algn="l"/>
            <a:r>
              <a:rPr lang="en-IN" sz="1800" b="0" i="0" u="none" strike="noStrike" baseline="0" dirty="0"/>
              <a:t>BCA-105</a:t>
            </a:r>
          </a:p>
          <a:p>
            <a:pPr algn="l"/>
            <a:r>
              <a:rPr lang="en-IN" sz="1800" b="0" i="0" u="none" strike="noStrike" baseline="0" dirty="0"/>
              <a:t>BCA-106P</a:t>
            </a:r>
          </a:p>
          <a:p>
            <a:pPr algn="l"/>
            <a:r>
              <a:rPr lang="en-IN" sz="1800" b="0" i="0" u="none" strike="noStrike" baseline="0" dirty="0"/>
              <a:t>BCA-107P</a:t>
            </a:r>
          </a:p>
          <a:p>
            <a:pPr algn="l"/>
            <a:r>
              <a:rPr lang="en-IN" sz="1800" b="1" i="0" u="none" strike="noStrike" baseline="0" dirty="0"/>
              <a:t>QUALIFYING PAPER</a:t>
            </a:r>
          </a:p>
          <a:p>
            <a:pPr algn="l"/>
            <a:r>
              <a:rPr lang="en-IN" sz="1800" b="0" i="0" u="none" strike="noStrike" baseline="0" dirty="0"/>
              <a:t>008</a:t>
            </a:r>
          </a:p>
          <a:p>
            <a:pPr algn="l"/>
            <a:endParaRPr lang="en-IN" dirty="0"/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Latest Technology</a:t>
            </a:r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Workshop</a:t>
            </a:r>
            <a:endParaRPr lang="en-IN" sz="1800" b="1" i="0" u="none" strike="noStrike" baseline="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D43D2-4791-696F-1AB9-D5AFA0DFF7FB}"/>
              </a:ext>
            </a:extLst>
          </p:cNvPr>
          <p:cNvSpPr txBox="1"/>
          <p:nvPr/>
        </p:nvSpPr>
        <p:spPr>
          <a:xfrm>
            <a:off x="4008582" y="1523785"/>
            <a:ext cx="7583054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/>
              <a:t>COURSE NAME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Mathematics –I (MATHS)</a:t>
            </a:r>
          </a:p>
          <a:p>
            <a:pPr algn="l"/>
            <a:r>
              <a:rPr lang="en-IN" sz="1800" b="0" i="0" u="none" strike="noStrike" baseline="0" dirty="0"/>
              <a:t>Programming Principle &amp; Algorithm (PPA)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Computer Fundamental &amp; Office Automation (CFOA)</a:t>
            </a:r>
          </a:p>
          <a:p>
            <a:pPr algn="l"/>
            <a:r>
              <a:rPr lang="en-IN" sz="1800" b="0" i="0" u="none" strike="noStrike" baseline="0" dirty="0"/>
              <a:t>Principle of Management (POM)</a:t>
            </a:r>
          </a:p>
          <a:p>
            <a:pPr algn="l"/>
            <a:r>
              <a:rPr lang="en-IN" sz="1800" b="0" i="0" u="none" strike="noStrike" baseline="0" dirty="0"/>
              <a:t>Business Communication (BC)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and Practical Work of Office Automation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&amp; Practical Work of C Programming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Environmental Studies (EVS)</a:t>
            </a:r>
          </a:p>
          <a:p>
            <a:pPr algn="l"/>
            <a:endParaRPr lang="en-IN" dirty="0"/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Introduction to Web Development</a:t>
            </a:r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Html and CSS Advanced</a:t>
            </a:r>
          </a:p>
          <a:p>
            <a:pPr>
              <a:lnSpc>
                <a:spcPct val="150000"/>
              </a:lnSpc>
            </a:pPr>
            <a:r>
              <a:rPr lang="en-US" sz="1800" b="1" u="none" strike="noStrike" kern="0" spc="0" dirty="0">
                <a:solidFill>
                  <a:srgbClr val="0070C0"/>
                </a:solidFill>
                <a:effectLst/>
                <a:uFill>
                  <a:solidFill>
                    <a:srgbClr val="000000"/>
                  </a:solidFill>
                </a:uFill>
                <a:ea typeface="Cambria" panose="02040503050406030204" pitchFamily="18" charset="0"/>
                <a:cs typeface="Cambria" panose="02040503050406030204" pitchFamily="18" charset="0"/>
              </a:rPr>
              <a:t>Project 1 - To-do App – Frontend using  HTML/CSS</a:t>
            </a:r>
            <a:endParaRPr lang="en-IN" sz="1800" u="none" strike="noStrike" kern="0" spc="0" dirty="0">
              <a:solidFill>
                <a:srgbClr val="0070C0"/>
              </a:solidFill>
              <a:effectLst/>
              <a:uFill>
                <a:solidFill>
                  <a:srgbClr val="000000"/>
                </a:solidFill>
              </a:uFill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A2A5C-8820-E8F6-E17C-798F4550504C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CBF4E-AD24-7445-C932-2E7D27FD7B5A}"/>
              </a:ext>
            </a:extLst>
          </p:cNvPr>
          <p:cNvSpPr txBox="1"/>
          <p:nvPr/>
        </p:nvSpPr>
        <p:spPr>
          <a:xfrm>
            <a:off x="1173019" y="1148439"/>
            <a:ext cx="4230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Semester II</a:t>
            </a:r>
          </a:p>
          <a:p>
            <a:endParaRPr lang="en-US" dirty="0"/>
          </a:p>
          <a:p>
            <a:pPr algn="l"/>
            <a:r>
              <a:rPr lang="en-IN" sz="1800" b="1" i="0" u="none" strike="noStrike" baseline="0" dirty="0"/>
              <a:t>COURSE CODE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BCA-201</a:t>
            </a:r>
          </a:p>
          <a:p>
            <a:pPr algn="l"/>
            <a:r>
              <a:rPr lang="en-IN" sz="1800" b="0" i="0" u="none" strike="noStrike" baseline="0" dirty="0"/>
              <a:t>BCA-202</a:t>
            </a:r>
          </a:p>
          <a:p>
            <a:pPr algn="l"/>
            <a:r>
              <a:rPr lang="en-IN" sz="1800" b="0" i="0" u="none" strike="noStrike" baseline="0" dirty="0"/>
              <a:t>BCA-203</a:t>
            </a:r>
          </a:p>
          <a:p>
            <a:pPr algn="l"/>
            <a:r>
              <a:rPr lang="en-IN" sz="1800" b="0" i="0" u="none" strike="noStrike" baseline="0" dirty="0"/>
              <a:t>BCA-204</a:t>
            </a:r>
          </a:p>
          <a:p>
            <a:pPr algn="l"/>
            <a:r>
              <a:rPr lang="en-IN" sz="1800" b="0" i="0" u="none" strike="noStrike" baseline="0" dirty="0"/>
              <a:t>BCA-205</a:t>
            </a:r>
          </a:p>
          <a:p>
            <a:pPr algn="l"/>
            <a:r>
              <a:rPr lang="en-IN" sz="1800" b="0" i="0" u="none" strike="noStrike" baseline="0" dirty="0"/>
              <a:t>BCA-206P</a:t>
            </a:r>
          </a:p>
          <a:p>
            <a:pPr algn="l"/>
            <a:endParaRPr lang="en-IN" dirty="0"/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Latest Technology</a:t>
            </a:r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Workshop</a:t>
            </a:r>
            <a:endParaRPr lang="en-IN" sz="1800" b="1" i="0" u="none" strike="noStrike" baseline="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DFCD-84B2-5C93-C309-BBCE6F724AF7}"/>
              </a:ext>
            </a:extLst>
          </p:cNvPr>
          <p:cNvSpPr txBox="1"/>
          <p:nvPr/>
        </p:nvSpPr>
        <p:spPr>
          <a:xfrm>
            <a:off x="4922982" y="1302327"/>
            <a:ext cx="6834909" cy="392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Name</a:t>
            </a:r>
          </a:p>
          <a:p>
            <a:endParaRPr lang="en-US" dirty="0"/>
          </a:p>
          <a:p>
            <a:pPr algn="l"/>
            <a:r>
              <a:rPr lang="en-IN" sz="1800" b="1" i="0" u="none" strike="noStrike" baseline="0" dirty="0"/>
              <a:t>COURSE NAME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Mathematics II (MATHS)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C Programming (C Prog)</a:t>
            </a:r>
          </a:p>
          <a:p>
            <a:pPr algn="l"/>
            <a:r>
              <a:rPr lang="en-IN" sz="1800" b="0" i="0" u="none" strike="noStrike" baseline="0" dirty="0"/>
              <a:t>Organization </a:t>
            </a:r>
            <a:r>
              <a:rPr lang="en-IN" sz="1800" b="0" i="0" u="none" strike="noStrike" baseline="0" dirty="0" err="1"/>
              <a:t>Behavior</a:t>
            </a:r>
            <a:r>
              <a:rPr lang="en-IN" sz="1800" b="0" i="0" u="none" strike="noStrike" baseline="0" dirty="0"/>
              <a:t> (OB)</a:t>
            </a:r>
          </a:p>
          <a:p>
            <a:pPr algn="l"/>
            <a:r>
              <a:rPr lang="en-IN" sz="1800" b="0" i="0" u="none" strike="noStrike" baseline="0" dirty="0"/>
              <a:t>Digital Electronics &amp; Computer Organization (DECO)</a:t>
            </a:r>
          </a:p>
          <a:p>
            <a:pPr algn="l"/>
            <a:r>
              <a:rPr lang="en-IN" sz="1800" b="0" i="0" u="none" strike="noStrike" baseline="0" dirty="0"/>
              <a:t>Financial Accounting &amp; Management (FAM)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and Practical Work of C Programming</a:t>
            </a:r>
          </a:p>
          <a:p>
            <a:pPr algn="l"/>
            <a:endParaRPr lang="en-US" dirty="0"/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Advanced JavaScript ,</a:t>
            </a:r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and Bootstrap</a:t>
            </a:r>
            <a:endParaRPr lang="en-I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u="none" strike="noStrike" kern="0" spc="0" dirty="0"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Cambria" panose="02040503050406030204" pitchFamily="18" charset="0"/>
                <a:cs typeface="Cambria" panose="02040503050406030204" pitchFamily="18" charset="0"/>
              </a:rPr>
              <a:t>Major Project  -  Netflix Clone 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AF918-EB8F-F829-3356-15CE0D1BBFB1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CBF4E-AD24-7445-C932-2E7D27FD7B5A}"/>
              </a:ext>
            </a:extLst>
          </p:cNvPr>
          <p:cNvSpPr txBox="1"/>
          <p:nvPr/>
        </p:nvSpPr>
        <p:spPr>
          <a:xfrm>
            <a:off x="1219200" y="1062182"/>
            <a:ext cx="4230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Semester III</a:t>
            </a:r>
          </a:p>
          <a:p>
            <a:endParaRPr lang="en-US" dirty="0"/>
          </a:p>
          <a:p>
            <a:pPr algn="l"/>
            <a:r>
              <a:rPr lang="en-IN" b="1" i="0" u="none" strike="noStrike" baseline="0" dirty="0"/>
              <a:t>COURSE CODE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BCA-301</a:t>
            </a:r>
          </a:p>
          <a:p>
            <a:pPr algn="l"/>
            <a:r>
              <a:rPr lang="en-IN" sz="1800" b="0" i="0" u="none" strike="noStrike" baseline="0" dirty="0"/>
              <a:t>BCA-302</a:t>
            </a:r>
          </a:p>
          <a:p>
            <a:pPr algn="l"/>
            <a:r>
              <a:rPr lang="en-IN" sz="1800" b="0" i="0" u="none" strike="noStrike" baseline="0" dirty="0"/>
              <a:t>BCA-303</a:t>
            </a:r>
          </a:p>
          <a:p>
            <a:pPr algn="l"/>
            <a:r>
              <a:rPr lang="en-IN" sz="1800" b="0" i="0" u="none" strike="noStrike" baseline="0" dirty="0"/>
              <a:t>BCA-304</a:t>
            </a:r>
          </a:p>
          <a:p>
            <a:pPr algn="l"/>
            <a:r>
              <a:rPr lang="en-IN" sz="1800" b="0" i="0" u="none" strike="noStrike" baseline="0" dirty="0"/>
              <a:t>BCA-305</a:t>
            </a:r>
          </a:p>
          <a:p>
            <a:pPr algn="l"/>
            <a:r>
              <a:rPr lang="en-IN" sz="1800" b="0" i="0" u="none" strike="noStrike" baseline="0" dirty="0"/>
              <a:t>BCA-306P</a:t>
            </a:r>
          </a:p>
          <a:p>
            <a:pPr algn="l"/>
            <a:r>
              <a:rPr lang="en-IN" sz="1800" b="0" i="0" u="none" strike="noStrike" baseline="0" dirty="0"/>
              <a:t>BCA-307P</a:t>
            </a:r>
          </a:p>
          <a:p>
            <a:pPr algn="l"/>
            <a:endParaRPr lang="en-IN" dirty="0"/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Latest Technology</a:t>
            </a:r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Workshop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DFCD-84B2-5C93-C309-BBCE6F724AF7}"/>
              </a:ext>
            </a:extLst>
          </p:cNvPr>
          <p:cNvSpPr txBox="1"/>
          <p:nvPr/>
        </p:nvSpPr>
        <p:spPr>
          <a:xfrm>
            <a:off x="5731163" y="1748542"/>
            <a:ext cx="5971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/>
              <a:t>COURSE NAME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Object Oriented Programming Using C++ (C++)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Data Structure Using C &amp; C++ (DSC)</a:t>
            </a:r>
          </a:p>
          <a:p>
            <a:pPr algn="l"/>
            <a:r>
              <a:rPr lang="en-US" sz="1800" b="0" i="0" u="none" strike="noStrike" baseline="0" dirty="0"/>
              <a:t>Computer Architecture &amp; Assembly Language (CAAL)</a:t>
            </a:r>
          </a:p>
          <a:p>
            <a:pPr algn="l"/>
            <a:r>
              <a:rPr lang="en-IN" sz="1800" b="0" i="0" u="none" strike="noStrike" baseline="0" dirty="0"/>
              <a:t>Business Economics (BE)</a:t>
            </a:r>
          </a:p>
          <a:p>
            <a:pPr algn="l"/>
            <a:r>
              <a:rPr lang="en-IN" sz="1800" b="0" i="0" u="none" strike="noStrike" baseline="0" dirty="0"/>
              <a:t>Elements of Statistics (EL)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and Practical Work of OOPS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and Practical Work of DS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React JS and Basic Node JS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76C55-9C64-11B5-61AB-B3D66CFA4BD6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4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CBF4E-AD24-7445-C932-2E7D27FD7B5A}"/>
              </a:ext>
            </a:extLst>
          </p:cNvPr>
          <p:cNvSpPr txBox="1"/>
          <p:nvPr/>
        </p:nvSpPr>
        <p:spPr>
          <a:xfrm>
            <a:off x="1117600" y="1126836"/>
            <a:ext cx="4230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Semester IV</a:t>
            </a:r>
          </a:p>
          <a:p>
            <a:endParaRPr lang="en-US" dirty="0"/>
          </a:p>
          <a:p>
            <a:pPr algn="l"/>
            <a:r>
              <a:rPr lang="en-IN" sz="1800" b="1" i="0" u="none" strike="noStrike" baseline="0" dirty="0"/>
              <a:t>COURSE CODE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BCA-401</a:t>
            </a:r>
          </a:p>
          <a:p>
            <a:pPr algn="l"/>
            <a:r>
              <a:rPr lang="en-IN" sz="1800" b="0" i="0" u="none" strike="noStrike" baseline="0" dirty="0"/>
              <a:t>BCA-402</a:t>
            </a:r>
          </a:p>
          <a:p>
            <a:pPr algn="l"/>
            <a:r>
              <a:rPr lang="en-IN" sz="1800" b="0" i="0" u="none" strike="noStrike" baseline="0" dirty="0"/>
              <a:t>BCA-403</a:t>
            </a:r>
          </a:p>
          <a:p>
            <a:pPr algn="l"/>
            <a:r>
              <a:rPr lang="en-IN" sz="1800" b="0" i="0" u="none" strike="noStrike" baseline="0" dirty="0"/>
              <a:t>BCA-404</a:t>
            </a:r>
          </a:p>
          <a:p>
            <a:pPr algn="l"/>
            <a:r>
              <a:rPr lang="en-IN" sz="1800" b="0" i="0" u="none" strike="noStrike" baseline="0" dirty="0"/>
              <a:t>BCA-406</a:t>
            </a:r>
          </a:p>
          <a:p>
            <a:pPr algn="l"/>
            <a:r>
              <a:rPr lang="en-IN" sz="1800" b="0" i="0" u="none" strike="noStrike" baseline="0" dirty="0"/>
              <a:t>BCA-405</a:t>
            </a:r>
          </a:p>
          <a:p>
            <a:pPr algn="l"/>
            <a:endParaRPr lang="en-IN" dirty="0"/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Latest Technology</a:t>
            </a:r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Workshop</a:t>
            </a:r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DFCD-84B2-5C93-C309-BBCE6F724AF7}"/>
              </a:ext>
            </a:extLst>
          </p:cNvPr>
          <p:cNvSpPr txBox="1"/>
          <p:nvPr/>
        </p:nvSpPr>
        <p:spPr>
          <a:xfrm>
            <a:off x="5472544" y="1727000"/>
            <a:ext cx="5971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/>
              <a:t>COURSE NAME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Computer Graphics &amp; Multimedia Application (CGMA)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Operating System (OS)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Software Engineering (SE)</a:t>
            </a:r>
          </a:p>
          <a:p>
            <a:pPr algn="l"/>
            <a:r>
              <a:rPr lang="en-IN" sz="1800" b="0" i="0" u="none" strike="noStrike" baseline="0" dirty="0"/>
              <a:t>Optimization Techniques (OT)</a:t>
            </a:r>
          </a:p>
          <a:p>
            <a:pPr algn="l"/>
            <a:r>
              <a:rPr lang="en-IN" sz="1800" b="0" i="0" u="none" strike="noStrike" baseline="0" dirty="0"/>
              <a:t>Mathematics-III (MATHS)</a:t>
            </a:r>
          </a:p>
          <a:p>
            <a:pPr algn="l"/>
            <a:r>
              <a:rPr lang="en-US" sz="1800" b="0" i="0" u="none" strike="noStrike" baseline="0" dirty="0"/>
              <a:t>Computer Laboratory and Practical Work of CGMA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Advanced Node JS and Express JS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A5750-890F-78C2-1A0B-537AD2886D3A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CBF4E-AD24-7445-C932-2E7D27FD7B5A}"/>
              </a:ext>
            </a:extLst>
          </p:cNvPr>
          <p:cNvSpPr txBox="1"/>
          <p:nvPr/>
        </p:nvSpPr>
        <p:spPr>
          <a:xfrm>
            <a:off x="872835" y="895927"/>
            <a:ext cx="42302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Semester  V</a:t>
            </a:r>
          </a:p>
          <a:p>
            <a:endParaRPr lang="en-US" dirty="0"/>
          </a:p>
          <a:p>
            <a:pPr algn="l"/>
            <a:r>
              <a:rPr lang="en-IN" sz="1800" b="1" i="0" u="none" strike="noStrike" baseline="0" dirty="0"/>
              <a:t>COURSE CODE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BCA-501</a:t>
            </a:r>
          </a:p>
          <a:p>
            <a:pPr algn="l"/>
            <a:r>
              <a:rPr lang="en-IN" sz="1800" b="0" i="0" u="none" strike="noStrike" baseline="0" dirty="0"/>
              <a:t>BCA-502</a:t>
            </a:r>
          </a:p>
          <a:p>
            <a:pPr algn="l"/>
            <a:r>
              <a:rPr lang="en-IN" sz="1800" b="0" i="0" u="none" strike="noStrike" baseline="0" dirty="0"/>
              <a:t>BCA-503</a:t>
            </a:r>
          </a:p>
          <a:p>
            <a:pPr algn="l"/>
            <a:r>
              <a:rPr lang="en-IN" sz="1800" b="0" i="0" u="none" strike="noStrike" baseline="0" dirty="0"/>
              <a:t>BCA-504</a:t>
            </a:r>
          </a:p>
          <a:p>
            <a:pPr algn="l"/>
            <a:r>
              <a:rPr lang="en-IN" sz="1800" b="0" i="0" u="none" strike="noStrike" baseline="0" dirty="0"/>
              <a:t>BCA-505P</a:t>
            </a:r>
          </a:p>
          <a:p>
            <a:pPr algn="l"/>
            <a:r>
              <a:rPr lang="en-IN" sz="1800" b="0" i="0" u="none" strike="noStrike" baseline="0" dirty="0"/>
              <a:t>BCA-506P</a:t>
            </a:r>
          </a:p>
          <a:p>
            <a:pPr algn="l"/>
            <a:r>
              <a:rPr lang="en-IN" sz="1800" b="0" i="0" u="none" strike="noStrike" baseline="0" dirty="0"/>
              <a:t>BCA-507P</a:t>
            </a:r>
          </a:p>
          <a:p>
            <a:pPr algn="l"/>
            <a:r>
              <a:rPr lang="en-IN" sz="1800" b="0" i="0" u="none" strike="noStrike" baseline="0" dirty="0"/>
              <a:t>BCA-508P</a:t>
            </a:r>
          </a:p>
          <a:p>
            <a:pPr algn="l"/>
            <a:endParaRPr lang="en-IN" dirty="0"/>
          </a:p>
          <a:p>
            <a:pPr algn="l"/>
            <a:endParaRPr lang="en-IN" sz="1800" b="1" i="0" u="none" strike="noStrike" baseline="0" dirty="0"/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Latest Technology</a:t>
            </a:r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Workshop</a:t>
            </a:r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DFCD-84B2-5C93-C309-BBCE6F724AF7}"/>
              </a:ext>
            </a:extLst>
          </p:cNvPr>
          <p:cNvSpPr txBox="1"/>
          <p:nvPr/>
        </p:nvSpPr>
        <p:spPr>
          <a:xfrm>
            <a:off x="5052290" y="1443841"/>
            <a:ext cx="626687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Name</a:t>
            </a:r>
          </a:p>
          <a:p>
            <a:endParaRPr lang="en-US" dirty="0"/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Introduction to DBMS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Java Programming and Dynamic Webpage Design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Computer Network</a:t>
            </a:r>
          </a:p>
          <a:p>
            <a:pPr algn="l"/>
            <a:r>
              <a:rPr lang="en-IN" sz="1800" b="0" i="0" u="none" strike="noStrike" baseline="0" dirty="0"/>
              <a:t>Numerical Methods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Minor Project</a:t>
            </a:r>
          </a:p>
          <a:p>
            <a:pPr algn="l"/>
            <a:r>
              <a:rPr lang="en-IN" sz="1800" b="0" i="0" u="none" strike="noStrike" baseline="0" dirty="0"/>
              <a:t>Viva-Voice on Summer Training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and Practical Work of DBMS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Computer Laboratory and Practical Work of Java Programming &amp; </a:t>
            </a:r>
            <a:r>
              <a:rPr lang="en-IN" sz="1800" b="1" i="0" u="none" strike="noStrike" baseline="0" dirty="0">
                <a:solidFill>
                  <a:srgbClr val="0070C0"/>
                </a:solidFill>
              </a:rPr>
              <a:t>Dynamic Webpage Design</a:t>
            </a:r>
          </a:p>
          <a:p>
            <a:pPr algn="l"/>
            <a:endParaRPr lang="en-IN" dirty="0"/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MongoDB </a:t>
            </a:r>
          </a:p>
          <a:p>
            <a:pPr algn="l"/>
            <a:r>
              <a:rPr lang="en-IN" sz="2000" b="1" dirty="0">
                <a:solidFill>
                  <a:srgbClr val="00B050"/>
                </a:solidFill>
              </a:rPr>
              <a:t>Major Project : Twitter Clone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E12DB-AEE3-F667-442C-E599451B81F4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5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CBF4E-AD24-7445-C932-2E7D27FD7B5A}"/>
              </a:ext>
            </a:extLst>
          </p:cNvPr>
          <p:cNvSpPr txBox="1"/>
          <p:nvPr/>
        </p:nvSpPr>
        <p:spPr>
          <a:xfrm>
            <a:off x="1376219" y="1034473"/>
            <a:ext cx="36760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Semester VI</a:t>
            </a:r>
          </a:p>
          <a:p>
            <a:endParaRPr lang="en-US" dirty="0"/>
          </a:p>
          <a:p>
            <a:pPr algn="l"/>
            <a:r>
              <a:rPr lang="en-IN" sz="1800" b="1" i="0" u="none" strike="noStrike" baseline="0" dirty="0"/>
              <a:t>COURSE CODE</a:t>
            </a:r>
          </a:p>
          <a:p>
            <a:pPr algn="l"/>
            <a:endParaRPr lang="en-IN" sz="1800" b="1" i="0" u="none" strike="noStrike" baseline="0" dirty="0"/>
          </a:p>
          <a:p>
            <a:pPr algn="l"/>
            <a:r>
              <a:rPr lang="en-IN" sz="1800" b="0" i="0" u="none" strike="noStrike" baseline="0" dirty="0"/>
              <a:t>BCA-601</a:t>
            </a:r>
          </a:p>
          <a:p>
            <a:pPr algn="l"/>
            <a:r>
              <a:rPr lang="en-IN" sz="1800" b="0" i="0" u="none" strike="noStrike" baseline="0" dirty="0"/>
              <a:t>BCA-602</a:t>
            </a:r>
          </a:p>
          <a:p>
            <a:pPr algn="l"/>
            <a:r>
              <a:rPr lang="en-IN" sz="1800" b="0" i="0" u="none" strike="noStrike" baseline="0" dirty="0"/>
              <a:t>BCA-603</a:t>
            </a:r>
          </a:p>
          <a:p>
            <a:pPr algn="l"/>
            <a:r>
              <a:rPr lang="en-IN" sz="1800" b="0" i="0" u="none" strike="noStrike" baseline="0" dirty="0"/>
              <a:t>BCA-604</a:t>
            </a:r>
          </a:p>
          <a:p>
            <a:pPr algn="l"/>
            <a:r>
              <a:rPr lang="en-IN" sz="1800" b="0" i="0" u="none" strike="noStrike" baseline="0" dirty="0"/>
              <a:t>BCA-605P</a:t>
            </a:r>
          </a:p>
          <a:p>
            <a:pPr algn="l"/>
            <a:r>
              <a:rPr lang="en-IN" sz="1800" b="0" i="0" u="none" strike="noStrike" baseline="0" dirty="0"/>
              <a:t>BCA-506P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DFCD-84B2-5C93-C309-BBCE6F724AF7}"/>
              </a:ext>
            </a:extLst>
          </p:cNvPr>
          <p:cNvSpPr txBox="1"/>
          <p:nvPr/>
        </p:nvSpPr>
        <p:spPr>
          <a:xfrm>
            <a:off x="5546435" y="1689948"/>
            <a:ext cx="5971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COURSE NAME</a:t>
            </a:r>
          </a:p>
          <a:p>
            <a:pPr algn="l"/>
            <a:endParaRPr lang="en-IN" sz="1800" b="0" i="0" u="none" strike="noStrike" baseline="0" dirty="0"/>
          </a:p>
          <a:p>
            <a:pPr algn="l"/>
            <a:r>
              <a:rPr lang="en-IN" sz="1800" b="0" i="0" u="none" strike="noStrike" baseline="0" dirty="0"/>
              <a:t>Computer Network Security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Information System: Analysis Design &amp; Implementation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70C0"/>
                </a:solidFill>
              </a:rPr>
              <a:t>E-Commerce</a:t>
            </a:r>
          </a:p>
          <a:p>
            <a:pPr algn="l"/>
            <a:r>
              <a:rPr lang="en-IN" sz="1800" b="0" i="0" u="none" strike="noStrike" baseline="0" dirty="0"/>
              <a:t>Knowledge Management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70C0"/>
                </a:solidFill>
              </a:rPr>
              <a:t>Major Project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</a:rPr>
              <a:t>Presentation/Seminar based on Major Project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11D43-F8A1-3B21-F4A5-15BA939E3FB6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1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3F3C23-C5EF-C08A-68B6-E1D46449719C}"/>
              </a:ext>
            </a:extLst>
          </p:cNvPr>
          <p:cNvSpPr/>
          <p:nvPr/>
        </p:nvSpPr>
        <p:spPr>
          <a:xfrm>
            <a:off x="221673" y="480291"/>
            <a:ext cx="11748654" cy="6042891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4E8827-9125-BB25-E874-4BC1386FC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54</TotalTime>
  <Words>396</Words>
  <Application>Microsoft Office PowerPoint</Application>
  <PresentationFormat>Widescreen</PresentationFormat>
  <Paragraphs>158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Bca syllabus + Latest Technology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AMAN TIWARI</dc:creator>
  <cp:lastModifiedBy>jekoba8770@24rumen.com</cp:lastModifiedBy>
  <cp:revision>21</cp:revision>
  <dcterms:created xsi:type="dcterms:W3CDTF">2022-12-23T11:58:36Z</dcterms:created>
  <dcterms:modified xsi:type="dcterms:W3CDTF">2022-12-23T12:56:17Z</dcterms:modified>
</cp:coreProperties>
</file>