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71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5/27/2023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pPr marL="457200" indent="-457200">
              <a:buFont typeface="+mj-lt"/>
              <a:buAutoNum type="arabicPeriod"/>
            </a:pPr>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144</TotalTime>
  <Words>6275</Words>
  <Application>Microsoft Office PowerPoint</Application>
  <PresentationFormat>Widescreen</PresentationFormat>
  <Paragraphs>816</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31</cp:revision>
  <dcterms:created xsi:type="dcterms:W3CDTF">2022-11-13T19:21:18Z</dcterms:created>
  <dcterms:modified xsi:type="dcterms:W3CDTF">2023-05-27T06:46:44Z</dcterms:modified>
</cp:coreProperties>
</file>