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5"/>
  </p:notesMasterIdLst>
  <p:handoutMasterIdLst>
    <p:handoutMasterId r:id="rId76"/>
  </p:handoutMasterIdLst>
  <p:sldIdLst>
    <p:sldId id="256" r:id="rId2"/>
    <p:sldId id="262" r:id="rId3"/>
    <p:sldId id="263" r:id="rId4"/>
    <p:sldId id="265" r:id="rId5"/>
    <p:sldId id="261" r:id="rId6"/>
    <p:sldId id="333" r:id="rId7"/>
    <p:sldId id="334" r:id="rId8"/>
    <p:sldId id="271" r:id="rId9"/>
    <p:sldId id="268" r:id="rId10"/>
    <p:sldId id="264" r:id="rId11"/>
    <p:sldId id="269" r:id="rId12"/>
    <p:sldId id="272" r:id="rId13"/>
    <p:sldId id="273" r:id="rId14"/>
    <p:sldId id="274" r:id="rId15"/>
    <p:sldId id="277" r:id="rId16"/>
    <p:sldId id="266" r:id="rId17"/>
    <p:sldId id="270"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300" r:id="rId35"/>
    <p:sldId id="294" r:id="rId36"/>
    <p:sldId id="295" r:id="rId37"/>
    <p:sldId id="296" r:id="rId38"/>
    <p:sldId id="297" r:id="rId39"/>
    <p:sldId id="298" r:id="rId40"/>
    <p:sldId id="299" r:id="rId41"/>
    <p:sldId id="301" r:id="rId42"/>
    <p:sldId id="304" r:id="rId43"/>
    <p:sldId id="302" r:id="rId44"/>
    <p:sldId id="303" r:id="rId45"/>
    <p:sldId id="305" r:id="rId46"/>
    <p:sldId id="306" r:id="rId47"/>
    <p:sldId id="307" r:id="rId48"/>
    <p:sldId id="311" r:id="rId49"/>
    <p:sldId id="315" r:id="rId50"/>
    <p:sldId id="308" r:id="rId51"/>
    <p:sldId id="312" r:id="rId52"/>
    <p:sldId id="313" r:id="rId53"/>
    <p:sldId id="314" r:id="rId54"/>
    <p:sldId id="309" r:id="rId55"/>
    <p:sldId id="310" r:id="rId56"/>
    <p:sldId id="316" r:id="rId57"/>
    <p:sldId id="317" r:id="rId58"/>
    <p:sldId id="319" r:id="rId59"/>
    <p:sldId id="318"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26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7/16/2024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world java program ,Make a file named Simple.java</a:t>
            </a:r>
          </a:p>
          <a:p>
            <a:pPr marL="0" indent="0">
              <a:buNone/>
            </a:pPr>
            <a:r>
              <a:rPr lang="en-US" sz="2000" b="1" dirty="0"/>
              <a:t>class</a:t>
            </a:r>
            <a:r>
              <a:rPr lang="en-US" sz="2000" dirty="0"/>
              <a:t> Simple</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args[])</a:t>
            </a:r>
          </a:p>
          <a:p>
            <a:pPr marL="0" indent="0">
              <a:buNone/>
            </a:pPr>
            <a:r>
              <a:rPr lang="en-US" sz="2000" dirty="0"/>
              <a:t>    {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435317" cy="4498109"/>
          </a:xfrm>
        </p:spPr>
        <p:txBody>
          <a:bodyPr>
            <a:normAutofit lnSpcReduction="10000"/>
          </a:bodyPr>
          <a:lstStyle/>
          <a:p>
            <a:r>
              <a:rPr lang="en-US" dirty="0"/>
              <a:t>Java is a widely-used high level programming language for coding. It has been a popular choice among developers for over two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(Standalone)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independence .Since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8BA-58A4-F484-52F5-5E5F75F9EF72}"/>
              </a:ext>
            </a:extLst>
          </p:cNvPr>
          <p:cNvSpPr>
            <a:spLocks noGrp="1"/>
          </p:cNvSpPr>
          <p:nvPr>
            <p:ph type="title"/>
          </p:nvPr>
        </p:nvSpPr>
        <p:spPr/>
        <p:txBody>
          <a:bodyPr/>
          <a:lstStyle/>
          <a:p>
            <a:r>
              <a:rPr lang="en-US" dirty="0"/>
              <a:t>Features of java</a:t>
            </a:r>
            <a:endParaRPr lang="en-IN" dirty="0"/>
          </a:p>
        </p:txBody>
      </p:sp>
      <p:pic>
        <p:nvPicPr>
          <p:cNvPr id="4" name="Picture 3">
            <a:extLst>
              <a:ext uri="{FF2B5EF4-FFF2-40B4-BE49-F238E27FC236}">
                <a16:creationId xmlns:a16="http://schemas.microsoft.com/office/drawing/2014/main" id="{C70801D5-5026-9886-DFD8-4E1BE12DB6C4}"/>
              </a:ext>
            </a:extLst>
          </p:cNvPr>
          <p:cNvPicPr>
            <a:picLocks noChangeAspect="1"/>
          </p:cNvPicPr>
          <p:nvPr/>
        </p:nvPicPr>
        <p:blipFill>
          <a:blip r:embed="rId2"/>
          <a:stretch>
            <a:fillRect/>
          </a:stretch>
        </p:blipFill>
        <p:spPr>
          <a:xfrm>
            <a:off x="1089892" y="1932511"/>
            <a:ext cx="9794030" cy="4680726"/>
          </a:xfrm>
          <a:prstGeom prst="rect">
            <a:avLst/>
          </a:prstGeom>
        </p:spPr>
      </p:pic>
    </p:spTree>
    <p:extLst>
      <p:ext uri="{BB962C8B-B14F-4D97-AF65-F5344CB8AC3E}">
        <p14:creationId xmlns:p14="http://schemas.microsoft.com/office/powerpoint/2010/main" val="306237237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987DE-E82F-5750-12EC-BCC3F2502EBC}"/>
              </a:ext>
            </a:extLst>
          </p:cNvPr>
          <p:cNvPicPr>
            <a:picLocks noChangeAspect="1"/>
          </p:cNvPicPr>
          <p:nvPr/>
        </p:nvPicPr>
        <p:blipFill>
          <a:blip r:embed="rId2"/>
          <a:stretch>
            <a:fillRect/>
          </a:stretch>
        </p:blipFill>
        <p:spPr>
          <a:xfrm>
            <a:off x="1487055" y="1330036"/>
            <a:ext cx="9107054" cy="5527964"/>
          </a:xfrm>
          <a:prstGeom prst="rect">
            <a:avLst/>
          </a:prstGeom>
        </p:spPr>
      </p:pic>
      <p:sp>
        <p:nvSpPr>
          <p:cNvPr id="4" name="Rectangle 3">
            <a:extLst>
              <a:ext uri="{FF2B5EF4-FFF2-40B4-BE49-F238E27FC236}">
                <a16:creationId xmlns:a16="http://schemas.microsoft.com/office/drawing/2014/main" id="{4DFB7665-C147-28C0-9A58-CD41024A0EAC}"/>
              </a:ext>
            </a:extLst>
          </p:cNvPr>
          <p:cNvSpPr/>
          <p:nvPr/>
        </p:nvSpPr>
        <p:spPr>
          <a:xfrm>
            <a:off x="443345" y="563418"/>
            <a:ext cx="11296073" cy="76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6E7448C-B4AC-89C4-5022-F2C8754D91D7}"/>
              </a:ext>
            </a:extLst>
          </p:cNvPr>
          <p:cNvSpPr txBox="1"/>
          <p:nvPr/>
        </p:nvSpPr>
        <p:spPr>
          <a:xfrm>
            <a:off x="508000" y="563418"/>
            <a:ext cx="11157527" cy="707886"/>
          </a:xfrm>
          <a:prstGeom prst="rect">
            <a:avLst/>
          </a:prstGeom>
          <a:noFill/>
        </p:spPr>
        <p:txBody>
          <a:bodyPr wrap="square" rtlCol="0">
            <a:spAutoFit/>
          </a:bodyPr>
          <a:lstStyle/>
          <a:p>
            <a:pPr algn="ctr"/>
            <a:r>
              <a:rPr lang="en-US" sz="4000" b="1" dirty="0">
                <a:solidFill>
                  <a:schemeClr val="bg1"/>
                </a:solidFill>
              </a:rPr>
              <a:t>Career in Java</a:t>
            </a:r>
            <a:endParaRPr lang="en-IN" sz="4000" b="1" dirty="0">
              <a:solidFill>
                <a:schemeClr val="bg1"/>
              </a:solidFill>
            </a:endParaRPr>
          </a:p>
        </p:txBody>
      </p:sp>
    </p:spTree>
    <p:extLst>
      <p:ext uri="{BB962C8B-B14F-4D97-AF65-F5344CB8AC3E}">
        <p14:creationId xmlns:p14="http://schemas.microsoft.com/office/powerpoint/2010/main" val="950646925"/>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t>Class</a:t>
            </a:r>
          </a:p>
          <a:p>
            <a:pPr marL="457200" indent="-457200">
              <a:buFont typeface="+mj-lt"/>
              <a:buAutoNum type="arabicPeriod"/>
            </a:pPr>
            <a:r>
              <a:rPr lang="en-US" sz="2400" dirty="0"/>
              <a:t>Object</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965692" y="2465987"/>
            <a:ext cx="9937341" cy="2774096"/>
          </a:xfrm>
          <a:prstGeom prst="rect">
            <a:avLst/>
          </a:prstGeom>
        </p:spPr>
      </p:pic>
      <p:sp>
        <p:nvSpPr>
          <p:cNvPr id="4" name="TextBox 3">
            <a:extLst>
              <a:ext uri="{FF2B5EF4-FFF2-40B4-BE49-F238E27FC236}">
                <a16:creationId xmlns:a16="http://schemas.microsoft.com/office/drawing/2014/main" id="{5EFE7189-5207-22DA-05DC-80C9742BAB71}"/>
              </a:ext>
            </a:extLst>
          </p:cNvPr>
          <p:cNvSpPr txBox="1"/>
          <p:nvPr/>
        </p:nvSpPr>
        <p:spPr>
          <a:xfrm>
            <a:off x="9988633" y="2535382"/>
            <a:ext cx="914400" cy="369332"/>
          </a:xfrm>
          <a:prstGeom prst="rect">
            <a:avLst/>
          </a:prstGeom>
          <a:noFill/>
        </p:spPr>
        <p:txBody>
          <a:bodyPr wrap="square" rtlCol="0">
            <a:spAutoFit/>
          </a:bodyPr>
          <a:lstStyle/>
          <a:p>
            <a:r>
              <a:rPr lang="en-US" dirty="0"/>
              <a:t>JDK</a:t>
            </a:r>
            <a:endParaRPr lang="en-IN" dirty="0"/>
          </a:p>
        </p:txBody>
      </p:sp>
      <p:sp>
        <p:nvSpPr>
          <p:cNvPr id="5" name="TextBox 4">
            <a:extLst>
              <a:ext uri="{FF2B5EF4-FFF2-40B4-BE49-F238E27FC236}">
                <a16:creationId xmlns:a16="http://schemas.microsoft.com/office/drawing/2014/main" id="{F167CFFE-2ABE-CE4A-BABC-8498CE2B42B0}"/>
              </a:ext>
            </a:extLst>
          </p:cNvPr>
          <p:cNvSpPr txBox="1"/>
          <p:nvPr/>
        </p:nvSpPr>
        <p:spPr>
          <a:xfrm>
            <a:off x="10189277" y="4144005"/>
            <a:ext cx="513112" cy="369332"/>
          </a:xfrm>
          <a:prstGeom prst="rect">
            <a:avLst/>
          </a:prstGeom>
          <a:noFill/>
        </p:spPr>
        <p:txBody>
          <a:bodyPr wrap="square" rtlCol="0">
            <a:spAutoFit/>
          </a:bodyPr>
          <a:lstStyle/>
          <a:p>
            <a:r>
              <a:rPr lang="en-US" dirty="0"/>
              <a:t>JRE</a:t>
            </a:r>
            <a:endParaRPr lang="en-IN" dirty="0"/>
          </a:p>
        </p:txBody>
      </p:sp>
    </p:spTree>
    <p:extLst>
      <p:ext uri="{BB962C8B-B14F-4D97-AF65-F5344CB8AC3E}">
        <p14:creationId xmlns:p14="http://schemas.microsoft.com/office/powerpoint/2010/main" val="8335993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369</TotalTime>
  <Words>6298</Words>
  <Application>Microsoft Office PowerPoint</Application>
  <PresentationFormat>Widescreen</PresentationFormat>
  <Paragraphs>820</Paragraphs>
  <Slides>73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Calibri</vt:lpstr>
      <vt:lpstr>Gill Sans MT</vt:lpstr>
      <vt:lpstr>times new roman</vt:lpstr>
      <vt:lpstr>verdana</vt:lpstr>
      <vt:lpstr>Wingdings 2</vt:lpstr>
      <vt:lpstr>Dividend</vt:lpstr>
      <vt:lpstr>Java Slides part-I</vt:lpstr>
      <vt:lpstr>What is Java?</vt:lpstr>
      <vt:lpstr>Application</vt:lpstr>
      <vt:lpstr>Features of java</vt:lpstr>
      <vt:lpstr>PowerPoint Presentation</vt:lpstr>
      <vt:lpstr>Features of java</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43</cp:revision>
  <dcterms:created xsi:type="dcterms:W3CDTF">2022-11-13T19:21:18Z</dcterms:created>
  <dcterms:modified xsi:type="dcterms:W3CDTF">2024-07-16T12:25:56Z</dcterms:modified>
</cp:coreProperties>
</file>