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Career Institute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1529542"/>
            <a:ext cx="8946541" cy="471885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Variable Example: Add Two Numbers</a:t>
            </a:r>
          </a:p>
          <a:p>
            <a:pPr marL="0" indent="0">
              <a:buFont typeface="Wingdings 2" panose="05020102010507070707" pitchFamily="18" charset="2"/>
              <a:buNone/>
            </a:pPr>
            <a:endParaRPr lang="en-US"/>
          </a:p>
          <a:p>
            <a:pPr marL="400050" lvl="1" indent="0">
              <a:buFont typeface="Wingdings 2" panose="05020102010507070707" pitchFamily="18" charset="2"/>
              <a:buNone/>
            </a:pPr>
            <a:r>
              <a:rPr lang="en-US" b="1"/>
              <a:t>public class Simple{</a:t>
            </a:r>
          </a:p>
          <a:p>
            <a:pPr marL="400050" lvl="1" indent="0">
              <a:buFont typeface="Wingdings 2" panose="05020102010507070707" pitchFamily="18" charset="2"/>
              <a:buNone/>
            </a:pPr>
            <a:r>
              <a:rPr lang="en-US" b="1"/>
              <a:t>public static void main(String[] args){ </a:t>
            </a:r>
          </a:p>
          <a:p>
            <a:pPr marL="400050" lvl="1" indent="0">
              <a:buFont typeface="Wingdings 2" panose="05020102010507070707" pitchFamily="18" charset="2"/>
              <a:buNone/>
            </a:pPr>
            <a:r>
              <a:rPr lang="en-US" b="1"/>
              <a:t>int a=10;</a:t>
            </a:r>
          </a:p>
          <a:p>
            <a:pPr marL="400050" lvl="1" indent="0">
              <a:buFont typeface="Wingdings 2" panose="05020102010507070707" pitchFamily="18" charset="2"/>
              <a:buNone/>
            </a:pPr>
            <a:r>
              <a:rPr lang="en-US" b="1"/>
              <a:t>int b=10;</a:t>
            </a:r>
          </a:p>
          <a:p>
            <a:pPr marL="400050" lvl="1" indent="0">
              <a:buFont typeface="Wingdings 2" panose="05020102010507070707" pitchFamily="18" charset="2"/>
              <a:buNone/>
            </a:pPr>
            <a:r>
              <a:rPr lang="en-US" b="1"/>
              <a:t>int c=a+b;</a:t>
            </a:r>
          </a:p>
          <a:p>
            <a:pPr marL="400050" lvl="1" indent="0">
              <a:buFont typeface="Wingdings 2" panose="05020102010507070707" pitchFamily="18" charset="2"/>
              <a:buNone/>
            </a:pPr>
            <a:r>
              <a:rPr lang="en-US" b="1"/>
              <a:t>System.out.println(c);</a:t>
            </a:r>
          </a:p>
          <a:p>
            <a:pPr marL="400050" lvl="1"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four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pPr>
              <a:buFont typeface="+mj-lt"/>
              <a:buAutoNum type="arabicPeriod"/>
            </a:pPr>
            <a:r>
              <a:rPr lang="en-US"/>
              <a:t>Java Cards</a:t>
            </a:r>
            <a:endParaRPr lang="en-US" dirty="0"/>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pPr marL="457200" indent="-457200">
              <a:buFont typeface="+mj-lt"/>
              <a:buAutoNum type="arabicPeriod"/>
            </a:pPr>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97</TotalTime>
  <Words>6276</Words>
  <Application>Microsoft Office PowerPoint</Application>
  <PresentationFormat>Widescreen</PresentationFormat>
  <Paragraphs>815</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jekoba8770@24rumen.com</cp:lastModifiedBy>
  <cp:revision>29</cp:revision>
  <dcterms:created xsi:type="dcterms:W3CDTF">2022-11-13T19:21:18Z</dcterms:created>
  <dcterms:modified xsi:type="dcterms:W3CDTF">2022-12-13T07:33:44Z</dcterms:modified>
</cp:coreProperties>
</file>