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6"/>
  </p:notesMasterIdLst>
  <p:handoutMasterIdLst>
    <p:handoutMasterId r:id="rId77"/>
  </p:handoutMasterIdLst>
  <p:sldIdLst>
    <p:sldId id="256" r:id="rId2"/>
    <p:sldId id="262" r:id="rId3"/>
    <p:sldId id="263" r:id="rId4"/>
    <p:sldId id="334" r:id="rId5"/>
    <p:sldId id="337" r:id="rId6"/>
    <p:sldId id="265" r:id="rId7"/>
    <p:sldId id="261" r:id="rId8"/>
    <p:sldId id="335" r:id="rId9"/>
    <p:sldId id="271" r:id="rId10"/>
    <p:sldId id="268" r:id="rId11"/>
    <p:sldId id="264" r:id="rId12"/>
    <p:sldId id="269" r:id="rId13"/>
    <p:sldId id="272" r:id="rId14"/>
    <p:sldId id="273" r:id="rId15"/>
    <p:sldId id="274" r:id="rId16"/>
    <p:sldId id="277" r:id="rId17"/>
    <p:sldId id="266" r:id="rId18"/>
    <p:sldId id="270"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300" r:id="rId36"/>
    <p:sldId id="294" r:id="rId37"/>
    <p:sldId id="295" r:id="rId38"/>
    <p:sldId id="296" r:id="rId39"/>
    <p:sldId id="297" r:id="rId40"/>
    <p:sldId id="298" r:id="rId41"/>
    <p:sldId id="299" r:id="rId42"/>
    <p:sldId id="301" r:id="rId43"/>
    <p:sldId id="304" r:id="rId44"/>
    <p:sldId id="302" r:id="rId45"/>
    <p:sldId id="303" r:id="rId46"/>
    <p:sldId id="305" r:id="rId47"/>
    <p:sldId id="306" r:id="rId48"/>
    <p:sldId id="307" r:id="rId49"/>
    <p:sldId id="311" r:id="rId50"/>
    <p:sldId id="315" r:id="rId51"/>
    <p:sldId id="308" r:id="rId52"/>
    <p:sldId id="312" r:id="rId53"/>
    <p:sldId id="313" r:id="rId54"/>
    <p:sldId id="314" r:id="rId55"/>
    <p:sldId id="309" r:id="rId56"/>
    <p:sldId id="310" r:id="rId57"/>
    <p:sldId id="316" r:id="rId58"/>
    <p:sldId id="317" r:id="rId59"/>
    <p:sldId id="319" r:id="rId60"/>
    <p:sldId id="318"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260"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encapsulation" TargetMode="External"/><Relationship Id="rId5" Type="http://schemas.openxmlformats.org/officeDocument/2006/relationships/hyperlink" Target="https://www.javatpoint.com/abstract-class-in-java" TargetMode="External"/><Relationship Id="rId4" Type="http://schemas.openxmlformats.org/officeDocument/2006/relationships/hyperlink" Target="https://www.javatpoint.com/runtime-polymorphism-in-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a:solidFill>
                  <a:srgbClr val="7CEBFF"/>
                </a:solidFill>
              </a:rPr>
              <a:t>Aman Tiwari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
        <p:nvSpPr>
          <p:cNvPr id="3" name="TextBox 2">
            <a:extLst>
              <a:ext uri="{FF2B5EF4-FFF2-40B4-BE49-F238E27FC236}">
                <a16:creationId xmlns:a16="http://schemas.microsoft.com/office/drawing/2014/main" id="{E08ADF1F-A353-63DE-2BB6-E3BC85989DBE}"/>
              </a:ext>
            </a:extLst>
          </p:cNvPr>
          <p:cNvSpPr txBox="1"/>
          <p:nvPr/>
        </p:nvSpPr>
        <p:spPr>
          <a:xfrm>
            <a:off x="9964346" y="2358147"/>
            <a:ext cx="904875" cy="369332"/>
          </a:xfrm>
          <a:prstGeom prst="rect">
            <a:avLst/>
          </a:prstGeom>
          <a:solidFill>
            <a:srgbClr val="DAE3F3"/>
          </a:solidFill>
        </p:spPr>
        <p:txBody>
          <a:bodyPr wrap="square" rtlCol="0">
            <a:spAutoFit/>
          </a:bodyPr>
          <a:lstStyle/>
          <a:p>
            <a:pPr algn="ctr"/>
            <a:r>
              <a:rPr lang="en-US" dirty="0"/>
              <a:t>JDK</a:t>
            </a:r>
            <a:endParaRPr lang="en-IN" dirty="0"/>
          </a:p>
        </p:txBody>
      </p:sp>
      <p:sp>
        <p:nvSpPr>
          <p:cNvPr id="4" name="TextBox 3">
            <a:extLst>
              <a:ext uri="{FF2B5EF4-FFF2-40B4-BE49-F238E27FC236}">
                <a16:creationId xmlns:a16="http://schemas.microsoft.com/office/drawing/2014/main" id="{5579EB61-5685-AEF6-A9EB-F335872C9ECD}"/>
              </a:ext>
            </a:extLst>
          </p:cNvPr>
          <p:cNvSpPr txBox="1"/>
          <p:nvPr/>
        </p:nvSpPr>
        <p:spPr>
          <a:xfrm>
            <a:off x="9719066" y="2938939"/>
            <a:ext cx="697717" cy="369332"/>
          </a:xfrm>
          <a:prstGeom prst="rect">
            <a:avLst/>
          </a:prstGeom>
          <a:solidFill>
            <a:schemeClr val="bg1"/>
          </a:solidFill>
        </p:spPr>
        <p:txBody>
          <a:bodyPr wrap="square" rtlCol="0">
            <a:spAutoFit/>
          </a:bodyPr>
          <a:lstStyle/>
          <a:p>
            <a:pPr algn="ctr"/>
            <a:r>
              <a:rPr lang="en-US" dirty="0"/>
              <a:t>JRE</a:t>
            </a:r>
            <a:endParaRPr lang="en-IN" dirty="0"/>
          </a:p>
        </p:txBody>
      </p:sp>
    </p:spTree>
    <p:extLst>
      <p:ext uri="{BB962C8B-B14F-4D97-AF65-F5344CB8AC3E}">
        <p14:creationId xmlns:p14="http://schemas.microsoft.com/office/powerpoint/2010/main" val="83359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28436" y="1958110"/>
            <a:ext cx="9531928" cy="4768042"/>
          </a:xfrm>
        </p:spPr>
      </p:pic>
    </p:spTree>
    <p:extLst>
      <p:ext uri="{BB962C8B-B14F-4D97-AF65-F5344CB8AC3E}">
        <p14:creationId xmlns:p14="http://schemas.microsoft.com/office/powerpoint/2010/main" val="240397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world program in java (make a file Simple.java):</a:t>
            </a:r>
          </a:p>
          <a:p>
            <a:pPr marL="0" indent="0">
              <a:buNone/>
            </a:pPr>
            <a:endParaRPr lang="en-US" sz="2000" dirty="0"/>
          </a:p>
          <a:p>
            <a:pPr marL="0" indent="0">
              <a:buNone/>
            </a:pPr>
            <a:r>
              <a:rPr lang="en-US" sz="2000" b="1" dirty="0"/>
              <a:t>class</a:t>
            </a:r>
            <a:r>
              <a:rPr lang="en-US" sz="2000" dirty="0"/>
              <a:t> Simple</a:t>
            </a:r>
          </a:p>
          <a:p>
            <a:pPr marL="0" indent="0">
              <a:buNone/>
            </a:pPr>
            <a:r>
              <a:rPr lang="en-US" sz="2000" dirty="0"/>
              <a:t>{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args[ ]){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 </a:t>
            </a:r>
          </a:p>
        </p:txBody>
      </p:sp>
    </p:spTree>
    <p:extLst>
      <p:ext uri="{BB962C8B-B14F-4D97-AF65-F5344CB8AC3E}">
        <p14:creationId xmlns:p14="http://schemas.microsoft.com/office/powerpoint/2010/main" val="329096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fontScale="92500" lnSpcReduction="10000"/>
          </a:bodyPr>
          <a:lstStyle/>
          <a:p>
            <a:r>
              <a:rPr lang="en-US" dirty="0"/>
              <a:t>Java is a widely-used High level programming language for coding. It has been a popular choice among developers for over two decades, with millions of Java applications in use today. Java is a multi-platform(</a:t>
            </a:r>
            <a:r>
              <a:rPr lang="en-US" dirty="0" err="1"/>
              <a:t>hardware+OS</a:t>
            </a:r>
            <a:r>
              <a:rPr lang="en-US" dirty="0"/>
              <a:t>), object-oriented, and network-centric language that can be used as a platform in itself. It is a fast, Highly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Micro System,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6DCDB-D8EC-514A-63B2-EBA11298FB92}"/>
              </a:ext>
            </a:extLst>
          </p:cNvPr>
          <p:cNvPicPr>
            <a:picLocks noChangeAspect="1"/>
          </p:cNvPicPr>
          <p:nvPr/>
        </p:nvPicPr>
        <p:blipFill>
          <a:blip r:embed="rId2"/>
          <a:stretch>
            <a:fillRect/>
          </a:stretch>
        </p:blipFill>
        <p:spPr>
          <a:xfrm>
            <a:off x="1127761" y="590647"/>
            <a:ext cx="10048240" cy="6099815"/>
          </a:xfrm>
          <a:prstGeom prst="rect">
            <a:avLst/>
          </a:prstGeom>
        </p:spPr>
      </p:pic>
      <p:pic>
        <p:nvPicPr>
          <p:cNvPr id="4" name="Picture 3">
            <a:extLst>
              <a:ext uri="{FF2B5EF4-FFF2-40B4-BE49-F238E27FC236}">
                <a16:creationId xmlns:a16="http://schemas.microsoft.com/office/drawing/2014/main" id="{B2306973-5DA7-7B71-8796-E8DD101CA686}"/>
              </a:ext>
            </a:extLst>
          </p:cNvPr>
          <p:cNvPicPr>
            <a:picLocks noChangeAspect="1"/>
          </p:cNvPicPr>
          <p:nvPr/>
        </p:nvPicPr>
        <p:blipFill>
          <a:blip r:embed="rId3"/>
          <a:stretch>
            <a:fillRect/>
          </a:stretch>
        </p:blipFill>
        <p:spPr>
          <a:xfrm>
            <a:off x="1907019" y="2352225"/>
            <a:ext cx="661845" cy="594175"/>
          </a:xfrm>
          <a:prstGeom prst="rect">
            <a:avLst/>
          </a:prstGeom>
          <a:ln>
            <a:noFill/>
          </a:ln>
        </p:spPr>
      </p:pic>
    </p:spTree>
    <p:extLst>
      <p:ext uri="{BB962C8B-B14F-4D97-AF65-F5344CB8AC3E}">
        <p14:creationId xmlns:p14="http://schemas.microsoft.com/office/powerpoint/2010/main" val="2530877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Top Applications Build using Java</a:t>
            </a:r>
            <a:endParaRPr lang="en-IN" dirty="0"/>
          </a:p>
        </p:txBody>
      </p:sp>
      <p:pic>
        <p:nvPicPr>
          <p:cNvPr id="7" name="Picture 6">
            <a:extLst>
              <a:ext uri="{FF2B5EF4-FFF2-40B4-BE49-F238E27FC236}">
                <a16:creationId xmlns:a16="http://schemas.microsoft.com/office/drawing/2014/main" id="{1F024796-980F-7641-8AC7-024C42ED42EB}"/>
              </a:ext>
            </a:extLst>
          </p:cNvPr>
          <p:cNvPicPr>
            <a:picLocks noChangeAspect="1"/>
          </p:cNvPicPr>
          <p:nvPr/>
        </p:nvPicPr>
        <p:blipFill>
          <a:blip r:embed="rId2"/>
          <a:stretch>
            <a:fillRect/>
          </a:stretch>
        </p:blipFill>
        <p:spPr>
          <a:xfrm>
            <a:off x="1122141" y="2534555"/>
            <a:ext cx="9947718" cy="3429659"/>
          </a:xfrm>
          <a:prstGeom prst="rect">
            <a:avLst/>
          </a:prstGeom>
        </p:spPr>
      </p:pic>
    </p:spTree>
    <p:extLst>
      <p:ext uri="{BB962C8B-B14F-4D97-AF65-F5344CB8AC3E}">
        <p14:creationId xmlns:p14="http://schemas.microsoft.com/office/powerpoint/2010/main" val="1983142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203097-50FB-8F11-F2CD-2027471EE139}"/>
              </a:ext>
            </a:extLst>
          </p:cNvPr>
          <p:cNvPicPr>
            <a:picLocks noChangeAspect="1"/>
          </p:cNvPicPr>
          <p:nvPr/>
        </p:nvPicPr>
        <p:blipFill>
          <a:blip r:embed="rId2"/>
          <a:stretch>
            <a:fillRect/>
          </a:stretch>
        </p:blipFill>
        <p:spPr>
          <a:xfrm>
            <a:off x="1524365" y="1276704"/>
            <a:ext cx="9998942" cy="4778656"/>
          </a:xfrm>
          <a:prstGeom prst="rect">
            <a:avLst/>
          </a:prstGeom>
        </p:spPr>
      </p:pic>
    </p:spTree>
    <p:extLst>
      <p:ext uri="{BB962C8B-B14F-4D97-AF65-F5344CB8AC3E}">
        <p14:creationId xmlns:p14="http://schemas.microsoft.com/office/powerpoint/2010/main" val="368429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r>
              <a:rPr lang="en-US" sz="2400" dirty="0"/>
              <a:t>Basic concepts of OOPs are:</a:t>
            </a:r>
          </a:p>
          <a:p>
            <a:pPr marL="457200" indent="-457200">
              <a:buFont typeface="+mj-lt"/>
              <a:buAutoNum type="arabicPeriod"/>
            </a:pPr>
            <a:r>
              <a:rPr lang="en-US" sz="2400" dirty="0"/>
              <a:t>Class</a:t>
            </a:r>
          </a:p>
          <a:p>
            <a:pPr marL="457200" indent="-457200">
              <a:buFont typeface="+mj-lt"/>
              <a:buAutoNum type="arabicPeriod"/>
            </a:pPr>
            <a:r>
              <a:rPr lang="en-US" sz="2400" dirty="0"/>
              <a:t>Object</a:t>
            </a:r>
            <a:endParaRPr lang="en-US" sz="2400" dirty="0">
              <a:hlinkClick r:id="rId3">
                <a:extLst>
                  <a:ext uri="{A12FA001-AC4F-418D-AE19-62706E023703}">
                    <ahyp:hlinkClr xmlns:ahyp="http://schemas.microsoft.com/office/drawing/2018/hyperlinkcolor" val="tx"/>
                  </a:ext>
                </a:extLst>
              </a:hlinkClick>
            </a:endParaRP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431</TotalTime>
  <Words>6301</Words>
  <Application>Microsoft Office PowerPoint</Application>
  <PresentationFormat>Widescreen</PresentationFormat>
  <Paragraphs>819</Paragraphs>
  <Slides>74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Gill Sans MT</vt:lpstr>
      <vt:lpstr>times new roman</vt:lpstr>
      <vt:lpstr>verdana</vt:lpstr>
      <vt:lpstr>Wingdings 2</vt:lpstr>
      <vt:lpstr>Dividend</vt:lpstr>
      <vt:lpstr>Java Slides part-I</vt:lpstr>
      <vt:lpstr>What is Java?</vt:lpstr>
      <vt:lpstr>Application</vt:lpstr>
      <vt:lpstr>PowerPoint Presentation</vt:lpstr>
      <vt:lpstr>Top Applications Build using Java</vt:lpstr>
      <vt:lpstr>Features of java</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AMAN TIWARI</cp:lastModifiedBy>
  <cp:revision>43</cp:revision>
  <dcterms:created xsi:type="dcterms:W3CDTF">2022-11-13T19:21:18Z</dcterms:created>
  <dcterms:modified xsi:type="dcterms:W3CDTF">2024-08-20T08:36:57Z</dcterms:modified>
</cp:coreProperties>
</file>