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3"/>
  </p:notesMasterIdLst>
  <p:handoutMasterIdLst>
    <p:handoutMasterId r:id="rId74"/>
  </p:handoutMasterIdLst>
  <p:sldIdLst>
    <p:sldId id="256" r:id="rId2"/>
    <p:sldId id="262" r:id="rId3"/>
    <p:sldId id="263" r:id="rId4"/>
    <p:sldId id="265" r:id="rId5"/>
    <p:sldId id="261" r:id="rId6"/>
    <p:sldId id="271" r:id="rId7"/>
    <p:sldId id="268" r:id="rId8"/>
    <p:sldId id="264" r:id="rId9"/>
    <p:sldId id="269" r:id="rId10"/>
    <p:sldId id="272" r:id="rId11"/>
    <p:sldId id="273" r:id="rId12"/>
    <p:sldId id="274" r:id="rId13"/>
    <p:sldId id="277" r:id="rId14"/>
    <p:sldId id="266" r:id="rId15"/>
    <p:sldId id="270"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300" r:id="rId33"/>
    <p:sldId id="294" r:id="rId34"/>
    <p:sldId id="295" r:id="rId35"/>
    <p:sldId id="296" r:id="rId36"/>
    <p:sldId id="297" r:id="rId37"/>
    <p:sldId id="298" r:id="rId38"/>
    <p:sldId id="299" r:id="rId39"/>
    <p:sldId id="301" r:id="rId40"/>
    <p:sldId id="304" r:id="rId41"/>
    <p:sldId id="302" r:id="rId42"/>
    <p:sldId id="303" r:id="rId43"/>
    <p:sldId id="305" r:id="rId44"/>
    <p:sldId id="306" r:id="rId45"/>
    <p:sldId id="307" r:id="rId46"/>
    <p:sldId id="311" r:id="rId47"/>
    <p:sldId id="315" r:id="rId48"/>
    <p:sldId id="308" r:id="rId49"/>
    <p:sldId id="312" r:id="rId50"/>
    <p:sldId id="313" r:id="rId51"/>
    <p:sldId id="314" r:id="rId52"/>
    <p:sldId id="309" r:id="rId53"/>
    <p:sldId id="310" r:id="rId54"/>
    <p:sldId id="316" r:id="rId55"/>
    <p:sldId id="317" r:id="rId56"/>
    <p:sldId id="319"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260"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11/14/2022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MEGA Career Institute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1529542"/>
            <a:ext cx="8946541" cy="471885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Variable Example: Add Two Numbers</a:t>
            </a:r>
          </a:p>
          <a:p>
            <a:pPr marL="0" indent="0">
              <a:buFont typeface="Wingdings 2" panose="05020102010507070707" pitchFamily="18" charset="2"/>
              <a:buNone/>
            </a:pPr>
            <a:endParaRPr lang="en-US"/>
          </a:p>
          <a:p>
            <a:pPr marL="400050" lvl="1" indent="0">
              <a:buFont typeface="Wingdings 2" panose="05020102010507070707" pitchFamily="18" charset="2"/>
              <a:buNone/>
            </a:pPr>
            <a:r>
              <a:rPr lang="en-US" b="1"/>
              <a:t>public class Simple{</a:t>
            </a:r>
          </a:p>
          <a:p>
            <a:pPr marL="400050" lvl="1" indent="0">
              <a:buFont typeface="Wingdings 2" panose="05020102010507070707" pitchFamily="18" charset="2"/>
              <a:buNone/>
            </a:pPr>
            <a:r>
              <a:rPr lang="en-US" b="1"/>
              <a:t>public static void main(String[] args){ </a:t>
            </a:r>
          </a:p>
          <a:p>
            <a:pPr marL="400050" lvl="1" indent="0">
              <a:buFont typeface="Wingdings 2" panose="05020102010507070707" pitchFamily="18" charset="2"/>
              <a:buNone/>
            </a:pPr>
            <a:r>
              <a:rPr lang="en-US" b="1"/>
              <a:t>int a=10;</a:t>
            </a:r>
          </a:p>
          <a:p>
            <a:pPr marL="400050" lvl="1" indent="0">
              <a:buFont typeface="Wingdings 2" panose="05020102010507070707" pitchFamily="18" charset="2"/>
              <a:buNone/>
            </a:pPr>
            <a:r>
              <a:rPr lang="en-US" b="1"/>
              <a:t>int b=10;</a:t>
            </a:r>
          </a:p>
          <a:p>
            <a:pPr marL="400050" lvl="1" indent="0">
              <a:buFont typeface="Wingdings 2" panose="05020102010507070707" pitchFamily="18" charset="2"/>
              <a:buNone/>
            </a:pPr>
            <a:r>
              <a:rPr lang="en-US" b="1"/>
              <a:t>int c=a+b;</a:t>
            </a:r>
          </a:p>
          <a:p>
            <a:pPr marL="400050" lvl="1" indent="0">
              <a:buFont typeface="Wingdings 2" panose="05020102010507070707" pitchFamily="18" charset="2"/>
              <a:buNone/>
            </a:pPr>
            <a:r>
              <a:rPr lang="en-US" b="1"/>
              <a:t>System.out.println(c);</a:t>
            </a:r>
          </a:p>
          <a:p>
            <a:pPr marL="400050" lvl="1"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9891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lnSpcReduction="10000"/>
          </a:bodyPr>
          <a:lstStyle/>
          <a:p>
            <a:r>
              <a:rPr lang="en-US" dirty="0"/>
              <a:t>Java is a widely-used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four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pPr marL="457200" indent="-457200">
              <a:buFont typeface="+mj-lt"/>
              <a:buAutoNum type="arabicPeriod"/>
            </a:pPr>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Tree>
    <p:extLst>
      <p:ext uri="{BB962C8B-B14F-4D97-AF65-F5344CB8AC3E}">
        <p14:creationId xmlns:p14="http://schemas.microsoft.com/office/powerpoint/2010/main" val="8335993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92</TotalTime>
  <Words>6274</Words>
  <Application>Microsoft Office PowerPoint</Application>
  <PresentationFormat>Widescreen</PresentationFormat>
  <Paragraphs>814</Paragraphs>
  <Slides>71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jekoba8770@24rumen.com</cp:lastModifiedBy>
  <cp:revision>28</cp:revision>
  <dcterms:created xsi:type="dcterms:W3CDTF">2022-11-13T19:21:18Z</dcterms:created>
  <dcterms:modified xsi:type="dcterms:W3CDTF">2022-11-13T20:53:59Z</dcterms:modified>
</cp:coreProperties>
</file>