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82" r:id="rId7"/>
    <p:sldId id="260" r:id="rId8"/>
    <p:sldId id="269" r:id="rId9"/>
    <p:sldId id="262" r:id="rId10"/>
    <p:sldId id="261" r:id="rId11"/>
    <p:sldId id="273" r:id="rId12"/>
    <p:sldId id="264" r:id="rId13"/>
    <p:sldId id="270" r:id="rId14"/>
    <p:sldId id="265" r:id="rId15"/>
    <p:sldId id="271" r:id="rId16"/>
    <p:sldId id="272" r:id="rId17"/>
    <p:sldId id="275" r:id="rId18"/>
    <p:sldId id="274" r:id="rId19"/>
    <p:sldId id="277" r:id="rId20"/>
    <p:sldId id="278" r:id="rId21"/>
    <p:sldId id="276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8CE1-E628-4650-BE37-CBD1BF55A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7F46D-E3F0-44E0-B8FF-A9F7EE472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2CD8F-C6B6-4F5D-A715-76EFA063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06D-0194-4595-96DF-78B68BD4E90B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4D6DA-43AF-4411-854F-70D38140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500E6-8E78-4208-9BCD-3582241B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2DCC-F6F5-4160-9858-A12A4844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12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458F-ACF4-425F-AA78-3C4682FB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44C2D-8E9F-4458-B79F-E786C7E24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F02D8-D97E-4543-A39E-7F0B8B2D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06D-0194-4595-96DF-78B68BD4E90B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B81BC-6D67-46B1-AF10-78ABAC49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A5A67-8683-40DA-828A-BB548DD7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2DCC-F6F5-4160-9858-A12A4844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53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0F2C99-042E-43E7-803C-0FD4BD48E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74E51-D666-4EFA-BC44-F3FDD0B97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52CA-D0CA-49A6-BD6F-9CE51DCA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06D-0194-4595-96DF-78B68BD4E90B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93714-B45A-44E0-9233-ABB147A2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18398-DDCD-4C6D-8558-01219C23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2DCC-F6F5-4160-9858-A12A4844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36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1A21-6832-4AAE-A078-ECCB0EBC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B9B0-A1FF-4651-A5D5-1E7701DA3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2A4BB-A889-4456-8552-BA4F1A2B3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06D-0194-4595-96DF-78B68BD4E90B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F4691-0CF7-45BA-B579-E1789EB6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DE942-B0DB-42AC-908A-72876AF3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2DCC-F6F5-4160-9858-A12A4844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1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DDC9-7E23-4310-ABFC-E6273165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96BC2-3611-4B48-9789-D8FEEDCB6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8E4F5-7179-4A78-A24F-0B62C5F1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06D-0194-4595-96DF-78B68BD4E90B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4815E-6BB0-4967-9844-F459309B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42170-047A-4747-AB3E-1495E4EA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2DCC-F6F5-4160-9858-A12A4844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74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1A510-ED33-49E9-B4D5-06314AFF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25BD3-1167-4492-A2DD-7AA31F79D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86419-825C-4A14-9B86-B64A24E4C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D7D91-0160-47EE-9385-3E1D01FF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06D-0194-4595-96DF-78B68BD4E90B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06F74-513C-4B6C-97B7-3597F683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68320-6A02-4A8B-9EFA-E43D7722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2DCC-F6F5-4160-9858-A12A4844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75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8631A-3DE9-4171-8FE2-DA8A4978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39B58-6700-4648-951C-BCA9A88FF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AB472-8A1D-4CB7-9A28-45314B7D6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E6319-268C-417E-B77A-8BCEC5581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82520-9EA4-410D-A0A2-B4C3B30A7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563D8B-CAE7-417B-8B7C-D7853029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06D-0194-4595-96DF-78B68BD4E90B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808A0-F3CC-4BCD-8CF5-EA4CBD78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3A2D1-7FF3-4788-B113-B42EE859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2DCC-F6F5-4160-9858-A12A4844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06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A450-BD0F-4B52-A017-3EDE5E74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AD7F8-8096-4E2D-A5CF-190C398F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06D-0194-4595-96DF-78B68BD4E90B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D5604-7688-4EB6-A0B2-E0D32351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A37C8-12FB-4EE9-94D0-C88D1E25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2DCC-F6F5-4160-9858-A12A4844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65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9260C-B588-407E-8FE7-2B4B7286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06D-0194-4595-96DF-78B68BD4E90B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C9D94-2B70-46C5-A08D-BA5782F1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FA48A-96AC-48FA-A323-EE38D619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2DCC-F6F5-4160-9858-A12A4844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45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2A1B-ED5A-4117-A473-CBA26B9D0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D23E7-5BF1-4549-A538-2B8806C5E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F6D42-C0BE-4C98-9D5B-817C6577E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39ADE-2D9A-4989-A225-13697723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06D-0194-4595-96DF-78B68BD4E90B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CD181-4DC2-469A-B12E-A17A3BC4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C8639-A319-4F75-BDA3-AADB2A5D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2DCC-F6F5-4160-9858-A12A4844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51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C290-D2C8-4742-A017-1A035A44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5D273-E041-45D6-8337-159CEC43A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02576-9BC8-48BE-A915-CCE44CFF9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24410-EDBA-487C-B24C-7C7CC7EB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06D-0194-4595-96DF-78B68BD4E90B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452E2-CD9B-4839-8144-98E943A3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397F5-0CFE-4A15-ABA4-45300D4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2DCC-F6F5-4160-9858-A12A4844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45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7A141A-EC51-4AAB-856B-1E9F88C3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2C9A2-ACAA-44FE-BBB0-652D4D8DF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48FC1-BF19-483C-9DD7-08FF8A4D6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EB06D-0194-4595-96DF-78B68BD4E90B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22547-0357-4D29-894F-8C7851400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8E8F8-6B4F-404B-946F-F8D006CD4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62DCC-F6F5-4160-9858-A12A4844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38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1845EC-5ACA-4B20-AEDA-0AB2A94D52C5}"/>
              </a:ext>
            </a:extLst>
          </p:cNvPr>
          <p:cNvSpPr txBox="1"/>
          <p:nvPr/>
        </p:nvSpPr>
        <p:spPr>
          <a:xfrm>
            <a:off x="668529" y="1132699"/>
            <a:ext cx="10569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/>
              <a:t>MySQL JOINS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414CB7-411A-479B-A0B9-FD3F0241E93B}"/>
              </a:ext>
            </a:extLst>
          </p:cNvPr>
          <p:cNvSpPr txBox="1"/>
          <p:nvPr/>
        </p:nvSpPr>
        <p:spPr>
          <a:xfrm>
            <a:off x="176001" y="2951946"/>
            <a:ext cx="111649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JOINS ARE USED TO RETRIEVE THE DATA FROM TWO OR MORE TABLES </a:t>
            </a:r>
            <a:r>
              <a:rPr lang="en-US" sz="2800" b="1" dirty="0"/>
              <a:t> based on a common column between them ! </a:t>
            </a:r>
            <a:endParaRPr lang="en-IN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21130-558B-47C4-8D76-CA76B21388EC}"/>
              </a:ext>
            </a:extLst>
          </p:cNvPr>
          <p:cNvSpPr txBox="1"/>
          <p:nvPr/>
        </p:nvSpPr>
        <p:spPr>
          <a:xfrm>
            <a:off x="8812420" y="4179493"/>
            <a:ext cx="252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Aman Tiwari</a:t>
            </a:r>
          </a:p>
        </p:txBody>
      </p:sp>
    </p:spTree>
    <p:extLst>
      <p:ext uri="{BB962C8B-B14F-4D97-AF65-F5344CB8AC3E}">
        <p14:creationId xmlns:p14="http://schemas.microsoft.com/office/powerpoint/2010/main" val="84420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0A36-8B8E-436A-A224-C6F25B12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Cross join , Cartesian </a:t>
            </a:r>
            <a:r>
              <a:rPr lang="en-IN" dirty="0" err="1"/>
              <a:t>Product,Comma</a:t>
            </a:r>
            <a:r>
              <a:rPr lang="en-IN" dirty="0"/>
              <a:t> join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080E69E-49B8-4062-B7EE-3C8FE45BF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55" y="3357093"/>
            <a:ext cx="9247367" cy="331370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DD47BD-66D1-40F0-B7D4-4698B8045719}"/>
              </a:ext>
            </a:extLst>
          </p:cNvPr>
          <p:cNvSpPr txBox="1"/>
          <p:nvPr/>
        </p:nvSpPr>
        <p:spPr>
          <a:xfrm>
            <a:off x="755375" y="1690688"/>
            <a:ext cx="1091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This means , each and every row in the first table is joined to each and every row in the second table.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A97007-39C1-4AC0-A1D2-13CD4AAC1A7A}"/>
              </a:ext>
            </a:extLst>
          </p:cNvPr>
          <p:cNvSpPr txBox="1"/>
          <p:nvPr/>
        </p:nvSpPr>
        <p:spPr>
          <a:xfrm>
            <a:off x="1248355" y="2258170"/>
            <a:ext cx="205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products cross join categories;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3319C-3E35-446E-B8DC-BB1C3AAE608B}"/>
              </a:ext>
            </a:extLst>
          </p:cNvPr>
          <p:cNvSpPr txBox="1"/>
          <p:nvPr/>
        </p:nvSpPr>
        <p:spPr>
          <a:xfrm>
            <a:off x="3808675" y="2385391"/>
            <a:ext cx="2798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products join categories;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77D19-DA17-4FE5-8E75-6B6904B9F527}"/>
              </a:ext>
            </a:extLst>
          </p:cNvPr>
          <p:cNvSpPr txBox="1"/>
          <p:nvPr/>
        </p:nvSpPr>
        <p:spPr>
          <a:xfrm>
            <a:off x="6909682" y="2329732"/>
            <a:ext cx="2735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* from </a:t>
            </a:r>
            <a:r>
              <a:rPr lang="en-IN" dirty="0" err="1"/>
              <a:t>products,categories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12626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9FD1-5685-4CE9-A8A6-3AFC76F39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       Inner Join</a:t>
            </a:r>
            <a:br>
              <a:rPr lang="en-IN" sz="3100" dirty="0"/>
            </a:br>
            <a:r>
              <a:rPr lang="en-IN" sz="3100" dirty="0"/>
              <a:t>   (gives matching data</a:t>
            </a:r>
            <a:br>
              <a:rPr lang="en-IN" sz="3100" dirty="0"/>
            </a:br>
            <a:r>
              <a:rPr lang="en-IN" sz="3100" dirty="0"/>
              <a:t>     from 2 or more tables)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75C338-7B55-4D5F-9CBE-46B99FF4C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56" y="3595554"/>
            <a:ext cx="10493944" cy="232450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8274E8-A173-4E43-865D-017A1B6D4639}"/>
              </a:ext>
            </a:extLst>
          </p:cNvPr>
          <p:cNvSpPr txBox="1"/>
          <p:nvPr/>
        </p:nvSpPr>
        <p:spPr>
          <a:xfrm>
            <a:off x="6424654" y="767358"/>
            <a:ext cx="48582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select * from products p</a:t>
            </a:r>
          </a:p>
          <a:p>
            <a:r>
              <a:rPr lang="en-US" sz="2800" dirty="0"/>
              <a:t>inner join categories c </a:t>
            </a:r>
          </a:p>
          <a:p>
            <a:r>
              <a:rPr lang="en-US" sz="2800" dirty="0"/>
              <a:t> on </a:t>
            </a:r>
            <a:r>
              <a:rPr lang="en-US" sz="2800" dirty="0" err="1"/>
              <a:t>p.catid</a:t>
            </a:r>
            <a:r>
              <a:rPr lang="en-US" sz="2800" dirty="0"/>
              <a:t>=</a:t>
            </a:r>
            <a:r>
              <a:rPr lang="en-US" sz="2800" dirty="0" err="1"/>
              <a:t>c.categoryid</a:t>
            </a:r>
            <a:r>
              <a:rPr lang="en-US" sz="2800" dirty="0"/>
              <a:t>;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27354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0A36-8B8E-436A-A224-C6F25B12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Left join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5C8848-06C8-41C3-B3C5-8245B085F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4" y="3296162"/>
            <a:ext cx="9152413" cy="26824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87DF8F-06BC-4418-A504-AF99275C5896}"/>
              </a:ext>
            </a:extLst>
          </p:cNvPr>
          <p:cNvSpPr txBox="1"/>
          <p:nvPr/>
        </p:nvSpPr>
        <p:spPr>
          <a:xfrm>
            <a:off x="4587903" y="417701"/>
            <a:ext cx="7871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products p </a:t>
            </a:r>
          </a:p>
          <a:p>
            <a:r>
              <a:rPr lang="en-US" dirty="0"/>
              <a:t>left join categories c </a:t>
            </a:r>
          </a:p>
          <a:p>
            <a:r>
              <a:rPr lang="en-US" dirty="0"/>
              <a:t>on </a:t>
            </a:r>
            <a:r>
              <a:rPr lang="en-US" dirty="0" err="1"/>
              <a:t>p.catid</a:t>
            </a:r>
            <a:r>
              <a:rPr lang="en-US" dirty="0"/>
              <a:t>=</a:t>
            </a:r>
            <a:r>
              <a:rPr lang="en-US" dirty="0" err="1"/>
              <a:t>c.categoryid</a:t>
            </a:r>
            <a:r>
              <a:rPr lang="en-US" dirty="0"/>
              <a:t>;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1298B-40D6-4588-B5A1-DA26C0B9D93A}"/>
              </a:ext>
            </a:extLst>
          </p:cNvPr>
          <p:cNvSpPr txBox="1"/>
          <p:nvPr/>
        </p:nvSpPr>
        <p:spPr>
          <a:xfrm>
            <a:off x="1240403" y="1749287"/>
            <a:ext cx="8945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selected all the data from Left table including  null value in </a:t>
            </a:r>
            <a:r>
              <a:rPr lang="en-IN" dirty="0" err="1"/>
              <a:t>catid</a:t>
            </a:r>
            <a:r>
              <a:rPr lang="en-IN" dirty="0"/>
              <a:t>(products table)</a:t>
            </a:r>
          </a:p>
          <a:p>
            <a:r>
              <a:rPr lang="en-IN" dirty="0"/>
              <a:t>And all the unmatched data from right table became null while the data for unmatched column is present in our database. </a:t>
            </a:r>
          </a:p>
        </p:txBody>
      </p:sp>
    </p:spTree>
    <p:extLst>
      <p:ext uri="{BB962C8B-B14F-4D97-AF65-F5344CB8AC3E}">
        <p14:creationId xmlns:p14="http://schemas.microsoft.com/office/powerpoint/2010/main" val="3099789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0A36-8B8E-436A-A224-C6F25B12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Right join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5C8848-06C8-41C3-B3C5-8245B085F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8274" y="3199506"/>
            <a:ext cx="9955451" cy="30410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87DF8F-06BC-4418-A504-AF99275C5896}"/>
              </a:ext>
            </a:extLst>
          </p:cNvPr>
          <p:cNvSpPr txBox="1"/>
          <p:nvPr/>
        </p:nvSpPr>
        <p:spPr>
          <a:xfrm>
            <a:off x="4913905" y="617466"/>
            <a:ext cx="2926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products p</a:t>
            </a:r>
          </a:p>
          <a:p>
            <a:r>
              <a:rPr lang="en-US" dirty="0"/>
              <a:t>right join categories c  </a:t>
            </a:r>
          </a:p>
          <a:p>
            <a:r>
              <a:rPr lang="en-US" dirty="0"/>
              <a:t>on </a:t>
            </a:r>
            <a:r>
              <a:rPr lang="en-US" dirty="0" err="1"/>
              <a:t>p.catid</a:t>
            </a:r>
            <a:r>
              <a:rPr lang="en-US" dirty="0"/>
              <a:t>=</a:t>
            </a:r>
            <a:r>
              <a:rPr lang="en-US" dirty="0" err="1"/>
              <a:t>c.categoryid</a:t>
            </a:r>
            <a:r>
              <a:rPr lang="en-US" dirty="0"/>
              <a:t>;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1298B-40D6-4588-B5A1-DA26C0B9D93A}"/>
              </a:ext>
            </a:extLst>
          </p:cNvPr>
          <p:cNvSpPr txBox="1"/>
          <p:nvPr/>
        </p:nvSpPr>
        <p:spPr>
          <a:xfrm>
            <a:off x="1240403" y="1749287"/>
            <a:ext cx="894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selected all the data from Right table And all the unmatched data from left table became null while the data for unmatched column is present in our database. </a:t>
            </a:r>
          </a:p>
        </p:txBody>
      </p:sp>
    </p:spTree>
    <p:extLst>
      <p:ext uri="{BB962C8B-B14F-4D97-AF65-F5344CB8AC3E}">
        <p14:creationId xmlns:p14="http://schemas.microsoft.com/office/powerpoint/2010/main" val="212971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0A36-8B8E-436A-A224-C6F25B12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Only Left (excluding common data from left table)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D320F9-C1BC-4D93-9F44-354EF668F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71" y="4414413"/>
            <a:ext cx="10521951" cy="15490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C44822-287A-4251-B78D-78294B75774C}"/>
              </a:ext>
            </a:extLst>
          </p:cNvPr>
          <p:cNvSpPr txBox="1"/>
          <p:nvPr/>
        </p:nvSpPr>
        <p:spPr>
          <a:xfrm>
            <a:off x="1009816" y="1510748"/>
            <a:ext cx="3156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products p</a:t>
            </a:r>
          </a:p>
          <a:p>
            <a:r>
              <a:rPr lang="en-US" dirty="0"/>
              <a:t>left join categories c </a:t>
            </a:r>
          </a:p>
          <a:p>
            <a:r>
              <a:rPr lang="en-US" dirty="0"/>
              <a:t>on </a:t>
            </a:r>
            <a:r>
              <a:rPr lang="en-US" dirty="0" err="1"/>
              <a:t>p.catid</a:t>
            </a:r>
            <a:r>
              <a:rPr lang="en-US" dirty="0"/>
              <a:t>=</a:t>
            </a:r>
            <a:r>
              <a:rPr lang="en-US" dirty="0" err="1"/>
              <a:t>c.categoryid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c.categoryid</a:t>
            </a:r>
            <a:r>
              <a:rPr lang="en-US" dirty="0"/>
              <a:t> is null;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F1BCC-D398-44CD-9099-A35668FB2B20}"/>
              </a:ext>
            </a:extLst>
          </p:cNvPr>
          <p:cNvSpPr txBox="1"/>
          <p:nvPr/>
        </p:nvSpPr>
        <p:spPr>
          <a:xfrm>
            <a:off x="4357315" y="1690688"/>
            <a:ext cx="594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query gives all the data of that products which doesn’t belongs to any category  in categories table</a:t>
            </a:r>
          </a:p>
        </p:txBody>
      </p:sp>
    </p:spTree>
    <p:extLst>
      <p:ext uri="{BB962C8B-B14F-4D97-AF65-F5344CB8AC3E}">
        <p14:creationId xmlns:p14="http://schemas.microsoft.com/office/powerpoint/2010/main" val="3683918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0A36-8B8E-436A-A224-C6F25B12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Only Right (excluding common data from right table)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D320F9-C1BC-4D93-9F44-354EF668F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1271" y="4554612"/>
            <a:ext cx="10521951" cy="12686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C44822-287A-4251-B78D-78294B75774C}"/>
              </a:ext>
            </a:extLst>
          </p:cNvPr>
          <p:cNvSpPr txBox="1"/>
          <p:nvPr/>
        </p:nvSpPr>
        <p:spPr>
          <a:xfrm>
            <a:off x="1009816" y="1510748"/>
            <a:ext cx="3156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products p</a:t>
            </a:r>
          </a:p>
          <a:p>
            <a:r>
              <a:rPr lang="en-US" dirty="0"/>
              <a:t>right join categories c </a:t>
            </a:r>
          </a:p>
          <a:p>
            <a:r>
              <a:rPr lang="en-US" dirty="0"/>
              <a:t>on </a:t>
            </a:r>
            <a:r>
              <a:rPr lang="en-US" dirty="0" err="1"/>
              <a:t>p.catid</a:t>
            </a:r>
            <a:r>
              <a:rPr lang="en-US" dirty="0"/>
              <a:t>=</a:t>
            </a:r>
            <a:r>
              <a:rPr lang="en-US" dirty="0" err="1"/>
              <a:t>c.categoryid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p.catid</a:t>
            </a:r>
            <a:r>
              <a:rPr lang="en-US" dirty="0"/>
              <a:t> is null;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F1BCC-D398-44CD-9099-A35668FB2B20}"/>
              </a:ext>
            </a:extLst>
          </p:cNvPr>
          <p:cNvSpPr txBox="1"/>
          <p:nvPr/>
        </p:nvSpPr>
        <p:spPr>
          <a:xfrm>
            <a:off x="4357315" y="1690688"/>
            <a:ext cx="594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query gives all the data of that category which doesn’t belongs to any product  in products table</a:t>
            </a:r>
          </a:p>
        </p:txBody>
      </p:sp>
    </p:spTree>
    <p:extLst>
      <p:ext uri="{BB962C8B-B14F-4D97-AF65-F5344CB8AC3E}">
        <p14:creationId xmlns:p14="http://schemas.microsoft.com/office/powerpoint/2010/main" val="1269286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0A36-8B8E-436A-A224-C6F25B12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Full Outer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F1BCC-D398-44CD-9099-A35668FB2B20}"/>
              </a:ext>
            </a:extLst>
          </p:cNvPr>
          <p:cNvSpPr txBox="1"/>
          <p:nvPr/>
        </p:nvSpPr>
        <p:spPr>
          <a:xfrm>
            <a:off x="236462" y="1220986"/>
            <a:ext cx="3373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 it gives all the data </a:t>
            </a:r>
          </a:p>
          <a:p>
            <a:r>
              <a:rPr lang="en-IN" dirty="0"/>
              <a:t>    from 2 or more tables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642D8E-75FB-4AF5-8EDE-879044703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846" y="510839"/>
            <a:ext cx="8443692" cy="1356478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EC6C175-AAD5-4872-8C48-D63CB3A5E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07" y="2257249"/>
            <a:ext cx="8885867" cy="4351338"/>
          </a:xfrm>
        </p:spPr>
      </p:pic>
    </p:spTree>
    <p:extLst>
      <p:ext uri="{BB962C8B-B14F-4D97-AF65-F5344CB8AC3E}">
        <p14:creationId xmlns:p14="http://schemas.microsoft.com/office/powerpoint/2010/main" val="3685989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CBC34-7DBD-4746-9AAA-F37C9AEB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B1440-BF5A-49A1-B71B-4013A1BB1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*from products p</a:t>
            </a:r>
          </a:p>
          <a:p>
            <a:pPr marL="0" indent="0">
              <a:buNone/>
            </a:pPr>
            <a:r>
              <a:rPr lang="en-US" dirty="0"/>
              <a:t>left join categories c </a:t>
            </a:r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p.catid</a:t>
            </a:r>
            <a:r>
              <a:rPr lang="en-US" dirty="0"/>
              <a:t>=</a:t>
            </a:r>
            <a:r>
              <a:rPr lang="en-US" dirty="0" err="1"/>
              <a:t>c.categoryid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union</a:t>
            </a:r>
          </a:p>
          <a:p>
            <a:pPr marL="0" indent="0">
              <a:buNone/>
            </a:pPr>
            <a:r>
              <a:rPr lang="en-US" dirty="0"/>
              <a:t> select *from products p</a:t>
            </a:r>
          </a:p>
          <a:p>
            <a:pPr marL="0" indent="0">
              <a:buNone/>
            </a:pPr>
            <a:r>
              <a:rPr lang="en-US" dirty="0"/>
              <a:t>right join categories c</a:t>
            </a:r>
          </a:p>
          <a:p>
            <a:pPr marL="0" indent="0">
              <a:buNone/>
            </a:pPr>
            <a:r>
              <a:rPr lang="en-US" dirty="0"/>
              <a:t> on </a:t>
            </a:r>
            <a:r>
              <a:rPr lang="en-US" dirty="0" err="1"/>
              <a:t>p.catid</a:t>
            </a:r>
            <a:r>
              <a:rPr lang="en-US" dirty="0"/>
              <a:t>=</a:t>
            </a:r>
            <a:r>
              <a:rPr lang="en-US" dirty="0" err="1"/>
              <a:t>c.categoryid</a:t>
            </a:r>
            <a:r>
              <a:rPr lang="en-US" dirty="0"/>
              <a:t>;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1229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7F2A1-AF46-4689-A846-89FC293C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Union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8C10-C078-4965-B00A-5CDE63626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*from products p</a:t>
            </a:r>
          </a:p>
          <a:p>
            <a:pPr marL="0" indent="0">
              <a:buNone/>
            </a:pPr>
            <a:r>
              <a:rPr lang="en-US" dirty="0"/>
              <a:t>left join categories c </a:t>
            </a:r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p.catid</a:t>
            </a:r>
            <a:r>
              <a:rPr lang="en-US" dirty="0"/>
              <a:t>=</a:t>
            </a:r>
            <a:r>
              <a:rPr lang="en-US" dirty="0" err="1"/>
              <a:t>c.categoryid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union all </a:t>
            </a:r>
          </a:p>
          <a:p>
            <a:pPr marL="0" indent="0">
              <a:buNone/>
            </a:pPr>
            <a:r>
              <a:rPr lang="en-US" dirty="0"/>
              <a:t>select *from products p</a:t>
            </a:r>
          </a:p>
          <a:p>
            <a:pPr marL="0" indent="0">
              <a:buNone/>
            </a:pPr>
            <a:r>
              <a:rPr lang="en-US" dirty="0"/>
              <a:t>right join categories c </a:t>
            </a:r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p.catid</a:t>
            </a:r>
            <a:r>
              <a:rPr lang="en-US" dirty="0"/>
              <a:t>=</a:t>
            </a:r>
            <a:r>
              <a:rPr lang="en-US" dirty="0" err="1"/>
              <a:t>c.categoryid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2190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5AEBE-8C87-45E7-83D5-4C2E692E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new Table	(</a:t>
            </a:r>
            <a:r>
              <a:rPr lang="en-IN" dirty="0" err="1"/>
              <a:t>UserInfo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4F865-A73F-4072-A394-4E6B191D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create table </a:t>
            </a:r>
            <a:r>
              <a:rPr lang="en-IN" dirty="0" err="1"/>
              <a:t>user_info</a:t>
            </a:r>
            <a:r>
              <a:rPr lang="en-IN" dirty="0"/>
              <a:t>(</a:t>
            </a:r>
            <a:r>
              <a:rPr lang="en-IN" dirty="0" err="1"/>
              <a:t>userid</a:t>
            </a:r>
            <a:r>
              <a:rPr lang="en-IN" dirty="0"/>
              <a:t> int primary key </a:t>
            </a:r>
            <a:r>
              <a:rPr lang="en-IN" dirty="0" err="1"/>
              <a:t>auto_increment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username varchar(20),password varchar(20),productid varchar(20),</a:t>
            </a:r>
          </a:p>
          <a:p>
            <a:pPr marL="0" indent="0">
              <a:buNone/>
            </a:pPr>
            <a:r>
              <a:rPr lang="en-IN" dirty="0"/>
              <a:t>foreign key(productid) references products(</a:t>
            </a:r>
            <a:r>
              <a:rPr lang="en-IN" dirty="0" err="1"/>
              <a:t>product_id</a:t>
            </a:r>
            <a:r>
              <a:rPr lang="en-IN" dirty="0"/>
              <a:t>));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insert into </a:t>
            </a:r>
            <a:r>
              <a:rPr lang="en-IN" dirty="0" err="1"/>
              <a:t>user_info</a:t>
            </a:r>
            <a:r>
              <a:rPr lang="en-IN" dirty="0"/>
              <a:t>(</a:t>
            </a:r>
            <a:r>
              <a:rPr lang="en-IN" dirty="0" err="1"/>
              <a:t>username,password,productid</a:t>
            </a:r>
            <a:r>
              <a:rPr lang="en-IN" dirty="0"/>
              <a:t>) values('aman','123','201'),('rohan','456','203'),('rohit','789','204');</a:t>
            </a:r>
          </a:p>
        </p:txBody>
      </p:sp>
    </p:spTree>
    <p:extLst>
      <p:ext uri="{BB962C8B-B14F-4D97-AF65-F5344CB8AC3E}">
        <p14:creationId xmlns:p14="http://schemas.microsoft.com/office/powerpoint/2010/main" val="174615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F05D-A201-46C2-984B-7A4216E5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353"/>
          </a:xfrm>
        </p:spPr>
        <p:txBody>
          <a:bodyPr/>
          <a:lstStyle/>
          <a:p>
            <a:pPr algn="ctr"/>
            <a:r>
              <a:rPr lang="en-IN" dirty="0"/>
              <a:t>Types of Joins in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ADF0B-81AC-4205-9F27-590223843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564"/>
            <a:ext cx="11104418" cy="44862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1.CROSS JOIN (comma join)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2</a:t>
            </a:r>
            <a:r>
              <a:rPr lang="en-US" sz="2800" dirty="0"/>
              <a:t>.INNER JOIN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3.OUTER JOINS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	( a. LEFT [OUTER] JOIN b. RIGHT [OUTER] JOIN c. FULL OUTER JOIN 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4. joins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	</a:t>
            </a:r>
            <a:r>
              <a:rPr lang="en-US" sz="2800" dirty="0" err="1"/>
              <a:t>i</a:t>
            </a:r>
            <a:r>
              <a:rPr lang="en-US" sz="2800" dirty="0"/>
              <a:t>)  Joins with USING clause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	ii) Joins with the ON clause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5.SELF JOIN</a:t>
            </a:r>
          </a:p>
        </p:txBody>
      </p:sp>
    </p:spTree>
    <p:extLst>
      <p:ext uri="{BB962C8B-B14F-4D97-AF65-F5344CB8AC3E}">
        <p14:creationId xmlns:p14="http://schemas.microsoft.com/office/powerpoint/2010/main" val="311781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A80F-1394-44B5-8A70-7BB0694C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Joining multiple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65863-37F6-4501-BD63-4DE80F6C3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select * from products p</a:t>
            </a:r>
          </a:p>
          <a:p>
            <a:pPr marL="0" indent="0">
              <a:buNone/>
            </a:pPr>
            <a:r>
              <a:rPr lang="en-IN" dirty="0"/>
              <a:t>inner join categories c</a:t>
            </a:r>
          </a:p>
          <a:p>
            <a:pPr marL="0" indent="0">
              <a:buNone/>
            </a:pPr>
            <a:r>
              <a:rPr lang="en-IN" dirty="0"/>
              <a:t>on </a:t>
            </a:r>
            <a:r>
              <a:rPr lang="en-IN" dirty="0" err="1"/>
              <a:t>p.catid</a:t>
            </a:r>
            <a:r>
              <a:rPr lang="en-IN" dirty="0"/>
              <a:t>=</a:t>
            </a:r>
            <a:r>
              <a:rPr lang="en-IN" dirty="0" err="1"/>
              <a:t>c.categoryid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inner join </a:t>
            </a:r>
            <a:r>
              <a:rPr lang="en-IN" dirty="0" err="1"/>
              <a:t>user_info</a:t>
            </a:r>
            <a:r>
              <a:rPr lang="en-IN" dirty="0"/>
              <a:t> u</a:t>
            </a:r>
          </a:p>
          <a:p>
            <a:pPr marL="0" indent="0">
              <a:buNone/>
            </a:pPr>
            <a:r>
              <a:rPr lang="en-IN" dirty="0"/>
              <a:t>on </a:t>
            </a:r>
            <a:r>
              <a:rPr lang="en-IN" dirty="0" err="1"/>
              <a:t>u.productid</a:t>
            </a:r>
            <a:r>
              <a:rPr lang="en-IN" dirty="0"/>
              <a:t>=</a:t>
            </a:r>
            <a:r>
              <a:rPr lang="en-IN" dirty="0" err="1"/>
              <a:t>p.product_id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select * from categories c</a:t>
            </a:r>
          </a:p>
          <a:p>
            <a:pPr marL="0" indent="0">
              <a:buNone/>
            </a:pPr>
            <a:r>
              <a:rPr lang="en-IN" dirty="0"/>
              <a:t>inner join products p</a:t>
            </a:r>
          </a:p>
          <a:p>
            <a:pPr marL="0" indent="0">
              <a:buNone/>
            </a:pPr>
            <a:r>
              <a:rPr lang="en-IN" dirty="0"/>
              <a:t>on </a:t>
            </a:r>
            <a:r>
              <a:rPr lang="en-IN" dirty="0" err="1"/>
              <a:t>p.catid</a:t>
            </a:r>
            <a:r>
              <a:rPr lang="en-IN" dirty="0"/>
              <a:t>=</a:t>
            </a:r>
            <a:r>
              <a:rPr lang="en-IN" dirty="0" err="1"/>
              <a:t>c.categoryid</a:t>
            </a: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inner join </a:t>
            </a:r>
            <a:r>
              <a:rPr lang="en-IN" dirty="0" err="1"/>
              <a:t>user_info</a:t>
            </a:r>
            <a:r>
              <a:rPr lang="en-IN" dirty="0"/>
              <a:t> u</a:t>
            </a:r>
          </a:p>
          <a:p>
            <a:pPr marL="0" indent="0">
              <a:buNone/>
            </a:pPr>
            <a:r>
              <a:rPr lang="en-IN" dirty="0"/>
              <a:t>on </a:t>
            </a:r>
            <a:r>
              <a:rPr lang="en-IN" dirty="0" err="1"/>
              <a:t>u.productid</a:t>
            </a:r>
            <a:r>
              <a:rPr lang="en-IN" dirty="0"/>
              <a:t>=</a:t>
            </a:r>
            <a:r>
              <a:rPr lang="en-IN" dirty="0" err="1"/>
              <a:t>p.product_id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04416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91A6-0C87-49F5-80C7-C7A3D79B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Joining through Using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F98A1-52CA-40BA-88D5-70603CA75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alter table </a:t>
            </a:r>
            <a:r>
              <a:rPr lang="en-US" dirty="0" err="1"/>
              <a:t>user_info</a:t>
            </a:r>
            <a:r>
              <a:rPr lang="en-US" dirty="0"/>
              <a:t> rename column productid to </a:t>
            </a:r>
            <a:r>
              <a:rPr lang="en-US" dirty="0" err="1"/>
              <a:t>product_id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user_info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select * from products p</a:t>
            </a:r>
          </a:p>
          <a:p>
            <a:pPr marL="0" indent="0">
              <a:buNone/>
            </a:pPr>
            <a:r>
              <a:rPr lang="en-US" dirty="0"/>
              <a:t>inner join </a:t>
            </a:r>
            <a:r>
              <a:rPr lang="en-US" dirty="0" err="1"/>
              <a:t>user_info</a:t>
            </a:r>
            <a:r>
              <a:rPr lang="en-US" dirty="0"/>
              <a:t> u</a:t>
            </a:r>
          </a:p>
          <a:p>
            <a:pPr marL="0" indent="0">
              <a:buNone/>
            </a:pPr>
            <a:r>
              <a:rPr lang="en-US" dirty="0"/>
              <a:t> -- on </a:t>
            </a:r>
            <a:r>
              <a:rPr lang="en-US" dirty="0" err="1"/>
              <a:t>p.product_id</a:t>
            </a:r>
            <a:r>
              <a:rPr lang="en-US" dirty="0"/>
              <a:t>=</a:t>
            </a:r>
            <a:r>
              <a:rPr lang="en-US" dirty="0" err="1"/>
              <a:t>u.product_id</a:t>
            </a:r>
            <a:r>
              <a:rPr lang="en-US"/>
              <a:t>;</a:t>
            </a:r>
          </a:p>
          <a:p>
            <a:pPr marL="0" indent="0">
              <a:buNone/>
            </a:pPr>
            <a:r>
              <a:rPr lang="en-US"/>
              <a:t>using </a:t>
            </a:r>
            <a:r>
              <a:rPr lang="en-US" dirty="0"/>
              <a:t>(</a:t>
            </a:r>
            <a:r>
              <a:rPr lang="en-US" dirty="0" err="1"/>
              <a:t>product_id</a:t>
            </a:r>
            <a:r>
              <a:rPr lang="en-US" dirty="0"/>
              <a:t>);  -- no duplicate key column arrived </a:t>
            </a:r>
          </a:p>
          <a:p>
            <a:pPr marL="0" indent="0">
              <a:buNone/>
            </a:pPr>
            <a:r>
              <a:rPr lang="en-US" dirty="0"/>
              <a:t>when column name is same use using clause otherwise use on clause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8022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C973-D88E-E7E2-F7B4-22850152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Join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F2FEA9-4E62-78E2-19DB-7545A6E7B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07" y="1756438"/>
            <a:ext cx="7506350" cy="19966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0A3636-A165-1706-4A2E-2E2CDD2BB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07" y="4061884"/>
            <a:ext cx="8337002" cy="24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45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71F124-2E78-CBC3-0B5F-C01557EB0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93" y="540996"/>
            <a:ext cx="6805250" cy="32082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18833C-469E-8580-7987-C9149B8C5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86" y="3918852"/>
            <a:ext cx="6535504" cy="239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33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F05D-A201-46C2-984B-7A4216E5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 I have 2 tables products and categories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F1FE90-4674-4B48-AD30-AEDC760E3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32" y="1916271"/>
            <a:ext cx="11406997" cy="3864327"/>
          </a:xfrm>
        </p:spPr>
      </p:pic>
    </p:spTree>
    <p:extLst>
      <p:ext uri="{BB962C8B-B14F-4D97-AF65-F5344CB8AC3E}">
        <p14:creationId xmlns:p14="http://schemas.microsoft.com/office/powerpoint/2010/main" val="349291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0A36-8B8E-436A-A224-C6F25B12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Creation 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65435E-0943-426B-A461-69E0B0C31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92" y="1690688"/>
            <a:ext cx="8391909" cy="4740045"/>
          </a:xfrm>
        </p:spPr>
      </p:pic>
    </p:spTree>
    <p:extLst>
      <p:ext uri="{BB962C8B-B14F-4D97-AF65-F5344CB8AC3E}">
        <p14:creationId xmlns:p14="http://schemas.microsoft.com/office/powerpoint/2010/main" val="46754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0A36-8B8E-436A-A224-C6F25B12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 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C168B6-8B1D-415D-9200-2968A4F6F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034" y="1563232"/>
            <a:ext cx="6005891" cy="4825287"/>
          </a:xfrm>
        </p:spPr>
      </p:pic>
    </p:spTree>
    <p:extLst>
      <p:ext uri="{BB962C8B-B14F-4D97-AF65-F5344CB8AC3E}">
        <p14:creationId xmlns:p14="http://schemas.microsoft.com/office/powerpoint/2010/main" val="72165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0A36-8B8E-436A-A224-C6F25B12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Entity Relationship Diagram(EER)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80F3AF-13AB-9E08-3AFB-FDF1172D9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1" y="1738076"/>
            <a:ext cx="9840698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6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0A36-8B8E-436A-A224-C6F25B12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Products and Categories table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02CFF7-1D0A-4CD2-8316-743338FF6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34" y="2727825"/>
            <a:ext cx="4808637" cy="23243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CEA55D-5508-421E-811A-A95B9A384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783" y="2422998"/>
            <a:ext cx="4435224" cy="29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62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AE3527-AFC7-4906-9D67-9953EA4AE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809" y="354632"/>
            <a:ext cx="8484382" cy="5998459"/>
          </a:xfrm>
        </p:spPr>
      </p:pic>
    </p:spTree>
    <p:extLst>
      <p:ext uri="{BB962C8B-B14F-4D97-AF65-F5344CB8AC3E}">
        <p14:creationId xmlns:p14="http://schemas.microsoft.com/office/powerpoint/2010/main" val="3602425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0A36-8B8E-436A-A224-C6F25B12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Notes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C735-63AC-457E-BC8C-10F6C1A94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is no difference between RIGHT JOIN and RIGHT OUTER JOIN. Both are the same.</a:t>
            </a:r>
          </a:p>
          <a:p>
            <a:r>
              <a:rPr lang="en-US" dirty="0"/>
              <a:t>That means that LEFT JOIN and LEFT OUTER JOIN are the same.</a:t>
            </a:r>
          </a:p>
          <a:p>
            <a:r>
              <a:rPr lang="en-US" dirty="0"/>
              <a:t>Products table is considered as Left table and Categories Table is Considered as Right table in our Tutorial.</a:t>
            </a:r>
          </a:p>
          <a:p>
            <a:r>
              <a:rPr lang="en-US" dirty="0"/>
              <a:t>It is not compulsory that every product must lie in a category (that’s why foreign key also accepts multiple null values )</a:t>
            </a:r>
          </a:p>
          <a:p>
            <a:r>
              <a:rPr lang="en-US" dirty="0"/>
              <a:t>You cannot use using clause instead of on clause because our column name is different in both the tables </a:t>
            </a:r>
          </a:p>
          <a:p>
            <a:r>
              <a:rPr lang="en-US" dirty="0"/>
              <a:t>Full outer join is not supported in MySQL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971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2491</TotalTime>
  <Words>843</Words>
  <Application>Microsoft Office PowerPoint</Application>
  <PresentationFormat>Widescreen</PresentationFormat>
  <Paragraphs>104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Open Sans</vt:lpstr>
      <vt:lpstr>Office Theme</vt:lpstr>
      <vt:lpstr>PowerPoint Presentation</vt:lpstr>
      <vt:lpstr>Types of Joins in MySQL</vt:lpstr>
      <vt:lpstr>Let I have 2 tables products and categories</vt:lpstr>
      <vt:lpstr>Table Creation Query</vt:lpstr>
      <vt:lpstr>Insert query</vt:lpstr>
      <vt:lpstr>Enhanced Entity Relationship Diagram(EER)</vt:lpstr>
      <vt:lpstr>Products and Categories table  </vt:lpstr>
      <vt:lpstr>PowerPoint Presentation</vt:lpstr>
      <vt:lpstr>Notes : </vt:lpstr>
      <vt:lpstr>Cross join , Cartesian Product,Comma join</vt:lpstr>
      <vt:lpstr>        Inner Join    (gives matching data      from 2 or more tables)</vt:lpstr>
      <vt:lpstr>Left join </vt:lpstr>
      <vt:lpstr>Right join </vt:lpstr>
      <vt:lpstr>Only Left (excluding common data from left table)</vt:lpstr>
      <vt:lpstr>Only Right (excluding common data from right table)</vt:lpstr>
      <vt:lpstr>Full Outer </vt:lpstr>
      <vt:lpstr>Union</vt:lpstr>
      <vt:lpstr>Union All</vt:lpstr>
      <vt:lpstr>Creating new Table (UserInfo)</vt:lpstr>
      <vt:lpstr>Joining multiple tables</vt:lpstr>
      <vt:lpstr>Joining through Using Clause</vt:lpstr>
      <vt:lpstr>Self Join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 in MySQL</dc:title>
  <dc:creator>AMAN TIWARI</dc:creator>
  <cp:keywords>joins</cp:keywords>
  <cp:lastModifiedBy>AMAN TIWARI</cp:lastModifiedBy>
  <cp:revision>46</cp:revision>
  <dcterms:created xsi:type="dcterms:W3CDTF">2021-05-14T15:54:41Z</dcterms:created>
  <dcterms:modified xsi:type="dcterms:W3CDTF">2024-08-25T09:51:23Z</dcterms:modified>
</cp:coreProperties>
</file>