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ags/tag2.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notesSlides/notesSlide9.xml" ContentType="application/vnd.openxmlformats-officedocument.presentationml.notesSlide+xml"/>
  <Override PartName="/ppt/tags/tag16.xml" ContentType="application/vnd.openxmlformats-officedocument.presentationml.tags+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7.xml" ContentType="application/vnd.openxmlformats-officedocument.presentationml.tags+xml"/>
  <Override PartName="/ppt/tags/tag18.xml" ContentType="application/vnd.openxmlformats-officedocument.presentationml.tags+xml"/>
  <Override PartName="/ppt/notesSlides/notesSlide11.xml" ContentType="application/vnd.openxmlformats-officedocument.presentationml.notesSlide+xml"/>
  <Override PartName="/ppt/tags/tag19.xml" ContentType="application/vnd.openxmlformats-officedocument.presentationml.tags+xml"/>
  <Override PartName="/ppt/notesSlides/notesSlide12.xml" ContentType="application/vnd.openxmlformats-officedocument.presentationml.notesSlide+xml"/>
  <Override PartName="/ppt/tags/tag20.xml" ContentType="application/vnd.openxmlformats-officedocument.presentationml.tags+xml"/>
  <Override PartName="/ppt/notesSlides/notesSlide13.xml" ContentType="application/vnd.openxmlformats-officedocument.presentationml.notesSlide+xml"/>
  <Override PartName="/ppt/tags/tag21.xml" ContentType="application/vnd.openxmlformats-officedocument.presentationml.tags+xml"/>
  <Override PartName="/ppt/notesSlides/notesSlide14.xml" ContentType="application/vnd.openxmlformats-officedocument.presentationml.notesSlide+xml"/>
  <Override PartName="/ppt/tags/tag22.xml" ContentType="application/vnd.openxmlformats-officedocument.presentationml.tags+xml"/>
  <Override PartName="/ppt/notesSlides/notesSlide15.xml" ContentType="application/vnd.openxmlformats-officedocument.presentationml.notesSlide+xml"/>
  <Override PartName="/ppt/tags/tag23.xml" ContentType="application/vnd.openxmlformats-officedocument.presentationml.tags+xml"/>
  <Override PartName="/ppt/notesSlides/notesSlide16.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7.xml" ContentType="application/vnd.openxmlformats-officedocument.presentationml.notesSlide+xml"/>
  <Override PartName="/ppt/tags/tag26.xml" ContentType="application/vnd.openxmlformats-officedocument.presentationml.tags+xml"/>
  <Override PartName="/ppt/notesSlides/notesSlide18.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9.xml" ContentType="application/vnd.openxmlformats-officedocument.presentationml.notesSlide+xml"/>
  <Override PartName="/ppt/tags/tag30.xml" ContentType="application/vnd.openxmlformats-officedocument.presentationml.tags+xml"/>
  <Override PartName="/ppt/notesSlides/notesSlide20.xml" ContentType="application/vnd.openxmlformats-officedocument.presentationml.notesSlide+xml"/>
  <Override PartName="/ppt/tags/tag31.xml" ContentType="application/vnd.openxmlformats-officedocument.presentationml.tags+xml"/>
  <Override PartName="/ppt/notesSlides/notesSlide21.xml" ContentType="application/vnd.openxmlformats-officedocument.presentationml.notesSlide+xml"/>
  <Override PartName="/ppt/tags/tag32.xml" ContentType="application/vnd.openxmlformats-officedocument.presentationml.tags+xml"/>
  <Override PartName="/ppt/notesSlides/notesSlide22.xml" ContentType="application/vnd.openxmlformats-officedocument.presentationml.notesSlide+xml"/>
  <Override PartName="/ppt/tags/tag33.xml" ContentType="application/vnd.openxmlformats-officedocument.presentationml.tags+xml"/>
  <Override PartName="/ppt/notesSlides/notesSlide23.xml" ContentType="application/vnd.openxmlformats-officedocument.presentationml.notesSlide+xml"/>
  <Override PartName="/ppt/tags/tag34.xml" ContentType="application/vnd.openxmlformats-officedocument.presentationml.tags+xml"/>
  <Override PartName="/ppt/notesSlides/notesSlide24.xml" ContentType="application/vnd.openxmlformats-officedocument.presentationml.notesSlide+xml"/>
  <Override PartName="/ppt/tags/tag35.xml" ContentType="application/vnd.openxmlformats-officedocument.presentationml.tags+xml"/>
  <Override PartName="/ppt/notesSlides/notesSlide25.xml" ContentType="application/vnd.openxmlformats-officedocument.presentationml.notesSlide+xml"/>
  <Override PartName="/ppt/tags/tag36.xml" ContentType="application/vnd.openxmlformats-officedocument.presentationml.tags+xml"/>
  <Override PartName="/ppt/notesSlides/notesSlide26.xml" ContentType="application/vnd.openxmlformats-officedocument.presentationml.notesSlide+xml"/>
  <Override PartName="/ppt/tags/tag37.xml" ContentType="application/vnd.openxmlformats-officedocument.presentationml.tags+xml"/>
  <Override PartName="/ppt/notesSlides/notesSlide27.xml" ContentType="application/vnd.openxmlformats-officedocument.presentationml.notesSlide+xml"/>
  <Override PartName="/ppt/tags/tag38.xml" ContentType="application/vnd.openxmlformats-officedocument.presentationml.tags+xml"/>
  <Override PartName="/ppt/notesSlides/notesSlide28.xml" ContentType="application/vnd.openxmlformats-officedocument.presentationml.notesSlide+xml"/>
  <Override PartName="/ppt/tags/tag39.xml" ContentType="application/vnd.openxmlformats-officedocument.presentationml.tags+xml"/>
  <Override PartName="/ppt/notesSlides/notesSlide29.xml" ContentType="application/vnd.openxmlformats-officedocument.presentationml.notesSlide+xml"/>
  <Override PartName="/ppt/tags/tag40.xml" ContentType="application/vnd.openxmlformats-officedocument.presentationml.tags+xml"/>
  <Override PartName="/ppt/notesSlides/notesSlide30.xml" ContentType="application/vnd.openxmlformats-officedocument.presentationml.notesSlide+xml"/>
  <Override PartName="/ppt/tags/tag41.xml" ContentType="application/vnd.openxmlformats-officedocument.presentationml.tags+xml"/>
  <Override PartName="/ppt/notesSlides/notesSlide31.xml" ContentType="application/vnd.openxmlformats-officedocument.presentationml.notesSlide+xml"/>
  <Override PartName="/ppt/tags/tag42.xml" ContentType="application/vnd.openxmlformats-officedocument.presentationml.tags+xml"/>
  <Override PartName="/ppt/notesSlides/notesSlide32.xml" ContentType="application/vnd.openxmlformats-officedocument.presentationml.notesSlide+xml"/>
  <Override PartName="/ppt/tags/tag43.xml" ContentType="application/vnd.openxmlformats-officedocument.presentationml.tags+xml"/>
  <Override PartName="/ppt/notesSlides/notesSlide33.xml" ContentType="application/vnd.openxmlformats-officedocument.presentationml.notesSlide+xml"/>
  <Override PartName="/ppt/tags/tag44.xml" ContentType="application/vnd.openxmlformats-officedocument.presentationml.tags+xml"/>
  <Override PartName="/ppt/notesSlides/notesSlide34.xml" ContentType="application/vnd.openxmlformats-officedocument.presentationml.notesSlide+xml"/>
  <Override PartName="/ppt/tags/tag45.xml" ContentType="application/vnd.openxmlformats-officedocument.presentationml.tags+xml"/>
  <Override PartName="/ppt/notesSlides/notesSlide35.xml" ContentType="application/vnd.openxmlformats-officedocument.presentationml.notesSlide+xml"/>
  <Override PartName="/ppt/tags/tag46.xml" ContentType="application/vnd.openxmlformats-officedocument.presentationml.tags+xml"/>
  <Override PartName="/ppt/notesSlides/notesSlide36.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37.xml" ContentType="application/vnd.openxmlformats-officedocument.presentationml.notesSlide+xml"/>
  <Override PartName="/ppt/tags/tag49.xml" ContentType="application/vnd.openxmlformats-officedocument.presentationml.tags+xml"/>
  <Override PartName="/ppt/notesSlides/notesSlide38.xml" ContentType="application/vnd.openxmlformats-officedocument.presentationml.notesSlide+xml"/>
  <Override PartName="/ppt/tags/tag50.xml" ContentType="application/vnd.openxmlformats-officedocument.presentationml.tags+xml"/>
  <Override PartName="/ppt/notesSlides/notesSlide39.xml" ContentType="application/vnd.openxmlformats-officedocument.presentationml.notesSlide+xml"/>
  <Override PartName="/ppt/tags/tag51.xml" ContentType="application/vnd.openxmlformats-officedocument.presentationml.tags+xml"/>
  <Override PartName="/ppt/notesSlides/notesSlide40.xml" ContentType="application/vnd.openxmlformats-officedocument.presentationml.notesSlide+xml"/>
  <Override PartName="/ppt/tags/tag52.xml" ContentType="application/vnd.openxmlformats-officedocument.presentationml.tags+xml"/>
  <Override PartName="/ppt/notesSlides/notesSlide41.xml" ContentType="application/vnd.openxmlformats-officedocument.presentationml.notesSlide+xml"/>
  <Override PartName="/ppt/tags/tag53.xml" ContentType="application/vnd.openxmlformats-officedocument.presentationml.tags+xml"/>
  <Override PartName="/ppt/notesSlides/notesSlide42.xml" ContentType="application/vnd.openxmlformats-officedocument.presentationml.notesSlide+xml"/>
  <Override PartName="/ppt/tags/tag54.xml" ContentType="application/vnd.openxmlformats-officedocument.presentationml.tags+xml"/>
  <Override PartName="/ppt/notesSlides/notesSlide43.xml" ContentType="application/vnd.openxmlformats-officedocument.presentationml.notesSlide+xml"/>
  <Override PartName="/ppt/tags/tag55.xml" ContentType="application/vnd.openxmlformats-officedocument.presentationml.tags+xml"/>
  <Override PartName="/ppt/notesSlides/notesSlide44.xml" ContentType="application/vnd.openxmlformats-officedocument.presentationml.notesSlide+xml"/>
  <Override PartName="/ppt/tags/tag56.xml" ContentType="application/vnd.openxmlformats-officedocument.presentationml.tags+xml"/>
  <Override PartName="/ppt/notesSlides/notesSlide45.xml" ContentType="application/vnd.openxmlformats-officedocument.presentationml.notesSlide+xml"/>
  <Override PartName="/ppt/tags/tag57.xml" ContentType="application/vnd.openxmlformats-officedocument.presentationml.tags+xml"/>
  <Override PartName="/ppt/notesSlides/notesSlide46.xml" ContentType="application/vnd.openxmlformats-officedocument.presentationml.notesSlide+xml"/>
  <Override PartName="/ppt/tags/tag58.xml" ContentType="application/vnd.openxmlformats-officedocument.presentationml.tags+xml"/>
  <Override PartName="/ppt/notesSlides/notesSlide47.xml" ContentType="application/vnd.openxmlformats-officedocument.presentationml.notesSlide+xml"/>
  <Override PartName="/ppt/tags/tag59.xml" ContentType="application/vnd.openxmlformats-officedocument.presentationml.tags+xml"/>
  <Override PartName="/ppt/notesSlides/notesSlide48.xml" ContentType="application/vnd.openxmlformats-officedocument.presentationml.notesSlide+xml"/>
  <Override PartName="/ppt/tags/tag60.xml" ContentType="application/vnd.openxmlformats-officedocument.presentationml.tags+xml"/>
  <Override PartName="/ppt/notesSlides/notesSlide49.xml" ContentType="application/vnd.openxmlformats-officedocument.presentationml.notesSlide+xml"/>
  <Override PartName="/ppt/tags/tag61.xml" ContentType="application/vnd.openxmlformats-officedocument.presentationml.tags+xml"/>
  <Override PartName="/ppt/notesSlides/notesSlide50.xml" ContentType="application/vnd.openxmlformats-officedocument.presentationml.notesSlide+xml"/>
  <Override PartName="/ppt/tags/tag62.xml" ContentType="application/vnd.openxmlformats-officedocument.presentationml.tags+xml"/>
  <Override PartName="/ppt/notesSlides/notesSlide51.xml" ContentType="application/vnd.openxmlformats-officedocument.presentationml.notesSlide+xml"/>
  <Override PartName="/ppt/tags/tag63.xml" ContentType="application/vnd.openxmlformats-officedocument.presentationml.tags+xml"/>
  <Override PartName="/ppt/notesSlides/notesSlide52.xml" ContentType="application/vnd.openxmlformats-officedocument.presentationml.notesSlide+xml"/>
  <Override PartName="/ppt/tags/tag64.xml" ContentType="application/vnd.openxmlformats-officedocument.presentationml.tags+xml"/>
  <Override PartName="/ppt/notesSlides/notesSlide53.xml" ContentType="application/vnd.openxmlformats-officedocument.presentationml.notesSlide+xml"/>
  <Override PartName="/ppt/tags/tag65.xml" ContentType="application/vnd.openxmlformats-officedocument.presentationml.tags+xml"/>
  <Override PartName="/ppt/notesSlides/notesSlide54.xml" ContentType="application/vnd.openxmlformats-officedocument.presentationml.notesSlide+xml"/>
  <Override PartName="/ppt/tags/tag66.xml" ContentType="application/vnd.openxmlformats-officedocument.presentationml.tags+xml"/>
  <Override PartName="/ppt/notesSlides/notesSlide55.xml" ContentType="application/vnd.openxmlformats-officedocument.presentationml.notesSlide+xml"/>
  <Override PartName="/ppt/tags/tag67.xml" ContentType="application/vnd.openxmlformats-officedocument.presentationml.tags+xml"/>
  <Override PartName="/ppt/notesSlides/notesSlide56.xml" ContentType="application/vnd.openxmlformats-officedocument.presentationml.notesSlide+xml"/>
  <Override PartName="/ppt/tags/tag68.xml" ContentType="application/vnd.openxmlformats-officedocument.presentationml.tags+xml"/>
  <Override PartName="/ppt/notesSlides/notesSlide57.xml" ContentType="application/vnd.openxmlformats-officedocument.presentationml.notesSlide+xml"/>
  <Override PartName="/ppt/tags/tag69.xml" ContentType="application/vnd.openxmlformats-officedocument.presentationml.tags+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682" r:id="rId2"/>
    <p:sldMasterId id="2147483686" r:id="rId3"/>
    <p:sldMasterId id="2147483689" r:id="rId4"/>
  </p:sldMasterIdLst>
  <p:notesMasterIdLst>
    <p:notesMasterId r:id="rId176"/>
  </p:notesMasterIdLst>
  <p:handoutMasterIdLst>
    <p:handoutMasterId r:id="rId177"/>
  </p:handoutMasterIdLst>
  <p:sldIdLst>
    <p:sldId id="257" r:id="rId5"/>
    <p:sldId id="258" r:id="rId6"/>
    <p:sldId id="260" r:id="rId7"/>
    <p:sldId id="334" r:id="rId8"/>
    <p:sldId id="335" r:id="rId9"/>
    <p:sldId id="336" r:id="rId10"/>
    <p:sldId id="509" r:id="rId11"/>
    <p:sldId id="338" r:id="rId12"/>
    <p:sldId id="339" r:id="rId13"/>
    <p:sldId id="501" r:id="rId14"/>
    <p:sldId id="341" r:id="rId15"/>
    <p:sldId id="578" r:id="rId16"/>
    <p:sldId id="579" r:id="rId17"/>
    <p:sldId id="580" r:id="rId18"/>
    <p:sldId id="581" r:id="rId19"/>
    <p:sldId id="582" r:id="rId20"/>
    <p:sldId id="583" r:id="rId21"/>
    <p:sldId id="584" r:id="rId22"/>
    <p:sldId id="585" r:id="rId23"/>
    <p:sldId id="586" r:id="rId24"/>
    <p:sldId id="324" r:id="rId25"/>
    <p:sldId id="349" r:id="rId26"/>
    <p:sldId id="350" r:id="rId27"/>
    <p:sldId id="351" r:id="rId28"/>
    <p:sldId id="353" r:id="rId29"/>
    <p:sldId id="354" r:id="rId30"/>
    <p:sldId id="357" r:id="rId31"/>
    <p:sldId id="358" r:id="rId32"/>
    <p:sldId id="359" r:id="rId33"/>
    <p:sldId id="360" r:id="rId34"/>
    <p:sldId id="495" r:id="rId35"/>
    <p:sldId id="362" r:id="rId36"/>
    <p:sldId id="363" r:id="rId37"/>
    <p:sldId id="364" r:id="rId38"/>
    <p:sldId id="366" r:id="rId39"/>
    <p:sldId id="367" r:id="rId40"/>
    <p:sldId id="306" r:id="rId41"/>
    <p:sldId id="278" r:id="rId42"/>
    <p:sldId id="279" r:id="rId43"/>
    <p:sldId id="280" r:id="rId44"/>
    <p:sldId id="282" r:id="rId45"/>
    <p:sldId id="510" r:id="rId46"/>
    <p:sldId id="283" r:id="rId47"/>
    <p:sldId id="511" r:id="rId48"/>
    <p:sldId id="368" r:id="rId49"/>
    <p:sldId id="370" r:id="rId50"/>
    <p:sldId id="371" r:id="rId51"/>
    <p:sldId id="372" r:id="rId52"/>
    <p:sldId id="375" r:id="rId53"/>
    <p:sldId id="376" r:id="rId54"/>
    <p:sldId id="377" r:id="rId55"/>
    <p:sldId id="507" r:id="rId56"/>
    <p:sldId id="378" r:id="rId57"/>
    <p:sldId id="379" r:id="rId58"/>
    <p:sldId id="380" r:id="rId59"/>
    <p:sldId id="381" r:id="rId60"/>
    <p:sldId id="296" r:id="rId61"/>
    <p:sldId id="508" r:id="rId62"/>
    <p:sldId id="382" r:id="rId63"/>
    <p:sldId id="383" r:id="rId64"/>
    <p:sldId id="384" r:id="rId65"/>
    <p:sldId id="385" r:id="rId66"/>
    <p:sldId id="514" r:id="rId67"/>
    <p:sldId id="386" r:id="rId68"/>
    <p:sldId id="500" r:id="rId69"/>
    <p:sldId id="388" r:id="rId70"/>
    <p:sldId id="400" r:id="rId71"/>
    <p:sldId id="392" r:id="rId72"/>
    <p:sldId id="393" r:id="rId73"/>
    <p:sldId id="394" r:id="rId74"/>
    <p:sldId id="395" r:id="rId75"/>
    <p:sldId id="399" r:id="rId76"/>
    <p:sldId id="397" r:id="rId77"/>
    <p:sldId id="398" r:id="rId78"/>
    <p:sldId id="373" r:id="rId79"/>
    <p:sldId id="512" r:id="rId80"/>
    <p:sldId id="401" r:id="rId81"/>
    <p:sldId id="402" r:id="rId82"/>
    <p:sldId id="403" r:id="rId83"/>
    <p:sldId id="404" r:id="rId84"/>
    <p:sldId id="513" r:id="rId85"/>
    <p:sldId id="405" r:id="rId86"/>
    <p:sldId id="369" r:id="rId87"/>
    <p:sldId id="365" r:id="rId88"/>
    <p:sldId id="406" r:id="rId89"/>
    <p:sldId id="407" r:id="rId90"/>
    <p:sldId id="408" r:id="rId91"/>
    <p:sldId id="409" r:id="rId92"/>
    <p:sldId id="410" r:id="rId93"/>
    <p:sldId id="411" r:id="rId94"/>
    <p:sldId id="515" r:id="rId95"/>
    <p:sldId id="412" r:id="rId96"/>
    <p:sldId id="413" r:id="rId97"/>
    <p:sldId id="414" r:id="rId98"/>
    <p:sldId id="416" r:id="rId99"/>
    <p:sldId id="417" r:id="rId100"/>
    <p:sldId id="418" r:id="rId101"/>
    <p:sldId id="496" r:id="rId102"/>
    <p:sldId id="420" r:id="rId103"/>
    <p:sldId id="422" r:id="rId104"/>
    <p:sldId id="271" r:id="rId105"/>
    <p:sldId id="272" r:id="rId106"/>
    <p:sldId id="274" r:id="rId107"/>
    <p:sldId id="424" r:id="rId108"/>
    <p:sldId id="517" r:id="rId109"/>
    <p:sldId id="277" r:id="rId110"/>
    <p:sldId id="425" r:id="rId111"/>
    <p:sldId id="427" r:id="rId112"/>
    <p:sldId id="516" r:id="rId113"/>
    <p:sldId id="281" r:id="rId114"/>
    <p:sldId id="518" r:id="rId115"/>
    <p:sldId id="519" r:id="rId116"/>
    <p:sldId id="520" r:id="rId117"/>
    <p:sldId id="521" r:id="rId118"/>
    <p:sldId id="522" r:id="rId119"/>
    <p:sldId id="523" r:id="rId120"/>
    <p:sldId id="524" r:id="rId121"/>
    <p:sldId id="525" r:id="rId122"/>
    <p:sldId id="526" r:id="rId123"/>
    <p:sldId id="527" r:id="rId124"/>
    <p:sldId id="528" r:id="rId125"/>
    <p:sldId id="529" r:id="rId126"/>
    <p:sldId id="530" r:id="rId127"/>
    <p:sldId id="531" r:id="rId128"/>
    <p:sldId id="532" r:id="rId129"/>
    <p:sldId id="533" r:id="rId130"/>
    <p:sldId id="534" r:id="rId131"/>
    <p:sldId id="535" r:id="rId132"/>
    <p:sldId id="536" r:id="rId133"/>
    <p:sldId id="537" r:id="rId134"/>
    <p:sldId id="538" r:id="rId135"/>
    <p:sldId id="539" r:id="rId136"/>
    <p:sldId id="540" r:id="rId137"/>
    <p:sldId id="541" r:id="rId138"/>
    <p:sldId id="542" r:id="rId139"/>
    <p:sldId id="543" r:id="rId140"/>
    <p:sldId id="544" r:id="rId141"/>
    <p:sldId id="545" r:id="rId142"/>
    <p:sldId id="546" r:id="rId143"/>
    <p:sldId id="547" r:id="rId144"/>
    <p:sldId id="548" r:id="rId145"/>
    <p:sldId id="549" r:id="rId146"/>
    <p:sldId id="550" r:id="rId147"/>
    <p:sldId id="551" r:id="rId148"/>
    <p:sldId id="552" r:id="rId149"/>
    <p:sldId id="553" r:id="rId150"/>
    <p:sldId id="554" r:id="rId151"/>
    <p:sldId id="555" r:id="rId152"/>
    <p:sldId id="556" r:id="rId153"/>
    <p:sldId id="557" r:id="rId154"/>
    <p:sldId id="558" r:id="rId155"/>
    <p:sldId id="559" r:id="rId156"/>
    <p:sldId id="560" r:id="rId157"/>
    <p:sldId id="561" r:id="rId158"/>
    <p:sldId id="562" r:id="rId159"/>
    <p:sldId id="563" r:id="rId160"/>
    <p:sldId id="564" r:id="rId161"/>
    <p:sldId id="565" r:id="rId162"/>
    <p:sldId id="566" r:id="rId163"/>
    <p:sldId id="567" r:id="rId164"/>
    <p:sldId id="568" r:id="rId165"/>
    <p:sldId id="569" r:id="rId166"/>
    <p:sldId id="570" r:id="rId167"/>
    <p:sldId id="571" r:id="rId168"/>
    <p:sldId id="572" r:id="rId169"/>
    <p:sldId id="573" r:id="rId170"/>
    <p:sldId id="574" r:id="rId171"/>
    <p:sldId id="575" r:id="rId172"/>
    <p:sldId id="576" r:id="rId173"/>
    <p:sldId id="577" r:id="rId174"/>
    <p:sldId id="265" r:id="rId1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36" userDrawn="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E46C0A"/>
    <a:srgbClr val="19715C"/>
    <a:srgbClr val="953735"/>
    <a:srgbClr val="C00000"/>
    <a:srgbClr val="FDEADA"/>
    <a:srgbClr val="F89A65"/>
    <a:srgbClr val="357562"/>
    <a:srgbClr val="E986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0" autoAdjust="0"/>
    <p:restoredTop sz="94660"/>
  </p:normalViewPr>
  <p:slideViewPr>
    <p:cSldViewPr>
      <p:cViewPr varScale="1">
        <p:scale>
          <a:sx n="84" d="100"/>
          <a:sy n="84" d="100"/>
        </p:scale>
        <p:origin x="780" y="54"/>
      </p:cViewPr>
      <p:guideLst>
        <p:guide orient="horz" pos="2736"/>
        <p:guide pos="2880"/>
      </p:guideLst>
    </p:cSldViewPr>
  </p:slideViewPr>
  <p:notesTextViewPr>
    <p:cViewPr>
      <p:scale>
        <a:sx n="1" d="1"/>
        <a:sy n="1" d="1"/>
      </p:scale>
      <p:origin x="0" y="0"/>
    </p:cViewPr>
  </p:notesTextViewPr>
  <p:notesViewPr>
    <p:cSldViewPr>
      <p:cViewPr varScale="1">
        <p:scale>
          <a:sx n="122" d="100"/>
          <a:sy n="122" d="100"/>
        </p:scale>
        <p:origin x="49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38" Type="http://schemas.openxmlformats.org/officeDocument/2006/relationships/slide" Target="slides/slide134.xml"/><Relationship Id="rId154" Type="http://schemas.openxmlformats.org/officeDocument/2006/relationships/slide" Target="slides/slide150.xml"/><Relationship Id="rId159" Type="http://schemas.openxmlformats.org/officeDocument/2006/relationships/slide" Target="slides/slide155.xml"/><Relationship Id="rId175" Type="http://schemas.openxmlformats.org/officeDocument/2006/relationships/slide" Target="slides/slide171.xml"/><Relationship Id="rId170" Type="http://schemas.openxmlformats.org/officeDocument/2006/relationships/slide" Target="slides/slide166.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144" Type="http://schemas.openxmlformats.org/officeDocument/2006/relationships/slide" Target="slides/slide140.xml"/><Relationship Id="rId149" Type="http://schemas.openxmlformats.org/officeDocument/2006/relationships/slide" Target="slides/slide14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160" Type="http://schemas.openxmlformats.org/officeDocument/2006/relationships/slide" Target="slides/slide156.xml"/><Relationship Id="rId165" Type="http://schemas.openxmlformats.org/officeDocument/2006/relationships/slide" Target="slides/slide161.xml"/><Relationship Id="rId181" Type="http://schemas.openxmlformats.org/officeDocument/2006/relationships/tableStyles" Target="tableStyle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150" Type="http://schemas.openxmlformats.org/officeDocument/2006/relationships/slide" Target="slides/slide146.xml"/><Relationship Id="rId155" Type="http://schemas.openxmlformats.org/officeDocument/2006/relationships/slide" Target="slides/slide151.xml"/><Relationship Id="rId171" Type="http://schemas.openxmlformats.org/officeDocument/2006/relationships/slide" Target="slides/slide167.xml"/><Relationship Id="rId176" Type="http://schemas.openxmlformats.org/officeDocument/2006/relationships/notesMaster" Target="notesMasters/notesMaster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slide" Target="slides/slide141.xml"/><Relationship Id="rId161" Type="http://schemas.openxmlformats.org/officeDocument/2006/relationships/slide" Target="slides/slide157.xml"/><Relationship Id="rId166" Type="http://schemas.openxmlformats.org/officeDocument/2006/relationships/slide" Target="slides/slide162.xml"/><Relationship Id="rId1" Type="http://schemas.openxmlformats.org/officeDocument/2006/relationships/slideMaster" Target="slideMasters/slideMaster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slide" Target="slides/slide152.xml"/><Relationship Id="rId177"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72" Type="http://schemas.openxmlformats.org/officeDocument/2006/relationships/slide" Target="slides/slide168.xml"/><Relationship Id="rId180" Type="http://schemas.openxmlformats.org/officeDocument/2006/relationships/theme" Target="theme/theme1.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167" Type="http://schemas.openxmlformats.org/officeDocument/2006/relationships/slide" Target="slides/slide163.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slide" Target="slides/slide15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178" Type="http://schemas.openxmlformats.org/officeDocument/2006/relationships/presProps" Target="presProps.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73" Type="http://schemas.openxmlformats.org/officeDocument/2006/relationships/slide" Target="slides/slide169.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slide" Target="slides/slide164.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74" Type="http://schemas.openxmlformats.org/officeDocument/2006/relationships/slide" Target="slides/slide170.xml"/><Relationship Id="rId179" Type="http://schemas.openxmlformats.org/officeDocument/2006/relationships/viewProps" Target="viewProps.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slide" Target="slides/slide160.xml"/><Relationship Id="rId169" Type="http://schemas.openxmlformats.org/officeDocument/2006/relationships/slide" Target="slides/slide165.xml"/></Relationships>
</file>

<file path=ppt/diagrams/colors1.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8F01B5-19AF-40C6-AB93-807C13AD96CD}" type="doc">
      <dgm:prSet loTypeId="urn:microsoft.com/office/officeart/2005/8/layout/target1" loCatId="relationship" qsTypeId="urn:microsoft.com/office/officeart/2005/8/quickstyle/simple1" qsCatId="simple" csTypeId="urn:microsoft.com/office/officeart/2005/8/colors/accent6_5" csCatId="accent6" phldr="1"/>
      <dgm:spPr/>
      <dgm:t>
        <a:bodyPr/>
        <a:lstStyle/>
        <a:p>
          <a:endParaRPr lang="en-IN"/>
        </a:p>
      </dgm:t>
    </dgm:pt>
    <dgm:pt modelId="{22042DFC-70A7-41F6-9A9B-F8AD100A97E0}">
      <dgm:prSet custT="1"/>
      <dgm:spPr/>
      <dgm:t>
        <a:bodyPr/>
        <a:lstStyle/>
        <a:p>
          <a:r>
            <a:rPr lang="en-GB" sz="1800" dirty="0">
              <a:latin typeface="Cambria" panose="02040503050406030204" pitchFamily="18" charset="0"/>
              <a:ea typeface="Cambria" panose="02040503050406030204" pitchFamily="18" charset="0"/>
            </a:rPr>
            <a:t>Data Definition Language (DDL)</a:t>
          </a:r>
          <a:endParaRPr lang="en-IN" sz="1800" dirty="0">
            <a:latin typeface="Cambria" panose="02040503050406030204" pitchFamily="18" charset="0"/>
            <a:ea typeface="Cambria" panose="02040503050406030204" pitchFamily="18" charset="0"/>
          </a:endParaRPr>
        </a:p>
      </dgm:t>
    </dgm:pt>
    <dgm:pt modelId="{316AE882-EFEE-4ABD-8971-4FF641827353}" type="parTrans" cxnId="{69A562D2-C09F-4788-ADA0-F07FEC69521C}">
      <dgm:prSet/>
      <dgm:spPr/>
      <dgm:t>
        <a:bodyPr/>
        <a:lstStyle/>
        <a:p>
          <a:endParaRPr lang="en-IN">
            <a:solidFill>
              <a:schemeClr val="tx1"/>
            </a:solidFill>
            <a:latin typeface="Cambria" panose="02040503050406030204" pitchFamily="18" charset="0"/>
            <a:ea typeface="Cambria" panose="02040503050406030204" pitchFamily="18" charset="0"/>
          </a:endParaRPr>
        </a:p>
      </dgm:t>
    </dgm:pt>
    <dgm:pt modelId="{44A149A2-9EB1-4507-94D2-5034D4C9D0EF}" type="sibTrans" cxnId="{69A562D2-C09F-4788-ADA0-F07FEC69521C}">
      <dgm:prSet/>
      <dgm:spPr/>
      <dgm:t>
        <a:bodyPr/>
        <a:lstStyle/>
        <a:p>
          <a:endParaRPr lang="en-IN">
            <a:solidFill>
              <a:schemeClr val="tx1"/>
            </a:solidFill>
            <a:latin typeface="Cambria" panose="02040503050406030204" pitchFamily="18" charset="0"/>
            <a:ea typeface="Cambria" panose="02040503050406030204" pitchFamily="18" charset="0"/>
          </a:endParaRPr>
        </a:p>
      </dgm:t>
    </dgm:pt>
    <dgm:pt modelId="{BA269D3C-6FDF-47A3-81F6-2B108FE73DED}">
      <dgm:prSet custT="1"/>
      <dgm:spPr/>
      <dgm:t>
        <a:bodyPr/>
        <a:lstStyle/>
        <a:p>
          <a:r>
            <a:rPr lang="en-GB" sz="1800" dirty="0">
              <a:latin typeface="Cambria" panose="02040503050406030204" pitchFamily="18" charset="0"/>
              <a:ea typeface="Cambria" panose="02040503050406030204" pitchFamily="18" charset="0"/>
            </a:rPr>
            <a:t>Data Manipulation Language(DML)</a:t>
          </a:r>
          <a:endParaRPr lang="en-IN" sz="1800" dirty="0">
            <a:latin typeface="Cambria" panose="02040503050406030204" pitchFamily="18" charset="0"/>
            <a:ea typeface="Cambria" panose="02040503050406030204" pitchFamily="18" charset="0"/>
          </a:endParaRPr>
        </a:p>
      </dgm:t>
    </dgm:pt>
    <dgm:pt modelId="{8BCCA07C-539E-4C8F-AE45-1213F1D51772}" type="parTrans" cxnId="{6CD21DD5-405B-4E9C-8A7E-3D2DFBA18811}">
      <dgm:prSet/>
      <dgm:spPr/>
      <dgm:t>
        <a:bodyPr/>
        <a:lstStyle/>
        <a:p>
          <a:endParaRPr lang="en-IN">
            <a:solidFill>
              <a:schemeClr val="tx1"/>
            </a:solidFill>
            <a:latin typeface="Cambria" panose="02040503050406030204" pitchFamily="18" charset="0"/>
            <a:ea typeface="Cambria" panose="02040503050406030204" pitchFamily="18" charset="0"/>
          </a:endParaRPr>
        </a:p>
      </dgm:t>
    </dgm:pt>
    <dgm:pt modelId="{B223A3B8-4C34-406A-B20C-2B4B40749DE3}" type="sibTrans" cxnId="{6CD21DD5-405B-4E9C-8A7E-3D2DFBA18811}">
      <dgm:prSet/>
      <dgm:spPr/>
      <dgm:t>
        <a:bodyPr/>
        <a:lstStyle/>
        <a:p>
          <a:endParaRPr lang="en-IN">
            <a:solidFill>
              <a:schemeClr val="tx1"/>
            </a:solidFill>
            <a:latin typeface="Cambria" panose="02040503050406030204" pitchFamily="18" charset="0"/>
            <a:ea typeface="Cambria" panose="02040503050406030204" pitchFamily="18" charset="0"/>
          </a:endParaRPr>
        </a:p>
      </dgm:t>
    </dgm:pt>
    <dgm:pt modelId="{37C7E13A-DC2E-48BD-A1A5-F5EB3BCAFA44}">
      <dgm:prSet custT="1"/>
      <dgm:spPr/>
      <dgm:t>
        <a:bodyPr/>
        <a:lstStyle/>
        <a:p>
          <a:r>
            <a:rPr lang="en-GB" sz="1800" dirty="0">
              <a:latin typeface="Cambria" panose="02040503050406030204" pitchFamily="18" charset="0"/>
              <a:ea typeface="Cambria" panose="02040503050406030204" pitchFamily="18" charset="0"/>
            </a:rPr>
            <a:t>Data Query Language (DQL)</a:t>
          </a:r>
          <a:endParaRPr lang="en-IN" sz="1800" dirty="0">
            <a:latin typeface="Cambria" panose="02040503050406030204" pitchFamily="18" charset="0"/>
            <a:ea typeface="Cambria" panose="02040503050406030204" pitchFamily="18" charset="0"/>
          </a:endParaRPr>
        </a:p>
      </dgm:t>
    </dgm:pt>
    <dgm:pt modelId="{DB7B3D5D-4A3A-4EEF-8E4A-604F3D4A1840}" type="parTrans" cxnId="{5B73374E-BF74-4D25-BC33-EB10270AB2AE}">
      <dgm:prSet/>
      <dgm:spPr/>
      <dgm:t>
        <a:bodyPr/>
        <a:lstStyle/>
        <a:p>
          <a:endParaRPr lang="en-IN">
            <a:solidFill>
              <a:schemeClr val="tx1"/>
            </a:solidFill>
            <a:latin typeface="Cambria" panose="02040503050406030204" pitchFamily="18" charset="0"/>
            <a:ea typeface="Cambria" panose="02040503050406030204" pitchFamily="18" charset="0"/>
          </a:endParaRPr>
        </a:p>
      </dgm:t>
    </dgm:pt>
    <dgm:pt modelId="{A1E77E77-907A-4D9B-AB1E-84E6329177BF}" type="sibTrans" cxnId="{5B73374E-BF74-4D25-BC33-EB10270AB2AE}">
      <dgm:prSet/>
      <dgm:spPr/>
      <dgm:t>
        <a:bodyPr/>
        <a:lstStyle/>
        <a:p>
          <a:endParaRPr lang="en-IN">
            <a:solidFill>
              <a:schemeClr val="tx1"/>
            </a:solidFill>
            <a:latin typeface="Cambria" panose="02040503050406030204" pitchFamily="18" charset="0"/>
            <a:ea typeface="Cambria" panose="02040503050406030204" pitchFamily="18" charset="0"/>
          </a:endParaRPr>
        </a:p>
      </dgm:t>
    </dgm:pt>
    <dgm:pt modelId="{54CAA8A9-446B-47A0-811A-C1ECFB22D805}">
      <dgm:prSet custT="1"/>
      <dgm:spPr/>
      <dgm:t>
        <a:bodyPr/>
        <a:lstStyle/>
        <a:p>
          <a:r>
            <a:rPr lang="en-GB" sz="1800">
              <a:latin typeface="Cambria" panose="02040503050406030204" pitchFamily="18" charset="0"/>
              <a:ea typeface="Cambria" panose="02040503050406030204" pitchFamily="18" charset="0"/>
            </a:rPr>
            <a:t>Data Control Language (DCL)</a:t>
          </a:r>
          <a:endParaRPr lang="en-IN" sz="1800" dirty="0">
            <a:latin typeface="Cambria" panose="02040503050406030204" pitchFamily="18" charset="0"/>
            <a:ea typeface="Cambria" panose="02040503050406030204" pitchFamily="18" charset="0"/>
          </a:endParaRPr>
        </a:p>
      </dgm:t>
    </dgm:pt>
    <dgm:pt modelId="{2C31ED49-B3D0-46BF-9374-BED2E79B2B7F}" type="parTrans" cxnId="{6E792E7A-0F2D-48F9-82C5-0EAA37EC34F1}">
      <dgm:prSet/>
      <dgm:spPr/>
      <dgm:t>
        <a:bodyPr/>
        <a:lstStyle/>
        <a:p>
          <a:endParaRPr lang="en-IN">
            <a:solidFill>
              <a:schemeClr val="tx1"/>
            </a:solidFill>
            <a:latin typeface="Cambria" panose="02040503050406030204" pitchFamily="18" charset="0"/>
            <a:ea typeface="Cambria" panose="02040503050406030204" pitchFamily="18" charset="0"/>
          </a:endParaRPr>
        </a:p>
      </dgm:t>
    </dgm:pt>
    <dgm:pt modelId="{2080C4B4-7F00-45C2-887B-A1190623599C}" type="sibTrans" cxnId="{6E792E7A-0F2D-48F9-82C5-0EAA37EC34F1}">
      <dgm:prSet/>
      <dgm:spPr/>
      <dgm:t>
        <a:bodyPr/>
        <a:lstStyle/>
        <a:p>
          <a:endParaRPr lang="en-IN">
            <a:solidFill>
              <a:schemeClr val="tx1"/>
            </a:solidFill>
            <a:latin typeface="Cambria" panose="02040503050406030204" pitchFamily="18" charset="0"/>
            <a:ea typeface="Cambria" panose="02040503050406030204" pitchFamily="18" charset="0"/>
          </a:endParaRPr>
        </a:p>
      </dgm:t>
    </dgm:pt>
    <dgm:pt modelId="{E297AA22-3D9C-4924-AFD7-E325A42E8604}">
      <dgm:prSet custT="1"/>
      <dgm:spPr/>
      <dgm:t>
        <a:bodyPr/>
        <a:lstStyle/>
        <a:p>
          <a:r>
            <a:rPr lang="en-GB" sz="1800">
              <a:latin typeface="Cambria" panose="02040503050406030204" pitchFamily="18" charset="0"/>
              <a:ea typeface="Cambria" panose="02040503050406030204" pitchFamily="18" charset="0"/>
            </a:rPr>
            <a:t>Transactional Control Language (TCL)</a:t>
          </a:r>
          <a:endParaRPr lang="en-IN" sz="1800" dirty="0">
            <a:latin typeface="Cambria" panose="02040503050406030204" pitchFamily="18" charset="0"/>
            <a:ea typeface="Cambria" panose="02040503050406030204" pitchFamily="18" charset="0"/>
          </a:endParaRPr>
        </a:p>
      </dgm:t>
    </dgm:pt>
    <dgm:pt modelId="{144AFF01-EF6C-496B-95E6-EFC6B7929498}" type="parTrans" cxnId="{BABD95C2-E524-48FD-A3D1-A5BB01BAF4B5}">
      <dgm:prSet/>
      <dgm:spPr/>
      <dgm:t>
        <a:bodyPr/>
        <a:lstStyle/>
        <a:p>
          <a:endParaRPr lang="en-IN">
            <a:solidFill>
              <a:schemeClr val="tx1"/>
            </a:solidFill>
            <a:latin typeface="Cambria" panose="02040503050406030204" pitchFamily="18" charset="0"/>
            <a:ea typeface="Cambria" panose="02040503050406030204" pitchFamily="18" charset="0"/>
          </a:endParaRPr>
        </a:p>
      </dgm:t>
    </dgm:pt>
    <dgm:pt modelId="{BA0A71B4-C975-4BA8-A9F0-9B67B9782974}" type="sibTrans" cxnId="{BABD95C2-E524-48FD-A3D1-A5BB01BAF4B5}">
      <dgm:prSet/>
      <dgm:spPr/>
      <dgm:t>
        <a:bodyPr/>
        <a:lstStyle/>
        <a:p>
          <a:endParaRPr lang="en-IN">
            <a:solidFill>
              <a:schemeClr val="tx1"/>
            </a:solidFill>
            <a:latin typeface="Cambria" panose="02040503050406030204" pitchFamily="18" charset="0"/>
            <a:ea typeface="Cambria" panose="02040503050406030204" pitchFamily="18" charset="0"/>
          </a:endParaRPr>
        </a:p>
      </dgm:t>
    </dgm:pt>
    <dgm:pt modelId="{CA15E95C-6289-46E3-9FFB-B2D33BDB756E}" type="pres">
      <dgm:prSet presAssocID="{128F01B5-19AF-40C6-AB93-807C13AD96CD}" presName="composite" presStyleCnt="0">
        <dgm:presLayoutVars>
          <dgm:chMax val="5"/>
          <dgm:dir/>
          <dgm:resizeHandles val="exact"/>
        </dgm:presLayoutVars>
      </dgm:prSet>
      <dgm:spPr/>
      <dgm:t>
        <a:bodyPr/>
        <a:lstStyle/>
        <a:p>
          <a:endParaRPr lang="en-US"/>
        </a:p>
      </dgm:t>
    </dgm:pt>
    <dgm:pt modelId="{1D88437C-B035-406C-A106-2045E54AD4CE}" type="pres">
      <dgm:prSet presAssocID="{22042DFC-70A7-41F6-9A9B-F8AD100A97E0}" presName="circle1" presStyleLbl="lnNode1" presStyleIdx="0" presStyleCnt="5"/>
      <dgm:spPr/>
    </dgm:pt>
    <dgm:pt modelId="{C7868017-2BEF-45D3-B11B-63DEE310B783}" type="pres">
      <dgm:prSet presAssocID="{22042DFC-70A7-41F6-9A9B-F8AD100A97E0}" presName="text1" presStyleLbl="revTx" presStyleIdx="0" presStyleCnt="5" custScaleX="224012" custLinFactNeighborX="68997" custLinFactNeighborY="14311">
        <dgm:presLayoutVars>
          <dgm:bulletEnabled val="1"/>
        </dgm:presLayoutVars>
      </dgm:prSet>
      <dgm:spPr/>
      <dgm:t>
        <a:bodyPr/>
        <a:lstStyle/>
        <a:p>
          <a:endParaRPr lang="en-US"/>
        </a:p>
      </dgm:t>
    </dgm:pt>
    <dgm:pt modelId="{5F4A32EB-2CFC-4704-9A87-EBFBE136F145}" type="pres">
      <dgm:prSet presAssocID="{22042DFC-70A7-41F6-9A9B-F8AD100A97E0}" presName="line1" presStyleLbl="callout" presStyleIdx="0" presStyleCnt="10"/>
      <dgm:spPr/>
    </dgm:pt>
    <dgm:pt modelId="{AC90D6D0-5A7E-4691-8C36-9746AD79EC00}" type="pres">
      <dgm:prSet presAssocID="{22042DFC-70A7-41F6-9A9B-F8AD100A97E0}" presName="d1" presStyleLbl="callout" presStyleIdx="1" presStyleCnt="10"/>
      <dgm:spPr/>
    </dgm:pt>
    <dgm:pt modelId="{5ADE1CE5-66CA-4F8A-B4FE-9374BF5D7C21}" type="pres">
      <dgm:prSet presAssocID="{BA269D3C-6FDF-47A3-81F6-2B108FE73DED}" presName="circle2" presStyleLbl="lnNode1" presStyleIdx="1" presStyleCnt="5"/>
      <dgm:spPr/>
    </dgm:pt>
    <dgm:pt modelId="{D5E6D451-FB81-4432-A382-8FD6DE38D0F8}" type="pres">
      <dgm:prSet presAssocID="{BA269D3C-6FDF-47A3-81F6-2B108FE73DED}" presName="text2" presStyleLbl="revTx" presStyleIdx="1" presStyleCnt="5" custScaleX="224012" custLinFactNeighborX="68997" custLinFactNeighborY="14311">
        <dgm:presLayoutVars>
          <dgm:bulletEnabled val="1"/>
        </dgm:presLayoutVars>
      </dgm:prSet>
      <dgm:spPr/>
      <dgm:t>
        <a:bodyPr/>
        <a:lstStyle/>
        <a:p>
          <a:endParaRPr lang="en-US"/>
        </a:p>
      </dgm:t>
    </dgm:pt>
    <dgm:pt modelId="{CA6CCB75-46C6-4271-96FC-7C5F73BCBA6B}" type="pres">
      <dgm:prSet presAssocID="{BA269D3C-6FDF-47A3-81F6-2B108FE73DED}" presName="line2" presStyleLbl="callout" presStyleIdx="2" presStyleCnt="10"/>
      <dgm:spPr/>
    </dgm:pt>
    <dgm:pt modelId="{E84C5FFC-2ABF-4C2B-A3D9-FF58B22267DF}" type="pres">
      <dgm:prSet presAssocID="{BA269D3C-6FDF-47A3-81F6-2B108FE73DED}" presName="d2" presStyleLbl="callout" presStyleIdx="3" presStyleCnt="10"/>
      <dgm:spPr/>
    </dgm:pt>
    <dgm:pt modelId="{1A952FC6-E06B-471D-B2B6-25B70D36DA8A}" type="pres">
      <dgm:prSet presAssocID="{37C7E13A-DC2E-48BD-A1A5-F5EB3BCAFA44}" presName="circle3" presStyleLbl="lnNode1" presStyleIdx="2" presStyleCnt="5"/>
      <dgm:spPr/>
    </dgm:pt>
    <dgm:pt modelId="{DF685DAE-90AE-41F1-B70D-8F6F2F316519}" type="pres">
      <dgm:prSet presAssocID="{37C7E13A-DC2E-48BD-A1A5-F5EB3BCAFA44}" presName="text3" presStyleLbl="revTx" presStyleIdx="2" presStyleCnt="5" custScaleX="224012" custLinFactNeighborX="68997" custLinFactNeighborY="14311">
        <dgm:presLayoutVars>
          <dgm:bulletEnabled val="1"/>
        </dgm:presLayoutVars>
      </dgm:prSet>
      <dgm:spPr/>
      <dgm:t>
        <a:bodyPr/>
        <a:lstStyle/>
        <a:p>
          <a:endParaRPr lang="en-US"/>
        </a:p>
      </dgm:t>
    </dgm:pt>
    <dgm:pt modelId="{E2C39066-1055-4874-8E5E-DAE55EDE45D4}" type="pres">
      <dgm:prSet presAssocID="{37C7E13A-DC2E-48BD-A1A5-F5EB3BCAFA44}" presName="line3" presStyleLbl="callout" presStyleIdx="4" presStyleCnt="10"/>
      <dgm:spPr/>
    </dgm:pt>
    <dgm:pt modelId="{BAA37FE9-C2B8-4AA0-BA26-B33E26E5F567}" type="pres">
      <dgm:prSet presAssocID="{37C7E13A-DC2E-48BD-A1A5-F5EB3BCAFA44}" presName="d3" presStyleLbl="callout" presStyleIdx="5" presStyleCnt="10"/>
      <dgm:spPr/>
    </dgm:pt>
    <dgm:pt modelId="{3EC1469B-8B2E-45A1-89D5-E65F8E79C05F}" type="pres">
      <dgm:prSet presAssocID="{54CAA8A9-446B-47A0-811A-C1ECFB22D805}" presName="circle4" presStyleLbl="lnNode1" presStyleIdx="3" presStyleCnt="5"/>
      <dgm:spPr/>
    </dgm:pt>
    <dgm:pt modelId="{C007085E-8BBF-4234-BCFD-E43724047546}" type="pres">
      <dgm:prSet presAssocID="{54CAA8A9-446B-47A0-811A-C1ECFB22D805}" presName="text4" presStyleLbl="revTx" presStyleIdx="3" presStyleCnt="5" custScaleX="224012" custLinFactNeighborX="68997" custLinFactNeighborY="14311">
        <dgm:presLayoutVars>
          <dgm:bulletEnabled val="1"/>
        </dgm:presLayoutVars>
      </dgm:prSet>
      <dgm:spPr/>
      <dgm:t>
        <a:bodyPr/>
        <a:lstStyle/>
        <a:p>
          <a:endParaRPr lang="en-US"/>
        </a:p>
      </dgm:t>
    </dgm:pt>
    <dgm:pt modelId="{63EBE4EE-56FE-4FFF-85E6-742DE41A1429}" type="pres">
      <dgm:prSet presAssocID="{54CAA8A9-446B-47A0-811A-C1ECFB22D805}" presName="line4" presStyleLbl="callout" presStyleIdx="6" presStyleCnt="10"/>
      <dgm:spPr/>
    </dgm:pt>
    <dgm:pt modelId="{6D2DB899-EEDA-4E00-8012-774355C2625A}" type="pres">
      <dgm:prSet presAssocID="{54CAA8A9-446B-47A0-811A-C1ECFB22D805}" presName="d4" presStyleLbl="callout" presStyleIdx="7" presStyleCnt="10"/>
      <dgm:spPr/>
    </dgm:pt>
    <dgm:pt modelId="{ED87B694-EEB4-4269-A592-698B791315D6}" type="pres">
      <dgm:prSet presAssocID="{E297AA22-3D9C-4924-AFD7-E325A42E8604}" presName="circle5" presStyleLbl="lnNode1" presStyleIdx="4" presStyleCnt="5"/>
      <dgm:spPr/>
    </dgm:pt>
    <dgm:pt modelId="{81EDB9D8-A544-41EB-8672-D137DA8414E5}" type="pres">
      <dgm:prSet presAssocID="{E297AA22-3D9C-4924-AFD7-E325A42E8604}" presName="text5" presStyleLbl="revTx" presStyleIdx="4" presStyleCnt="5" custScaleX="224012" custLinFactNeighborX="68997" custLinFactNeighborY="14311">
        <dgm:presLayoutVars>
          <dgm:bulletEnabled val="1"/>
        </dgm:presLayoutVars>
      </dgm:prSet>
      <dgm:spPr/>
      <dgm:t>
        <a:bodyPr/>
        <a:lstStyle/>
        <a:p>
          <a:endParaRPr lang="en-US"/>
        </a:p>
      </dgm:t>
    </dgm:pt>
    <dgm:pt modelId="{24127A27-FF3C-49D7-9DC0-A178071FEFA5}" type="pres">
      <dgm:prSet presAssocID="{E297AA22-3D9C-4924-AFD7-E325A42E8604}" presName="line5" presStyleLbl="callout" presStyleIdx="8" presStyleCnt="10"/>
      <dgm:spPr/>
    </dgm:pt>
    <dgm:pt modelId="{6FE93667-E212-4AD0-B8CE-F33F5AB2CE9F}" type="pres">
      <dgm:prSet presAssocID="{E297AA22-3D9C-4924-AFD7-E325A42E8604}" presName="d5" presStyleLbl="callout" presStyleIdx="9" presStyleCnt="10"/>
      <dgm:spPr/>
    </dgm:pt>
  </dgm:ptLst>
  <dgm:cxnLst>
    <dgm:cxn modelId="{6FF40BEB-4E0C-4F1D-85E2-77EA52E7FA24}" type="presOf" srcId="{E297AA22-3D9C-4924-AFD7-E325A42E8604}" destId="{81EDB9D8-A544-41EB-8672-D137DA8414E5}" srcOrd="0" destOrd="0" presId="urn:microsoft.com/office/officeart/2005/8/layout/target1"/>
    <dgm:cxn modelId="{5B73374E-BF74-4D25-BC33-EB10270AB2AE}" srcId="{128F01B5-19AF-40C6-AB93-807C13AD96CD}" destId="{37C7E13A-DC2E-48BD-A1A5-F5EB3BCAFA44}" srcOrd="2" destOrd="0" parTransId="{DB7B3D5D-4A3A-4EEF-8E4A-604F3D4A1840}" sibTransId="{A1E77E77-907A-4D9B-AB1E-84E6329177BF}"/>
    <dgm:cxn modelId="{6CD21DD5-405B-4E9C-8A7E-3D2DFBA18811}" srcId="{128F01B5-19AF-40C6-AB93-807C13AD96CD}" destId="{BA269D3C-6FDF-47A3-81F6-2B108FE73DED}" srcOrd="1" destOrd="0" parTransId="{8BCCA07C-539E-4C8F-AE45-1213F1D51772}" sibTransId="{B223A3B8-4C34-406A-B20C-2B4B40749DE3}"/>
    <dgm:cxn modelId="{69A562D2-C09F-4788-ADA0-F07FEC69521C}" srcId="{128F01B5-19AF-40C6-AB93-807C13AD96CD}" destId="{22042DFC-70A7-41F6-9A9B-F8AD100A97E0}" srcOrd="0" destOrd="0" parTransId="{316AE882-EFEE-4ABD-8971-4FF641827353}" sibTransId="{44A149A2-9EB1-4507-94D2-5034D4C9D0EF}"/>
    <dgm:cxn modelId="{0FE43813-6E3D-41EB-AFCB-686C70CA7BBD}" type="presOf" srcId="{BA269D3C-6FDF-47A3-81F6-2B108FE73DED}" destId="{D5E6D451-FB81-4432-A382-8FD6DE38D0F8}" srcOrd="0" destOrd="0" presId="urn:microsoft.com/office/officeart/2005/8/layout/target1"/>
    <dgm:cxn modelId="{F1C74D61-8597-4132-A6D8-63F0AD29101B}" type="presOf" srcId="{128F01B5-19AF-40C6-AB93-807C13AD96CD}" destId="{CA15E95C-6289-46E3-9FFB-B2D33BDB756E}" srcOrd="0" destOrd="0" presId="urn:microsoft.com/office/officeart/2005/8/layout/target1"/>
    <dgm:cxn modelId="{6E792E7A-0F2D-48F9-82C5-0EAA37EC34F1}" srcId="{128F01B5-19AF-40C6-AB93-807C13AD96CD}" destId="{54CAA8A9-446B-47A0-811A-C1ECFB22D805}" srcOrd="3" destOrd="0" parTransId="{2C31ED49-B3D0-46BF-9374-BED2E79B2B7F}" sibTransId="{2080C4B4-7F00-45C2-887B-A1190623599C}"/>
    <dgm:cxn modelId="{D63A567E-783E-4056-8926-D267AF1D376A}" type="presOf" srcId="{54CAA8A9-446B-47A0-811A-C1ECFB22D805}" destId="{C007085E-8BBF-4234-BCFD-E43724047546}" srcOrd="0" destOrd="0" presId="urn:microsoft.com/office/officeart/2005/8/layout/target1"/>
    <dgm:cxn modelId="{BABD95C2-E524-48FD-A3D1-A5BB01BAF4B5}" srcId="{128F01B5-19AF-40C6-AB93-807C13AD96CD}" destId="{E297AA22-3D9C-4924-AFD7-E325A42E8604}" srcOrd="4" destOrd="0" parTransId="{144AFF01-EF6C-496B-95E6-EFC6B7929498}" sibTransId="{BA0A71B4-C975-4BA8-A9F0-9B67B9782974}"/>
    <dgm:cxn modelId="{BB773C03-20E3-4387-8B02-64546B22C264}" type="presOf" srcId="{37C7E13A-DC2E-48BD-A1A5-F5EB3BCAFA44}" destId="{DF685DAE-90AE-41F1-B70D-8F6F2F316519}" srcOrd="0" destOrd="0" presId="urn:microsoft.com/office/officeart/2005/8/layout/target1"/>
    <dgm:cxn modelId="{10C8A1C1-28EA-421F-AA21-87AC559D89ED}" type="presOf" srcId="{22042DFC-70A7-41F6-9A9B-F8AD100A97E0}" destId="{C7868017-2BEF-45D3-B11B-63DEE310B783}" srcOrd="0" destOrd="0" presId="urn:microsoft.com/office/officeart/2005/8/layout/target1"/>
    <dgm:cxn modelId="{32FB94D6-B9A7-4030-9AD3-AB8923FCC1CF}" type="presParOf" srcId="{CA15E95C-6289-46E3-9FFB-B2D33BDB756E}" destId="{1D88437C-B035-406C-A106-2045E54AD4CE}" srcOrd="0" destOrd="0" presId="urn:microsoft.com/office/officeart/2005/8/layout/target1"/>
    <dgm:cxn modelId="{E12F33B8-96B4-4F17-BE63-B6DF4C4905CB}" type="presParOf" srcId="{CA15E95C-6289-46E3-9FFB-B2D33BDB756E}" destId="{C7868017-2BEF-45D3-B11B-63DEE310B783}" srcOrd="1" destOrd="0" presId="urn:microsoft.com/office/officeart/2005/8/layout/target1"/>
    <dgm:cxn modelId="{9C1A2215-79FC-4910-8B7B-1589B5AB0883}" type="presParOf" srcId="{CA15E95C-6289-46E3-9FFB-B2D33BDB756E}" destId="{5F4A32EB-2CFC-4704-9A87-EBFBE136F145}" srcOrd="2" destOrd="0" presId="urn:microsoft.com/office/officeart/2005/8/layout/target1"/>
    <dgm:cxn modelId="{B4A7DD64-D87E-46C9-BB7C-B06F4EF605FC}" type="presParOf" srcId="{CA15E95C-6289-46E3-9FFB-B2D33BDB756E}" destId="{AC90D6D0-5A7E-4691-8C36-9746AD79EC00}" srcOrd="3" destOrd="0" presId="urn:microsoft.com/office/officeart/2005/8/layout/target1"/>
    <dgm:cxn modelId="{14FB6D21-F0ED-4781-B275-E830F9342180}" type="presParOf" srcId="{CA15E95C-6289-46E3-9FFB-B2D33BDB756E}" destId="{5ADE1CE5-66CA-4F8A-B4FE-9374BF5D7C21}" srcOrd="4" destOrd="0" presId="urn:microsoft.com/office/officeart/2005/8/layout/target1"/>
    <dgm:cxn modelId="{9443E489-A572-4F40-AC60-C4C0AA53CA15}" type="presParOf" srcId="{CA15E95C-6289-46E3-9FFB-B2D33BDB756E}" destId="{D5E6D451-FB81-4432-A382-8FD6DE38D0F8}" srcOrd="5" destOrd="0" presId="urn:microsoft.com/office/officeart/2005/8/layout/target1"/>
    <dgm:cxn modelId="{F69D90B6-6E89-42F8-B3CF-345BE6C60F8A}" type="presParOf" srcId="{CA15E95C-6289-46E3-9FFB-B2D33BDB756E}" destId="{CA6CCB75-46C6-4271-96FC-7C5F73BCBA6B}" srcOrd="6" destOrd="0" presId="urn:microsoft.com/office/officeart/2005/8/layout/target1"/>
    <dgm:cxn modelId="{146F3F07-8A6D-49E9-AE15-EB246A874E2A}" type="presParOf" srcId="{CA15E95C-6289-46E3-9FFB-B2D33BDB756E}" destId="{E84C5FFC-2ABF-4C2B-A3D9-FF58B22267DF}" srcOrd="7" destOrd="0" presId="urn:microsoft.com/office/officeart/2005/8/layout/target1"/>
    <dgm:cxn modelId="{8EB957BC-E761-41A5-AD26-FCC9DA9D6466}" type="presParOf" srcId="{CA15E95C-6289-46E3-9FFB-B2D33BDB756E}" destId="{1A952FC6-E06B-471D-B2B6-25B70D36DA8A}" srcOrd="8" destOrd="0" presId="urn:microsoft.com/office/officeart/2005/8/layout/target1"/>
    <dgm:cxn modelId="{B9533681-0FB1-4651-9EA4-AF19105113C0}" type="presParOf" srcId="{CA15E95C-6289-46E3-9FFB-B2D33BDB756E}" destId="{DF685DAE-90AE-41F1-B70D-8F6F2F316519}" srcOrd="9" destOrd="0" presId="urn:microsoft.com/office/officeart/2005/8/layout/target1"/>
    <dgm:cxn modelId="{12A60CB3-8E48-4491-A8D2-C8B38BB4D21A}" type="presParOf" srcId="{CA15E95C-6289-46E3-9FFB-B2D33BDB756E}" destId="{E2C39066-1055-4874-8E5E-DAE55EDE45D4}" srcOrd="10" destOrd="0" presId="urn:microsoft.com/office/officeart/2005/8/layout/target1"/>
    <dgm:cxn modelId="{E6CF1473-21FE-4B4B-A36A-B611D77A1F69}" type="presParOf" srcId="{CA15E95C-6289-46E3-9FFB-B2D33BDB756E}" destId="{BAA37FE9-C2B8-4AA0-BA26-B33E26E5F567}" srcOrd="11" destOrd="0" presId="urn:microsoft.com/office/officeart/2005/8/layout/target1"/>
    <dgm:cxn modelId="{65CF5090-783D-4D6F-B562-82FF93F7BD67}" type="presParOf" srcId="{CA15E95C-6289-46E3-9FFB-B2D33BDB756E}" destId="{3EC1469B-8B2E-45A1-89D5-E65F8E79C05F}" srcOrd="12" destOrd="0" presId="urn:microsoft.com/office/officeart/2005/8/layout/target1"/>
    <dgm:cxn modelId="{E3C6DEED-D5D1-4AF5-98A1-A0ABC7F25412}" type="presParOf" srcId="{CA15E95C-6289-46E3-9FFB-B2D33BDB756E}" destId="{C007085E-8BBF-4234-BCFD-E43724047546}" srcOrd="13" destOrd="0" presId="urn:microsoft.com/office/officeart/2005/8/layout/target1"/>
    <dgm:cxn modelId="{F69F2F03-55B4-41CB-905A-FFF25B20D759}" type="presParOf" srcId="{CA15E95C-6289-46E3-9FFB-B2D33BDB756E}" destId="{63EBE4EE-56FE-4FFF-85E6-742DE41A1429}" srcOrd="14" destOrd="0" presId="urn:microsoft.com/office/officeart/2005/8/layout/target1"/>
    <dgm:cxn modelId="{1CE1A8DC-D13F-4E19-9DDB-46F5D2657680}" type="presParOf" srcId="{CA15E95C-6289-46E3-9FFB-B2D33BDB756E}" destId="{6D2DB899-EEDA-4E00-8012-774355C2625A}" srcOrd="15" destOrd="0" presId="urn:microsoft.com/office/officeart/2005/8/layout/target1"/>
    <dgm:cxn modelId="{C1673FF1-52F7-48AB-ACEC-E2C4F2FE27E4}" type="presParOf" srcId="{CA15E95C-6289-46E3-9FFB-B2D33BDB756E}" destId="{ED87B694-EEB4-4269-A592-698B791315D6}" srcOrd="16" destOrd="0" presId="urn:microsoft.com/office/officeart/2005/8/layout/target1"/>
    <dgm:cxn modelId="{2EBABE37-CE95-4453-9CB7-C3821C9ABF10}" type="presParOf" srcId="{CA15E95C-6289-46E3-9FFB-B2D33BDB756E}" destId="{81EDB9D8-A544-41EB-8672-D137DA8414E5}" srcOrd="17" destOrd="0" presId="urn:microsoft.com/office/officeart/2005/8/layout/target1"/>
    <dgm:cxn modelId="{7D61FDF0-66FE-45BE-9C7B-C638884991B1}" type="presParOf" srcId="{CA15E95C-6289-46E3-9FFB-B2D33BDB756E}" destId="{24127A27-FF3C-49D7-9DC0-A178071FEFA5}" srcOrd="18" destOrd="0" presId="urn:microsoft.com/office/officeart/2005/8/layout/target1"/>
    <dgm:cxn modelId="{396CB2F5-9CAD-4B8F-A004-EE247113337D}" type="presParOf" srcId="{CA15E95C-6289-46E3-9FFB-B2D33BDB756E}" destId="{6FE93667-E212-4AD0-B8CE-F33F5AB2CE9F}" srcOrd="19" destOrd="0" presId="urn:microsoft.com/office/officeart/2005/8/layout/targe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87B694-EEB4-4269-A592-698B791315D6}">
      <dsp:nvSpPr>
        <dsp:cNvPr id="0" name=""/>
        <dsp:cNvSpPr/>
      </dsp:nvSpPr>
      <dsp:spPr>
        <a:xfrm>
          <a:off x="1163237" y="980533"/>
          <a:ext cx="3371850" cy="3371850"/>
        </a:xfrm>
        <a:prstGeom prst="ellipse">
          <a:avLst/>
        </a:prstGeom>
        <a:solidFill>
          <a:schemeClr val="accent6">
            <a:shade val="90000"/>
            <a:hueOff val="-482724"/>
            <a:satOff val="6563"/>
            <a:lumOff val="27732"/>
            <a:alphaOff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C1469B-8B2E-45A1-89D5-E65F8E79C05F}">
      <dsp:nvSpPr>
        <dsp:cNvPr id="0" name=""/>
        <dsp:cNvSpPr/>
      </dsp:nvSpPr>
      <dsp:spPr>
        <a:xfrm>
          <a:off x="1537794" y="1355090"/>
          <a:ext cx="2622737" cy="2622737"/>
        </a:xfrm>
        <a:prstGeom prst="ellipse">
          <a:avLst/>
        </a:prstGeom>
        <a:solidFill>
          <a:schemeClr val="accent6">
            <a:shade val="90000"/>
            <a:hueOff val="-362043"/>
            <a:satOff val="4922"/>
            <a:lumOff val="20799"/>
            <a:alphaOff val="-375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952FC6-E06B-471D-B2B6-25B70D36DA8A}">
      <dsp:nvSpPr>
        <dsp:cNvPr id="0" name=""/>
        <dsp:cNvSpPr/>
      </dsp:nvSpPr>
      <dsp:spPr>
        <a:xfrm>
          <a:off x="1912350" y="1729646"/>
          <a:ext cx="1873624" cy="1873624"/>
        </a:xfrm>
        <a:prstGeom prst="ellipse">
          <a:avLst/>
        </a:prstGeom>
        <a:solidFill>
          <a:schemeClr val="accent6">
            <a:shade val="90000"/>
            <a:hueOff val="-241362"/>
            <a:satOff val="3282"/>
            <a:lumOff val="13866"/>
            <a:alphaOff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DE1CE5-66CA-4F8A-B4FE-9374BF5D7C21}">
      <dsp:nvSpPr>
        <dsp:cNvPr id="0" name=""/>
        <dsp:cNvSpPr/>
      </dsp:nvSpPr>
      <dsp:spPr>
        <a:xfrm>
          <a:off x="2287187" y="2104483"/>
          <a:ext cx="1123950" cy="1123950"/>
        </a:xfrm>
        <a:prstGeom prst="ellipse">
          <a:avLst/>
        </a:prstGeom>
        <a:solidFill>
          <a:schemeClr val="accent6">
            <a:shade val="90000"/>
            <a:hueOff val="-120681"/>
            <a:satOff val="1641"/>
            <a:lumOff val="6933"/>
            <a:alphaOff val="-125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88437C-B035-406C-A106-2045E54AD4CE}">
      <dsp:nvSpPr>
        <dsp:cNvPr id="0" name=""/>
        <dsp:cNvSpPr/>
      </dsp:nvSpPr>
      <dsp:spPr>
        <a:xfrm>
          <a:off x="2661744" y="2479040"/>
          <a:ext cx="374837" cy="374837"/>
        </a:xfrm>
        <a:prstGeom prst="ellipse">
          <a:avLst/>
        </a:prstGeom>
        <a:solidFill>
          <a:schemeClr val="accent6">
            <a:shade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868017-2BEF-45D3-B11B-63DEE310B783}">
      <dsp:nvSpPr>
        <dsp:cNvPr id="0" name=""/>
        <dsp:cNvSpPr/>
      </dsp:nvSpPr>
      <dsp:spPr>
        <a:xfrm>
          <a:off x="5214925" y="228601"/>
          <a:ext cx="3776674" cy="5952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22860" rIns="22860" bIns="22860" numCol="1" spcCol="1270" anchor="ctr" anchorCtr="0">
          <a:noAutofit/>
        </a:bodyPr>
        <a:lstStyle/>
        <a:p>
          <a:pPr lvl="0" algn="l" defTabSz="800100">
            <a:lnSpc>
              <a:spcPct val="90000"/>
            </a:lnSpc>
            <a:spcBef>
              <a:spcPct val="0"/>
            </a:spcBef>
            <a:spcAft>
              <a:spcPct val="35000"/>
            </a:spcAft>
          </a:pPr>
          <a:r>
            <a:rPr lang="en-GB" sz="1800" kern="1200" dirty="0">
              <a:latin typeface="Cambria" panose="02040503050406030204" pitchFamily="18" charset="0"/>
              <a:ea typeface="Cambria" panose="02040503050406030204" pitchFamily="18" charset="0"/>
            </a:rPr>
            <a:t>Data Definition Language (DDL)</a:t>
          </a:r>
          <a:endParaRPr lang="en-IN" sz="1800" kern="1200" dirty="0">
            <a:latin typeface="Cambria" panose="02040503050406030204" pitchFamily="18" charset="0"/>
            <a:ea typeface="Cambria" panose="02040503050406030204" pitchFamily="18" charset="0"/>
          </a:endParaRPr>
        </a:p>
      </dsp:txBody>
      <dsp:txXfrm>
        <a:off x="5214925" y="228601"/>
        <a:ext cx="3776674" cy="595243"/>
      </dsp:txXfrm>
    </dsp:sp>
    <dsp:sp modelId="{5F4A32EB-2CFC-4704-9A87-EBFBE136F145}">
      <dsp:nvSpPr>
        <dsp:cNvPr id="0" name=""/>
        <dsp:cNvSpPr/>
      </dsp:nvSpPr>
      <dsp:spPr>
        <a:xfrm>
          <a:off x="4675581" y="441037"/>
          <a:ext cx="421481" cy="0"/>
        </a:xfrm>
        <a:prstGeom prst="lin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90D6D0-5A7E-4691-8C36-9746AD79EC00}">
      <dsp:nvSpPr>
        <dsp:cNvPr id="0" name=""/>
        <dsp:cNvSpPr/>
      </dsp:nvSpPr>
      <dsp:spPr>
        <a:xfrm rot="5400000">
          <a:off x="2648256" y="641944"/>
          <a:ext cx="2225421" cy="1823608"/>
        </a:xfrm>
        <a:prstGeom prst="lin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E6D451-FB81-4432-A382-8FD6DE38D0F8}">
      <dsp:nvSpPr>
        <dsp:cNvPr id="0" name=""/>
        <dsp:cNvSpPr/>
      </dsp:nvSpPr>
      <dsp:spPr>
        <a:xfrm>
          <a:off x="5214925" y="858013"/>
          <a:ext cx="3776674" cy="5952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22860" rIns="22860" bIns="22860" numCol="1" spcCol="1270" anchor="ctr" anchorCtr="0">
          <a:noAutofit/>
        </a:bodyPr>
        <a:lstStyle/>
        <a:p>
          <a:pPr lvl="0" algn="l" defTabSz="800100">
            <a:lnSpc>
              <a:spcPct val="90000"/>
            </a:lnSpc>
            <a:spcBef>
              <a:spcPct val="0"/>
            </a:spcBef>
            <a:spcAft>
              <a:spcPct val="35000"/>
            </a:spcAft>
          </a:pPr>
          <a:r>
            <a:rPr lang="en-GB" sz="1800" kern="1200" dirty="0">
              <a:latin typeface="Cambria" panose="02040503050406030204" pitchFamily="18" charset="0"/>
              <a:ea typeface="Cambria" panose="02040503050406030204" pitchFamily="18" charset="0"/>
            </a:rPr>
            <a:t>Data Manipulation Language(DML)</a:t>
          </a:r>
          <a:endParaRPr lang="en-IN" sz="1800" kern="1200" dirty="0">
            <a:latin typeface="Cambria" panose="02040503050406030204" pitchFamily="18" charset="0"/>
            <a:ea typeface="Cambria" panose="02040503050406030204" pitchFamily="18" charset="0"/>
          </a:endParaRPr>
        </a:p>
      </dsp:txBody>
      <dsp:txXfrm>
        <a:off x="5214925" y="858013"/>
        <a:ext cx="3776674" cy="595243"/>
      </dsp:txXfrm>
    </dsp:sp>
    <dsp:sp modelId="{CA6CCB75-46C6-4271-96FC-7C5F73BCBA6B}">
      <dsp:nvSpPr>
        <dsp:cNvPr id="0" name=""/>
        <dsp:cNvSpPr/>
      </dsp:nvSpPr>
      <dsp:spPr>
        <a:xfrm>
          <a:off x="4675581" y="1070449"/>
          <a:ext cx="421481" cy="0"/>
        </a:xfrm>
        <a:prstGeom prst="lin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84C5FFC-2ABF-4C2B-A3D9-FF58B22267DF}">
      <dsp:nvSpPr>
        <dsp:cNvPr id="0" name=""/>
        <dsp:cNvSpPr/>
      </dsp:nvSpPr>
      <dsp:spPr>
        <a:xfrm rot="5400000">
          <a:off x="2975269" y="1223531"/>
          <a:ext cx="1852943" cy="1545431"/>
        </a:xfrm>
        <a:prstGeom prst="lin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F685DAE-90AE-41F1-B70D-8F6F2F316519}">
      <dsp:nvSpPr>
        <dsp:cNvPr id="0" name=""/>
        <dsp:cNvSpPr/>
      </dsp:nvSpPr>
      <dsp:spPr>
        <a:xfrm>
          <a:off x="5214925" y="1487425"/>
          <a:ext cx="3776674" cy="5952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22860" rIns="22860" bIns="22860" numCol="1" spcCol="1270" anchor="ctr" anchorCtr="0">
          <a:noAutofit/>
        </a:bodyPr>
        <a:lstStyle/>
        <a:p>
          <a:pPr lvl="0" algn="l" defTabSz="800100">
            <a:lnSpc>
              <a:spcPct val="90000"/>
            </a:lnSpc>
            <a:spcBef>
              <a:spcPct val="0"/>
            </a:spcBef>
            <a:spcAft>
              <a:spcPct val="35000"/>
            </a:spcAft>
          </a:pPr>
          <a:r>
            <a:rPr lang="en-GB" sz="1800" kern="1200" dirty="0">
              <a:latin typeface="Cambria" panose="02040503050406030204" pitchFamily="18" charset="0"/>
              <a:ea typeface="Cambria" panose="02040503050406030204" pitchFamily="18" charset="0"/>
            </a:rPr>
            <a:t>Data Query Language (DQL)</a:t>
          </a:r>
          <a:endParaRPr lang="en-IN" sz="1800" kern="1200" dirty="0">
            <a:latin typeface="Cambria" panose="02040503050406030204" pitchFamily="18" charset="0"/>
            <a:ea typeface="Cambria" panose="02040503050406030204" pitchFamily="18" charset="0"/>
          </a:endParaRPr>
        </a:p>
      </dsp:txBody>
      <dsp:txXfrm>
        <a:off x="5214925" y="1487425"/>
        <a:ext cx="3776674" cy="595243"/>
      </dsp:txXfrm>
    </dsp:sp>
    <dsp:sp modelId="{E2C39066-1055-4874-8E5E-DAE55EDE45D4}">
      <dsp:nvSpPr>
        <dsp:cNvPr id="0" name=""/>
        <dsp:cNvSpPr/>
      </dsp:nvSpPr>
      <dsp:spPr>
        <a:xfrm>
          <a:off x="4675581" y="1699861"/>
          <a:ext cx="421481" cy="0"/>
        </a:xfrm>
        <a:prstGeom prst="lin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AA37FE9-C2B8-4AA0-BA26-B33E26E5F567}">
      <dsp:nvSpPr>
        <dsp:cNvPr id="0" name=""/>
        <dsp:cNvSpPr/>
      </dsp:nvSpPr>
      <dsp:spPr>
        <a:xfrm rot="5400000">
          <a:off x="3295932" y="1781348"/>
          <a:ext cx="1461135" cy="1298162"/>
        </a:xfrm>
        <a:prstGeom prst="lin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007085E-8BBF-4234-BCFD-E43724047546}">
      <dsp:nvSpPr>
        <dsp:cNvPr id="0" name=""/>
        <dsp:cNvSpPr/>
      </dsp:nvSpPr>
      <dsp:spPr>
        <a:xfrm>
          <a:off x="5214925" y="2103349"/>
          <a:ext cx="3776674" cy="5952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22860" rIns="22860" bIns="22860" numCol="1" spcCol="1270" anchor="ctr" anchorCtr="0">
          <a:noAutofit/>
        </a:bodyPr>
        <a:lstStyle/>
        <a:p>
          <a:pPr lvl="0" algn="l" defTabSz="800100">
            <a:lnSpc>
              <a:spcPct val="90000"/>
            </a:lnSpc>
            <a:spcBef>
              <a:spcPct val="0"/>
            </a:spcBef>
            <a:spcAft>
              <a:spcPct val="35000"/>
            </a:spcAft>
          </a:pPr>
          <a:r>
            <a:rPr lang="en-GB" sz="1800" kern="1200">
              <a:latin typeface="Cambria" panose="02040503050406030204" pitchFamily="18" charset="0"/>
              <a:ea typeface="Cambria" panose="02040503050406030204" pitchFamily="18" charset="0"/>
            </a:rPr>
            <a:t>Data Control Language (DCL)</a:t>
          </a:r>
          <a:endParaRPr lang="en-IN" sz="1800" kern="1200" dirty="0">
            <a:latin typeface="Cambria" panose="02040503050406030204" pitchFamily="18" charset="0"/>
            <a:ea typeface="Cambria" panose="02040503050406030204" pitchFamily="18" charset="0"/>
          </a:endParaRPr>
        </a:p>
      </dsp:txBody>
      <dsp:txXfrm>
        <a:off x="5214925" y="2103349"/>
        <a:ext cx="3776674" cy="595243"/>
      </dsp:txXfrm>
    </dsp:sp>
    <dsp:sp modelId="{63EBE4EE-56FE-4FFF-85E6-742DE41A1429}">
      <dsp:nvSpPr>
        <dsp:cNvPr id="0" name=""/>
        <dsp:cNvSpPr/>
      </dsp:nvSpPr>
      <dsp:spPr>
        <a:xfrm>
          <a:off x="4675581" y="2315786"/>
          <a:ext cx="421481" cy="0"/>
        </a:xfrm>
        <a:prstGeom prst="lin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2DB899-EEDA-4E00-8012-774355C2625A}">
      <dsp:nvSpPr>
        <dsp:cNvPr id="0" name=""/>
        <dsp:cNvSpPr/>
      </dsp:nvSpPr>
      <dsp:spPr>
        <a:xfrm rot="5400000">
          <a:off x="3615134" y="2370298"/>
          <a:ext cx="1114958" cy="1005935"/>
        </a:xfrm>
        <a:prstGeom prst="lin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EDB9D8-A544-41EB-8672-D137DA8414E5}">
      <dsp:nvSpPr>
        <dsp:cNvPr id="0" name=""/>
        <dsp:cNvSpPr/>
      </dsp:nvSpPr>
      <dsp:spPr>
        <a:xfrm>
          <a:off x="5214925" y="2701291"/>
          <a:ext cx="3776674" cy="5952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22860" rIns="22860" bIns="22860" numCol="1" spcCol="1270" anchor="ctr" anchorCtr="0">
          <a:noAutofit/>
        </a:bodyPr>
        <a:lstStyle/>
        <a:p>
          <a:pPr lvl="0" algn="l" defTabSz="800100">
            <a:lnSpc>
              <a:spcPct val="90000"/>
            </a:lnSpc>
            <a:spcBef>
              <a:spcPct val="0"/>
            </a:spcBef>
            <a:spcAft>
              <a:spcPct val="35000"/>
            </a:spcAft>
          </a:pPr>
          <a:r>
            <a:rPr lang="en-GB" sz="1800" kern="1200">
              <a:latin typeface="Cambria" panose="02040503050406030204" pitchFamily="18" charset="0"/>
              <a:ea typeface="Cambria" panose="02040503050406030204" pitchFamily="18" charset="0"/>
            </a:rPr>
            <a:t>Transactional Control Language (TCL)</a:t>
          </a:r>
          <a:endParaRPr lang="en-IN" sz="1800" kern="1200" dirty="0">
            <a:latin typeface="Cambria" panose="02040503050406030204" pitchFamily="18" charset="0"/>
            <a:ea typeface="Cambria" panose="02040503050406030204" pitchFamily="18" charset="0"/>
          </a:endParaRPr>
        </a:p>
      </dsp:txBody>
      <dsp:txXfrm>
        <a:off x="5214925" y="2701291"/>
        <a:ext cx="3776674" cy="595243"/>
      </dsp:txXfrm>
    </dsp:sp>
    <dsp:sp modelId="{24127A27-FF3C-49D7-9DC0-A178071FEFA5}">
      <dsp:nvSpPr>
        <dsp:cNvPr id="0" name=""/>
        <dsp:cNvSpPr/>
      </dsp:nvSpPr>
      <dsp:spPr>
        <a:xfrm>
          <a:off x="4675581" y="2913727"/>
          <a:ext cx="421481" cy="0"/>
        </a:xfrm>
        <a:prstGeom prst="lin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FE93667-E212-4AD0-B8CE-F33F5AB2CE9F}">
      <dsp:nvSpPr>
        <dsp:cNvPr id="0" name=""/>
        <dsp:cNvSpPr/>
      </dsp:nvSpPr>
      <dsp:spPr>
        <a:xfrm rot="5400000">
          <a:off x="3916915" y="2941826"/>
          <a:ext cx="786765" cy="730567"/>
        </a:xfrm>
        <a:prstGeom prst="lin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lide Number Placeholder 5"/>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3C3F709-A6C7-4261-951E-C08AF57EF303}" type="slidenum">
              <a:rPr lang="en-US" sz="900" smtClean="0">
                <a:latin typeface="Cambria" pitchFamily="18" charset="0"/>
              </a:rPr>
              <a:pPr/>
              <a:t>‹#›</a:t>
            </a:fld>
            <a:endParaRPr lang="en-US" sz="900" dirty="0">
              <a:latin typeface="Cambria" pitchFamily="18" charset="0"/>
            </a:endParaRPr>
          </a:p>
        </p:txBody>
      </p:sp>
      <p:sp>
        <p:nvSpPr>
          <p:cNvPr id="4" name="Slide Number Placeholder 4"/>
          <p:cNvSpPr txBox="1">
            <a:spLocks/>
          </p:cNvSpPr>
          <p:nvPr/>
        </p:nvSpPr>
        <p:spPr>
          <a:xfrm>
            <a:off x="3884613" y="8685213"/>
            <a:ext cx="2971800" cy="4572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D02549E-8A34-4675-8317-76FB45A88869}" type="slidenum">
              <a:rPr lang="en-US" smtClean="0"/>
              <a:pPr/>
              <a:t>‹#›</a:t>
            </a:fld>
            <a:endParaRPr lang="en-US" dirty="0"/>
          </a:p>
        </p:txBody>
      </p:sp>
      <p:sp>
        <p:nvSpPr>
          <p:cNvPr id="5" name="Text Box 8"/>
          <p:cNvSpPr txBox="1">
            <a:spLocks noChangeArrowheads="1"/>
          </p:cNvSpPr>
          <p:nvPr/>
        </p:nvSpPr>
        <p:spPr bwMode="auto">
          <a:xfrm>
            <a:off x="0" y="228600"/>
            <a:ext cx="495300" cy="389890"/>
          </a:xfrm>
          <a:prstGeom prst="rect">
            <a:avLst/>
          </a:prstGeom>
          <a:solidFill>
            <a:srgbClr val="035642"/>
          </a:solidFill>
          <a:ln>
            <a:noFill/>
          </a:ln>
        </p:spPr>
        <p:txBody>
          <a:bodyPr rot="0" vert="horz" wrap="square" lIns="91440" tIns="45720" rIns="91440" bIns="45720" anchor="t" anchorCtr="0" upright="1">
            <a:noAutofit/>
          </a:bodyPr>
          <a:lstStyle/>
          <a:p>
            <a:pPr marL="0" marR="0">
              <a:lnSpc>
                <a:spcPct val="115000"/>
              </a:lnSpc>
              <a:spcBef>
                <a:spcPts val="500"/>
              </a:spcBef>
              <a:spcAft>
                <a:spcPts val="1000"/>
              </a:spcAft>
            </a:pPr>
            <a:r>
              <a:rPr lang="en-US" sz="1200">
                <a:solidFill>
                  <a:srgbClr val="FFFFFF"/>
                </a:solidFill>
                <a:effectLst/>
                <a:latin typeface="Calibri"/>
                <a:ea typeface="Calibri"/>
                <a:cs typeface="Arial"/>
              </a:rPr>
              <a:t> </a:t>
            </a:r>
            <a:endParaRPr lang="en-US" sz="1100">
              <a:effectLst/>
              <a:latin typeface="Calibri"/>
              <a:ea typeface="Calibri"/>
              <a:cs typeface="Times New Roman"/>
            </a:endParaRPr>
          </a:p>
        </p:txBody>
      </p:sp>
      <p:sp>
        <p:nvSpPr>
          <p:cNvPr id="7" name="Text Box 8"/>
          <p:cNvSpPr txBox="1">
            <a:spLocks noChangeArrowheads="1"/>
          </p:cNvSpPr>
          <p:nvPr/>
        </p:nvSpPr>
        <p:spPr bwMode="auto">
          <a:xfrm>
            <a:off x="781050" y="228600"/>
            <a:ext cx="6076951" cy="389890"/>
          </a:xfrm>
          <a:prstGeom prst="rect">
            <a:avLst/>
          </a:prstGeom>
          <a:solidFill>
            <a:srgbClr val="035642"/>
          </a:solidFill>
          <a:ln>
            <a:noFill/>
          </a:ln>
        </p:spPr>
        <p:txBody>
          <a:bodyPr rot="0" vert="horz" wrap="square" lIns="91440" tIns="45720" rIns="91440" bIns="45720" anchor="t" anchorCtr="0" upright="1">
            <a:noAutofit/>
          </a:bodyPr>
          <a:lstStyle/>
          <a:p>
            <a:pPr>
              <a:lnSpc>
                <a:spcPct val="115000"/>
              </a:lnSpc>
              <a:spcBef>
                <a:spcPts val="500"/>
              </a:spcBef>
              <a:spcAft>
                <a:spcPts val="1000"/>
              </a:spcAft>
            </a:pPr>
            <a:r>
              <a:rPr lang="en-US" sz="1400" dirty="0">
                <a:solidFill>
                  <a:srgbClr val="FFFFFF"/>
                </a:solidFill>
                <a:latin typeface="Cambria"/>
                <a:ea typeface="Calibri"/>
                <a:cs typeface="Arial"/>
              </a:rPr>
              <a:t>Project Management: Training for BNP Paribas</a:t>
            </a:r>
            <a:endParaRPr lang="en-US" sz="1100" dirty="0">
              <a:effectLst/>
              <a:latin typeface="Calibri"/>
              <a:ea typeface="Calibri"/>
              <a:cs typeface="Times New Roman"/>
            </a:endParaRPr>
          </a:p>
        </p:txBody>
      </p:sp>
      <p:pic>
        <p:nvPicPr>
          <p:cNvPr id="8" name="Picture 2" descr="Description: 120616 - Final Logo-0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11601"/>
            <a:ext cx="400050" cy="623888"/>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2"/>
          <p:cNvSpPr>
            <a:spLocks noGrp="1"/>
          </p:cNvSpPr>
          <p:nvPr>
            <p:ph type="ftr" sz="quarter" idx="2"/>
          </p:nvPr>
        </p:nvSpPr>
        <p:spPr>
          <a:xfrm>
            <a:off x="609600" y="8685213"/>
            <a:ext cx="6019800" cy="457200"/>
          </a:xfrm>
          <a:prstGeom prst="rect">
            <a:avLst/>
          </a:prstGeom>
        </p:spPr>
        <p:txBody>
          <a:bodyPr vert="horz" lIns="91440" tIns="45720" rIns="91440" bIns="45720" rtlCol="0" anchor="b"/>
          <a:lstStyle>
            <a:lvl1pPr algn="l">
              <a:defRPr sz="1200"/>
            </a:lvl1pPr>
          </a:lstStyle>
          <a:p>
            <a:pPr algn="ctr"/>
            <a:r>
              <a:rPr lang="en-US" sz="900" dirty="0">
                <a:solidFill>
                  <a:schemeClr val="tx1">
                    <a:lumMod val="75000"/>
                    <a:lumOff val="25000"/>
                  </a:schemeClr>
                </a:solidFill>
                <a:latin typeface="Cambria" pitchFamily="18" charset="0"/>
              </a:rPr>
              <a:t>Confidential and restricted. Do not distribute. </a:t>
            </a:r>
          </a:p>
        </p:txBody>
      </p:sp>
    </p:spTree>
    <p:extLst>
      <p:ext uri="{BB962C8B-B14F-4D97-AF65-F5344CB8AC3E}">
        <p14:creationId xmlns:p14="http://schemas.microsoft.com/office/powerpoint/2010/main" val="5819716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5A70BD-2EDA-462D-B609-6E0794C76524}" type="datetimeFigureOut">
              <a:rPr lang="en-US" smtClean="0"/>
              <a:t>6/25/2020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0384A8-3390-45A4-95BA-6769EDD50BCF}" type="slidenum">
              <a:rPr lang="en-US" smtClean="0"/>
              <a:t>‹#›</a:t>
            </a:fld>
            <a:endParaRPr lang="en-US"/>
          </a:p>
        </p:txBody>
      </p:sp>
    </p:spTree>
    <p:extLst>
      <p:ext uri="{BB962C8B-B14F-4D97-AF65-F5344CB8AC3E}">
        <p14:creationId xmlns:p14="http://schemas.microsoft.com/office/powerpoint/2010/main" val="1077813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xfrm>
            <a:off x="1143000" y="685800"/>
            <a:ext cx="4572000" cy="3429000"/>
          </a:xfrm>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
        <p:nvSpPr>
          <p:cNvPr id="106500" name="Date Placeholder 3"/>
          <p:cNvSpPr>
            <a:spLocks noGrp="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bg1"/>
                </a:solidFill>
                <a:latin typeface="Arial" charset="0"/>
                <a:ea typeface="Arial Unicode MS" pitchFamily="34" charset="-128"/>
                <a:cs typeface="Arial Unicode MS" pitchFamily="34" charset="-128"/>
              </a:defRPr>
            </a:lvl1pPr>
            <a:lvl2pPr defTabSz="896938">
              <a:defRPr>
                <a:solidFill>
                  <a:schemeClr val="bg1"/>
                </a:solidFill>
                <a:latin typeface="Arial" charset="0"/>
                <a:ea typeface="Arial Unicode MS" pitchFamily="34" charset="-128"/>
                <a:cs typeface="Arial Unicode MS" pitchFamily="34" charset="-128"/>
              </a:defRPr>
            </a:lvl2pPr>
            <a:lvl3pPr defTabSz="896938">
              <a:defRPr>
                <a:solidFill>
                  <a:schemeClr val="bg1"/>
                </a:solidFill>
                <a:latin typeface="Arial" charset="0"/>
                <a:ea typeface="Arial Unicode MS" pitchFamily="34" charset="-128"/>
                <a:cs typeface="Arial Unicode MS" pitchFamily="34" charset="-128"/>
              </a:defRPr>
            </a:lvl3pPr>
            <a:lvl4pPr defTabSz="896938">
              <a:defRPr>
                <a:solidFill>
                  <a:schemeClr val="bg1"/>
                </a:solidFill>
                <a:latin typeface="Arial" charset="0"/>
                <a:ea typeface="Arial Unicode MS" pitchFamily="34" charset="-128"/>
                <a:cs typeface="Arial Unicode MS" pitchFamily="34" charset="-128"/>
              </a:defRPr>
            </a:lvl4pPr>
            <a:lvl5pPr defTabSz="896938">
              <a:defRPr>
                <a:solidFill>
                  <a:schemeClr val="bg1"/>
                </a:solidFill>
                <a:latin typeface="Arial" charset="0"/>
                <a:ea typeface="Arial Unicode MS" pitchFamily="34" charset="-128"/>
                <a:cs typeface="Arial Unicode MS" pitchFamily="34" charset="-128"/>
              </a:defRPr>
            </a:lvl5pPr>
            <a:lvl6pPr marL="25146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pPr eaLnBrk="1" hangingPunct="1"/>
            <a:fld id="{CBA3C373-0A35-4802-891E-F0700FE29289}" type="datetime8">
              <a:rPr lang="en-US" sz="700">
                <a:solidFill>
                  <a:srgbClr val="000000"/>
                </a:solidFill>
                <a:latin typeface="Times New Roman" pitchFamily="18" charset="0"/>
                <a:cs typeface="Arial" charset="0"/>
              </a:rPr>
              <a:pPr eaLnBrk="1" hangingPunct="1"/>
              <a:t>6/25/2020 6:37 PM</a:t>
            </a:fld>
            <a:endParaRPr lang="en-US" sz="700">
              <a:solidFill>
                <a:srgbClr val="000000"/>
              </a:solidFill>
              <a:latin typeface="Times New Roman" pitchFamily="18" charset="0"/>
              <a:cs typeface="Arial" charset="0"/>
            </a:endParaRPr>
          </a:p>
        </p:txBody>
      </p:sp>
    </p:spTree>
    <p:extLst>
      <p:ext uri="{BB962C8B-B14F-4D97-AF65-F5344CB8AC3E}">
        <p14:creationId xmlns:p14="http://schemas.microsoft.com/office/powerpoint/2010/main" val="4140324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
          <p:cNvSpPr>
            <a:spLocks noGrp="1" noChangeArrowheads="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bg1"/>
                </a:solidFill>
                <a:latin typeface="Arial" charset="0"/>
                <a:ea typeface="Arial Unicode MS" pitchFamily="34" charset="-128"/>
                <a:cs typeface="Arial Unicode MS" pitchFamily="34" charset="-128"/>
              </a:defRPr>
            </a:lvl1pPr>
            <a:lvl2pPr defTabSz="896938">
              <a:defRPr>
                <a:solidFill>
                  <a:schemeClr val="bg1"/>
                </a:solidFill>
                <a:latin typeface="Arial" charset="0"/>
                <a:ea typeface="Arial Unicode MS" pitchFamily="34" charset="-128"/>
                <a:cs typeface="Arial Unicode MS" pitchFamily="34" charset="-128"/>
              </a:defRPr>
            </a:lvl2pPr>
            <a:lvl3pPr defTabSz="896938">
              <a:defRPr>
                <a:solidFill>
                  <a:schemeClr val="bg1"/>
                </a:solidFill>
                <a:latin typeface="Arial" charset="0"/>
                <a:ea typeface="Arial Unicode MS" pitchFamily="34" charset="-128"/>
                <a:cs typeface="Arial Unicode MS" pitchFamily="34" charset="-128"/>
              </a:defRPr>
            </a:lvl3pPr>
            <a:lvl4pPr defTabSz="896938">
              <a:defRPr>
                <a:solidFill>
                  <a:schemeClr val="bg1"/>
                </a:solidFill>
                <a:latin typeface="Arial" charset="0"/>
                <a:ea typeface="Arial Unicode MS" pitchFamily="34" charset="-128"/>
                <a:cs typeface="Arial Unicode MS" pitchFamily="34" charset="-128"/>
              </a:defRPr>
            </a:lvl4pPr>
            <a:lvl5pPr defTabSz="896938">
              <a:defRPr>
                <a:solidFill>
                  <a:schemeClr val="bg1"/>
                </a:solidFill>
                <a:latin typeface="Arial" charset="0"/>
                <a:ea typeface="Arial Unicode MS" pitchFamily="34" charset="-128"/>
                <a:cs typeface="Arial Unicode MS" pitchFamily="34" charset="-128"/>
              </a:defRPr>
            </a:lvl5pPr>
            <a:lvl6pPr marL="25146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pPr eaLnBrk="1" hangingPunct="1"/>
            <a:fld id="{2AFE489E-13D5-4701-A5D3-EF25AE96575F}" type="datetime8">
              <a:rPr lang="en-US" sz="700">
                <a:solidFill>
                  <a:srgbClr val="000000"/>
                </a:solidFill>
                <a:latin typeface="Times New Roman" pitchFamily="18" charset="0"/>
                <a:cs typeface="Arial" charset="0"/>
              </a:rPr>
              <a:pPr eaLnBrk="1" hangingPunct="1"/>
              <a:t>6/25/2020 6:43 PM</a:t>
            </a:fld>
            <a:endParaRPr lang="en-US" sz="700">
              <a:solidFill>
                <a:srgbClr val="000000"/>
              </a:solidFill>
              <a:latin typeface="Times New Roman" pitchFamily="18" charset="0"/>
              <a:cs typeface="Arial" charset="0"/>
            </a:endParaRPr>
          </a:p>
        </p:txBody>
      </p:sp>
      <p:sp>
        <p:nvSpPr>
          <p:cNvPr id="107523" name="Rectangle 2"/>
          <p:cNvSpPr>
            <a:spLocks noGrp="1" noRot="1" noChangeAspect="1" noChangeArrowheads="1" noTextEdit="1"/>
          </p:cNvSpPr>
          <p:nvPr>
            <p:ph type="sldImg"/>
          </p:nvPr>
        </p:nvSpPr>
        <p:spPr>
          <a:xfrm>
            <a:off x="815975" y="434975"/>
            <a:ext cx="5226050" cy="3919538"/>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3805955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1143000" y="685800"/>
            <a:ext cx="4572000" cy="3429000"/>
          </a:xfrm>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54276" name="Slide Number Placeholder 3"/>
          <p:cNvSpPr>
            <a:spLocks noGrp="1"/>
          </p:cNvSpPr>
          <p:nvPr>
            <p:ph type="sldNum" sz="quarter" idx="4294967295"/>
          </p:nvPr>
        </p:nvSpPr>
        <p:spPr bwMode="auto">
          <a:xfrm>
            <a:off x="5353050" y="6791325"/>
            <a:ext cx="4094163" cy="357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lvl1pPr>
              <a:spcBef>
                <a:spcPct val="30000"/>
              </a:spcBef>
              <a:defRPr sz="1100">
                <a:solidFill>
                  <a:schemeClr val="tx1"/>
                </a:solidFill>
                <a:latin typeface="Times New Roman" panose="02020603050405020304" pitchFamily="18" charset="0"/>
              </a:defRPr>
            </a:lvl1pPr>
            <a:lvl2pPr marL="742950" indent="-285750">
              <a:spcBef>
                <a:spcPct val="30000"/>
              </a:spcBef>
              <a:defRPr sz="1100">
                <a:solidFill>
                  <a:schemeClr val="tx1"/>
                </a:solidFill>
                <a:latin typeface="Times New Roman" panose="02020603050405020304" pitchFamily="18" charset="0"/>
              </a:defRPr>
            </a:lvl2pPr>
            <a:lvl3pPr marL="1143000" indent="-228600">
              <a:spcBef>
                <a:spcPct val="30000"/>
              </a:spcBef>
              <a:defRPr sz="1100">
                <a:solidFill>
                  <a:schemeClr val="tx1"/>
                </a:solidFill>
                <a:latin typeface="Times New Roman" panose="02020603050405020304" pitchFamily="18" charset="0"/>
              </a:defRPr>
            </a:lvl3pPr>
            <a:lvl4pPr marL="1600200" indent="-228600">
              <a:spcBef>
                <a:spcPct val="30000"/>
              </a:spcBef>
              <a:defRPr sz="1100">
                <a:solidFill>
                  <a:schemeClr val="tx1"/>
                </a:solidFill>
                <a:latin typeface="Times New Roman" panose="02020603050405020304" pitchFamily="18" charset="0"/>
              </a:defRPr>
            </a:lvl4pPr>
            <a:lvl5pPr marL="2057400" indent="-228600">
              <a:spcBef>
                <a:spcPct val="30000"/>
              </a:spcBef>
              <a:defRPr sz="11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1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1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1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100">
                <a:solidFill>
                  <a:schemeClr val="tx1"/>
                </a:solidFill>
                <a:latin typeface="Times New Roman" panose="02020603050405020304" pitchFamily="18" charset="0"/>
              </a:defRPr>
            </a:lvl9pPr>
          </a:lstStyle>
          <a:p>
            <a:pPr eaLnBrk="1" hangingPunct="1">
              <a:spcBef>
                <a:spcPct val="0"/>
              </a:spcBef>
            </a:pPr>
            <a:fld id="{0D324022-7A17-4F31-924F-172BE11FC615}" type="slidenum">
              <a:rPr lang="en-US" sz="1200">
                <a:latin typeface="Calibri" panose="020F0502020204030204" pitchFamily="34" charset="0"/>
                <a:ea typeface="MS PGothic" panose="020B0600070205080204" pitchFamily="34" charset="-128"/>
              </a:rPr>
              <a:pPr eaLnBrk="1" hangingPunct="1">
                <a:spcBef>
                  <a:spcPct val="0"/>
                </a:spcBef>
              </a:pPr>
              <a:t>31</a:t>
            </a:fld>
            <a:endParaRPr lang="en-US" sz="1200">
              <a:latin typeface="Calibri" panose="020F0502020204030204" pitchFamily="34" charset="0"/>
              <a:ea typeface="MS PGothic" panose="020B0600070205080204" pitchFamily="34" charset="-128"/>
            </a:endParaRPr>
          </a:p>
        </p:txBody>
      </p:sp>
    </p:spTree>
    <p:extLst>
      <p:ext uri="{BB962C8B-B14F-4D97-AF65-F5344CB8AC3E}">
        <p14:creationId xmlns:p14="http://schemas.microsoft.com/office/powerpoint/2010/main" val="2852173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
          <p:cNvSpPr>
            <a:spLocks noGrp="1" noChangeArrowheads="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bg1"/>
                </a:solidFill>
                <a:latin typeface="Arial" charset="0"/>
                <a:ea typeface="Arial Unicode MS" pitchFamily="34" charset="-128"/>
                <a:cs typeface="Arial Unicode MS" pitchFamily="34" charset="-128"/>
              </a:defRPr>
            </a:lvl1pPr>
            <a:lvl2pPr defTabSz="896938">
              <a:defRPr>
                <a:solidFill>
                  <a:schemeClr val="bg1"/>
                </a:solidFill>
                <a:latin typeface="Arial" charset="0"/>
                <a:ea typeface="Arial Unicode MS" pitchFamily="34" charset="-128"/>
                <a:cs typeface="Arial Unicode MS" pitchFamily="34" charset="-128"/>
              </a:defRPr>
            </a:lvl2pPr>
            <a:lvl3pPr defTabSz="896938">
              <a:defRPr>
                <a:solidFill>
                  <a:schemeClr val="bg1"/>
                </a:solidFill>
                <a:latin typeface="Arial" charset="0"/>
                <a:ea typeface="Arial Unicode MS" pitchFamily="34" charset="-128"/>
                <a:cs typeface="Arial Unicode MS" pitchFamily="34" charset="-128"/>
              </a:defRPr>
            </a:lvl3pPr>
            <a:lvl4pPr defTabSz="896938">
              <a:defRPr>
                <a:solidFill>
                  <a:schemeClr val="bg1"/>
                </a:solidFill>
                <a:latin typeface="Arial" charset="0"/>
                <a:ea typeface="Arial Unicode MS" pitchFamily="34" charset="-128"/>
                <a:cs typeface="Arial Unicode MS" pitchFamily="34" charset="-128"/>
              </a:defRPr>
            </a:lvl4pPr>
            <a:lvl5pPr defTabSz="896938">
              <a:defRPr>
                <a:solidFill>
                  <a:schemeClr val="bg1"/>
                </a:solidFill>
                <a:latin typeface="Arial" charset="0"/>
                <a:ea typeface="Arial Unicode MS" pitchFamily="34" charset="-128"/>
                <a:cs typeface="Arial Unicode MS" pitchFamily="34" charset="-128"/>
              </a:defRPr>
            </a:lvl5pPr>
            <a:lvl6pPr marL="25146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pPr eaLnBrk="1" hangingPunct="1"/>
            <a:fld id="{2AFE489E-13D5-4701-A5D3-EF25AE96575F}" type="datetime8">
              <a:rPr lang="en-US" sz="700">
                <a:solidFill>
                  <a:srgbClr val="000000"/>
                </a:solidFill>
                <a:latin typeface="Times New Roman" pitchFamily="18" charset="0"/>
                <a:cs typeface="Arial" charset="0"/>
              </a:rPr>
              <a:pPr eaLnBrk="1" hangingPunct="1"/>
              <a:t>6/25/2020 6:37 PM</a:t>
            </a:fld>
            <a:endParaRPr lang="en-US" sz="700">
              <a:solidFill>
                <a:srgbClr val="000000"/>
              </a:solidFill>
              <a:latin typeface="Times New Roman" pitchFamily="18" charset="0"/>
              <a:cs typeface="Arial" charset="0"/>
            </a:endParaRPr>
          </a:p>
        </p:txBody>
      </p:sp>
      <p:sp>
        <p:nvSpPr>
          <p:cNvPr id="107523" name="Rectangle 2"/>
          <p:cNvSpPr>
            <a:spLocks noGrp="1" noRot="1" noChangeAspect="1" noChangeArrowheads="1" noTextEdit="1"/>
          </p:cNvSpPr>
          <p:nvPr>
            <p:ph type="sldImg"/>
          </p:nvPr>
        </p:nvSpPr>
        <p:spPr>
          <a:xfrm>
            <a:off x="815975" y="434975"/>
            <a:ext cx="5226050" cy="3919538"/>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2286735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
          <p:cNvSpPr>
            <a:spLocks noGrp="1" noChangeArrowheads="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bg1"/>
                </a:solidFill>
                <a:latin typeface="Arial" charset="0"/>
                <a:ea typeface="Arial Unicode MS" pitchFamily="34" charset="-128"/>
                <a:cs typeface="Arial Unicode MS" pitchFamily="34" charset="-128"/>
              </a:defRPr>
            </a:lvl1pPr>
            <a:lvl2pPr defTabSz="896938">
              <a:defRPr>
                <a:solidFill>
                  <a:schemeClr val="bg1"/>
                </a:solidFill>
                <a:latin typeface="Arial" charset="0"/>
                <a:ea typeface="Arial Unicode MS" pitchFamily="34" charset="-128"/>
                <a:cs typeface="Arial Unicode MS" pitchFamily="34" charset="-128"/>
              </a:defRPr>
            </a:lvl2pPr>
            <a:lvl3pPr defTabSz="896938">
              <a:defRPr>
                <a:solidFill>
                  <a:schemeClr val="bg1"/>
                </a:solidFill>
                <a:latin typeface="Arial" charset="0"/>
                <a:ea typeface="Arial Unicode MS" pitchFamily="34" charset="-128"/>
                <a:cs typeface="Arial Unicode MS" pitchFamily="34" charset="-128"/>
              </a:defRPr>
            </a:lvl3pPr>
            <a:lvl4pPr defTabSz="896938">
              <a:defRPr>
                <a:solidFill>
                  <a:schemeClr val="bg1"/>
                </a:solidFill>
                <a:latin typeface="Arial" charset="0"/>
                <a:ea typeface="Arial Unicode MS" pitchFamily="34" charset="-128"/>
                <a:cs typeface="Arial Unicode MS" pitchFamily="34" charset="-128"/>
              </a:defRPr>
            </a:lvl4pPr>
            <a:lvl5pPr defTabSz="896938">
              <a:defRPr>
                <a:solidFill>
                  <a:schemeClr val="bg1"/>
                </a:solidFill>
                <a:latin typeface="Arial" charset="0"/>
                <a:ea typeface="Arial Unicode MS" pitchFamily="34" charset="-128"/>
                <a:cs typeface="Arial Unicode MS" pitchFamily="34" charset="-128"/>
              </a:defRPr>
            </a:lvl5pPr>
            <a:lvl6pPr marL="25146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pPr eaLnBrk="1" hangingPunct="1"/>
            <a:fld id="{2AFE489E-13D5-4701-A5D3-EF25AE96575F}" type="datetime8">
              <a:rPr lang="en-US" sz="700">
                <a:solidFill>
                  <a:srgbClr val="000000"/>
                </a:solidFill>
                <a:latin typeface="Times New Roman" pitchFamily="18" charset="0"/>
                <a:cs typeface="Arial" charset="0"/>
              </a:rPr>
              <a:pPr eaLnBrk="1" hangingPunct="1"/>
              <a:t>6/25/2020 6:37 PM</a:t>
            </a:fld>
            <a:endParaRPr lang="en-US" sz="700">
              <a:solidFill>
                <a:srgbClr val="000000"/>
              </a:solidFill>
              <a:latin typeface="Times New Roman" pitchFamily="18" charset="0"/>
              <a:cs typeface="Arial" charset="0"/>
            </a:endParaRPr>
          </a:p>
        </p:txBody>
      </p:sp>
      <p:sp>
        <p:nvSpPr>
          <p:cNvPr id="107523" name="Rectangle 2"/>
          <p:cNvSpPr>
            <a:spLocks noGrp="1" noRot="1" noChangeAspect="1" noChangeArrowheads="1" noTextEdit="1"/>
          </p:cNvSpPr>
          <p:nvPr>
            <p:ph type="sldImg"/>
          </p:nvPr>
        </p:nvSpPr>
        <p:spPr>
          <a:xfrm>
            <a:off x="815975" y="434975"/>
            <a:ext cx="5226050" cy="3919538"/>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2741508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
          <p:cNvSpPr>
            <a:spLocks noGrp="1" noChangeArrowheads="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bg1"/>
                </a:solidFill>
                <a:latin typeface="Arial" charset="0"/>
                <a:ea typeface="Arial Unicode MS" pitchFamily="34" charset="-128"/>
                <a:cs typeface="Arial Unicode MS" pitchFamily="34" charset="-128"/>
              </a:defRPr>
            </a:lvl1pPr>
            <a:lvl2pPr defTabSz="896938">
              <a:defRPr>
                <a:solidFill>
                  <a:schemeClr val="bg1"/>
                </a:solidFill>
                <a:latin typeface="Arial" charset="0"/>
                <a:ea typeface="Arial Unicode MS" pitchFamily="34" charset="-128"/>
                <a:cs typeface="Arial Unicode MS" pitchFamily="34" charset="-128"/>
              </a:defRPr>
            </a:lvl2pPr>
            <a:lvl3pPr defTabSz="896938">
              <a:defRPr>
                <a:solidFill>
                  <a:schemeClr val="bg1"/>
                </a:solidFill>
                <a:latin typeface="Arial" charset="0"/>
                <a:ea typeface="Arial Unicode MS" pitchFamily="34" charset="-128"/>
                <a:cs typeface="Arial Unicode MS" pitchFamily="34" charset="-128"/>
              </a:defRPr>
            </a:lvl3pPr>
            <a:lvl4pPr defTabSz="896938">
              <a:defRPr>
                <a:solidFill>
                  <a:schemeClr val="bg1"/>
                </a:solidFill>
                <a:latin typeface="Arial" charset="0"/>
                <a:ea typeface="Arial Unicode MS" pitchFamily="34" charset="-128"/>
                <a:cs typeface="Arial Unicode MS" pitchFamily="34" charset="-128"/>
              </a:defRPr>
            </a:lvl4pPr>
            <a:lvl5pPr defTabSz="896938">
              <a:defRPr>
                <a:solidFill>
                  <a:schemeClr val="bg1"/>
                </a:solidFill>
                <a:latin typeface="Arial" charset="0"/>
                <a:ea typeface="Arial Unicode MS" pitchFamily="34" charset="-128"/>
                <a:cs typeface="Arial Unicode MS" pitchFamily="34" charset="-128"/>
              </a:defRPr>
            </a:lvl5pPr>
            <a:lvl6pPr marL="25146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pPr eaLnBrk="1" hangingPunct="1"/>
            <a:fld id="{2AFE489E-13D5-4701-A5D3-EF25AE96575F}" type="datetime8">
              <a:rPr lang="en-US" sz="700">
                <a:solidFill>
                  <a:srgbClr val="000000"/>
                </a:solidFill>
                <a:latin typeface="Times New Roman" pitchFamily="18" charset="0"/>
                <a:cs typeface="Arial" charset="0"/>
              </a:rPr>
              <a:pPr eaLnBrk="1" hangingPunct="1"/>
              <a:t>6/25/2020 6:37 PM</a:t>
            </a:fld>
            <a:endParaRPr lang="en-US" sz="700">
              <a:solidFill>
                <a:srgbClr val="000000"/>
              </a:solidFill>
              <a:latin typeface="Times New Roman" pitchFamily="18" charset="0"/>
              <a:cs typeface="Arial" charset="0"/>
            </a:endParaRPr>
          </a:p>
        </p:txBody>
      </p:sp>
      <p:sp>
        <p:nvSpPr>
          <p:cNvPr id="107523" name="Rectangle 2"/>
          <p:cNvSpPr>
            <a:spLocks noGrp="1" noRot="1" noChangeAspect="1" noChangeArrowheads="1" noTextEdit="1"/>
          </p:cNvSpPr>
          <p:nvPr>
            <p:ph type="sldImg"/>
          </p:nvPr>
        </p:nvSpPr>
        <p:spPr>
          <a:xfrm>
            <a:off x="815975" y="434975"/>
            <a:ext cx="5226050" cy="3919538"/>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29027655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
          <p:cNvSpPr>
            <a:spLocks noGrp="1" noChangeArrowheads="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bg1"/>
                </a:solidFill>
                <a:latin typeface="Arial" charset="0"/>
                <a:ea typeface="Arial Unicode MS" pitchFamily="34" charset="-128"/>
                <a:cs typeface="Arial Unicode MS" pitchFamily="34" charset="-128"/>
              </a:defRPr>
            </a:lvl1pPr>
            <a:lvl2pPr defTabSz="896938">
              <a:defRPr>
                <a:solidFill>
                  <a:schemeClr val="bg1"/>
                </a:solidFill>
                <a:latin typeface="Arial" charset="0"/>
                <a:ea typeface="Arial Unicode MS" pitchFamily="34" charset="-128"/>
                <a:cs typeface="Arial Unicode MS" pitchFamily="34" charset="-128"/>
              </a:defRPr>
            </a:lvl2pPr>
            <a:lvl3pPr defTabSz="896938">
              <a:defRPr>
                <a:solidFill>
                  <a:schemeClr val="bg1"/>
                </a:solidFill>
                <a:latin typeface="Arial" charset="0"/>
                <a:ea typeface="Arial Unicode MS" pitchFamily="34" charset="-128"/>
                <a:cs typeface="Arial Unicode MS" pitchFamily="34" charset="-128"/>
              </a:defRPr>
            </a:lvl3pPr>
            <a:lvl4pPr defTabSz="896938">
              <a:defRPr>
                <a:solidFill>
                  <a:schemeClr val="bg1"/>
                </a:solidFill>
                <a:latin typeface="Arial" charset="0"/>
                <a:ea typeface="Arial Unicode MS" pitchFamily="34" charset="-128"/>
                <a:cs typeface="Arial Unicode MS" pitchFamily="34" charset="-128"/>
              </a:defRPr>
            </a:lvl4pPr>
            <a:lvl5pPr defTabSz="896938">
              <a:defRPr>
                <a:solidFill>
                  <a:schemeClr val="bg1"/>
                </a:solidFill>
                <a:latin typeface="Arial" charset="0"/>
                <a:ea typeface="Arial Unicode MS" pitchFamily="34" charset="-128"/>
                <a:cs typeface="Arial Unicode MS" pitchFamily="34" charset="-128"/>
              </a:defRPr>
            </a:lvl5pPr>
            <a:lvl6pPr marL="25146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pPr eaLnBrk="1" hangingPunct="1"/>
            <a:fld id="{2AFE489E-13D5-4701-A5D3-EF25AE96575F}" type="datetime8">
              <a:rPr lang="en-US" sz="700">
                <a:solidFill>
                  <a:srgbClr val="000000"/>
                </a:solidFill>
                <a:latin typeface="Times New Roman" pitchFamily="18" charset="0"/>
                <a:cs typeface="Arial" charset="0"/>
              </a:rPr>
              <a:pPr eaLnBrk="1" hangingPunct="1"/>
              <a:t>6/25/2020 6:37 PM</a:t>
            </a:fld>
            <a:endParaRPr lang="en-US" sz="700">
              <a:solidFill>
                <a:srgbClr val="000000"/>
              </a:solidFill>
              <a:latin typeface="Times New Roman" pitchFamily="18" charset="0"/>
              <a:cs typeface="Arial" charset="0"/>
            </a:endParaRPr>
          </a:p>
        </p:txBody>
      </p:sp>
      <p:sp>
        <p:nvSpPr>
          <p:cNvPr id="107523" name="Rectangle 2"/>
          <p:cNvSpPr>
            <a:spLocks noGrp="1" noRot="1" noChangeAspect="1" noChangeArrowheads="1" noTextEdit="1"/>
          </p:cNvSpPr>
          <p:nvPr>
            <p:ph type="sldImg"/>
          </p:nvPr>
        </p:nvSpPr>
        <p:spPr>
          <a:xfrm>
            <a:off x="815975" y="434975"/>
            <a:ext cx="5226050" cy="3919538"/>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1993700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
          <p:cNvSpPr>
            <a:spLocks noGrp="1" noChangeArrowheads="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bg1"/>
                </a:solidFill>
                <a:latin typeface="Arial" charset="0"/>
                <a:ea typeface="Arial Unicode MS" pitchFamily="34" charset="-128"/>
                <a:cs typeface="Arial Unicode MS" pitchFamily="34" charset="-128"/>
              </a:defRPr>
            </a:lvl1pPr>
            <a:lvl2pPr defTabSz="896938">
              <a:defRPr>
                <a:solidFill>
                  <a:schemeClr val="bg1"/>
                </a:solidFill>
                <a:latin typeface="Arial" charset="0"/>
                <a:ea typeface="Arial Unicode MS" pitchFamily="34" charset="-128"/>
                <a:cs typeface="Arial Unicode MS" pitchFamily="34" charset="-128"/>
              </a:defRPr>
            </a:lvl2pPr>
            <a:lvl3pPr defTabSz="896938">
              <a:defRPr>
                <a:solidFill>
                  <a:schemeClr val="bg1"/>
                </a:solidFill>
                <a:latin typeface="Arial" charset="0"/>
                <a:ea typeface="Arial Unicode MS" pitchFamily="34" charset="-128"/>
                <a:cs typeface="Arial Unicode MS" pitchFamily="34" charset="-128"/>
              </a:defRPr>
            </a:lvl3pPr>
            <a:lvl4pPr defTabSz="896938">
              <a:defRPr>
                <a:solidFill>
                  <a:schemeClr val="bg1"/>
                </a:solidFill>
                <a:latin typeface="Arial" charset="0"/>
                <a:ea typeface="Arial Unicode MS" pitchFamily="34" charset="-128"/>
                <a:cs typeface="Arial Unicode MS" pitchFamily="34" charset="-128"/>
              </a:defRPr>
            </a:lvl4pPr>
            <a:lvl5pPr defTabSz="896938">
              <a:defRPr>
                <a:solidFill>
                  <a:schemeClr val="bg1"/>
                </a:solidFill>
                <a:latin typeface="Arial" charset="0"/>
                <a:ea typeface="Arial Unicode MS" pitchFamily="34" charset="-128"/>
                <a:cs typeface="Arial Unicode MS" pitchFamily="34" charset="-128"/>
              </a:defRPr>
            </a:lvl5pPr>
            <a:lvl6pPr marL="25146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pPr eaLnBrk="1" hangingPunct="1"/>
            <a:fld id="{2AFE489E-13D5-4701-A5D3-EF25AE96575F}" type="datetime8">
              <a:rPr lang="en-US" sz="700">
                <a:solidFill>
                  <a:srgbClr val="000000"/>
                </a:solidFill>
                <a:latin typeface="Times New Roman" pitchFamily="18" charset="0"/>
                <a:cs typeface="Arial" charset="0"/>
              </a:rPr>
              <a:pPr eaLnBrk="1" hangingPunct="1"/>
              <a:t>6/25/2020 6:37 PM</a:t>
            </a:fld>
            <a:endParaRPr lang="en-US" sz="700">
              <a:solidFill>
                <a:srgbClr val="000000"/>
              </a:solidFill>
              <a:latin typeface="Times New Roman" pitchFamily="18" charset="0"/>
              <a:cs typeface="Arial" charset="0"/>
            </a:endParaRPr>
          </a:p>
        </p:txBody>
      </p:sp>
      <p:sp>
        <p:nvSpPr>
          <p:cNvPr id="107523" name="Rectangle 2"/>
          <p:cNvSpPr>
            <a:spLocks noGrp="1" noRot="1" noChangeAspect="1" noChangeArrowheads="1" noTextEdit="1"/>
          </p:cNvSpPr>
          <p:nvPr>
            <p:ph type="sldImg"/>
          </p:nvPr>
        </p:nvSpPr>
        <p:spPr>
          <a:xfrm>
            <a:off x="815975" y="434975"/>
            <a:ext cx="5226050" cy="3919538"/>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33762467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1143000" y="685800"/>
            <a:ext cx="4572000" cy="3429000"/>
          </a:xfrm>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54276" name="Slide Number Placeholder 3"/>
          <p:cNvSpPr>
            <a:spLocks noGrp="1"/>
          </p:cNvSpPr>
          <p:nvPr>
            <p:ph type="sldNum" sz="quarter" idx="4294967295"/>
          </p:nvPr>
        </p:nvSpPr>
        <p:spPr bwMode="auto">
          <a:xfrm>
            <a:off x="5353050" y="6791325"/>
            <a:ext cx="4094163" cy="357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lvl1pPr>
              <a:spcBef>
                <a:spcPct val="30000"/>
              </a:spcBef>
              <a:defRPr sz="1100">
                <a:solidFill>
                  <a:schemeClr val="tx1"/>
                </a:solidFill>
                <a:latin typeface="Times New Roman" panose="02020603050405020304" pitchFamily="18" charset="0"/>
              </a:defRPr>
            </a:lvl1pPr>
            <a:lvl2pPr marL="742950" indent="-285750">
              <a:spcBef>
                <a:spcPct val="30000"/>
              </a:spcBef>
              <a:defRPr sz="1100">
                <a:solidFill>
                  <a:schemeClr val="tx1"/>
                </a:solidFill>
                <a:latin typeface="Times New Roman" panose="02020603050405020304" pitchFamily="18" charset="0"/>
              </a:defRPr>
            </a:lvl2pPr>
            <a:lvl3pPr marL="1143000" indent="-228600">
              <a:spcBef>
                <a:spcPct val="30000"/>
              </a:spcBef>
              <a:defRPr sz="1100">
                <a:solidFill>
                  <a:schemeClr val="tx1"/>
                </a:solidFill>
                <a:latin typeface="Times New Roman" panose="02020603050405020304" pitchFamily="18" charset="0"/>
              </a:defRPr>
            </a:lvl3pPr>
            <a:lvl4pPr marL="1600200" indent="-228600">
              <a:spcBef>
                <a:spcPct val="30000"/>
              </a:spcBef>
              <a:defRPr sz="1100">
                <a:solidFill>
                  <a:schemeClr val="tx1"/>
                </a:solidFill>
                <a:latin typeface="Times New Roman" panose="02020603050405020304" pitchFamily="18" charset="0"/>
              </a:defRPr>
            </a:lvl4pPr>
            <a:lvl5pPr marL="2057400" indent="-228600">
              <a:spcBef>
                <a:spcPct val="30000"/>
              </a:spcBef>
              <a:defRPr sz="11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1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1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1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100">
                <a:solidFill>
                  <a:schemeClr val="tx1"/>
                </a:solidFill>
                <a:latin typeface="Times New Roman" panose="02020603050405020304" pitchFamily="18" charset="0"/>
              </a:defRPr>
            </a:lvl9pPr>
          </a:lstStyle>
          <a:p>
            <a:pPr eaLnBrk="1" hangingPunct="1">
              <a:spcBef>
                <a:spcPct val="0"/>
              </a:spcBef>
            </a:pPr>
            <a:fld id="{0D324022-7A17-4F31-924F-172BE11FC615}" type="slidenum">
              <a:rPr lang="en-US" sz="1200">
                <a:latin typeface="Calibri" panose="020F0502020204030204" pitchFamily="34" charset="0"/>
                <a:ea typeface="MS PGothic" panose="020B0600070205080204" pitchFamily="34" charset="-128"/>
              </a:rPr>
              <a:pPr eaLnBrk="1" hangingPunct="1">
                <a:spcBef>
                  <a:spcPct val="0"/>
                </a:spcBef>
              </a:pPr>
              <a:t>98</a:t>
            </a:fld>
            <a:endParaRPr lang="en-US" sz="1200">
              <a:latin typeface="Calibri" panose="020F0502020204030204" pitchFamily="34" charset="0"/>
              <a:ea typeface="MS PGothic" panose="020B0600070205080204" pitchFamily="34" charset="-128"/>
            </a:endParaRPr>
          </a:p>
        </p:txBody>
      </p:sp>
    </p:spTree>
    <p:extLst>
      <p:ext uri="{BB962C8B-B14F-4D97-AF65-F5344CB8AC3E}">
        <p14:creationId xmlns:p14="http://schemas.microsoft.com/office/powerpoint/2010/main" val="36612403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
          <p:cNvSpPr>
            <a:spLocks noGrp="1" noChangeArrowheads="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bg1"/>
                </a:solidFill>
                <a:latin typeface="Arial" charset="0"/>
                <a:ea typeface="Arial Unicode MS" pitchFamily="34" charset="-128"/>
                <a:cs typeface="Arial Unicode MS" pitchFamily="34" charset="-128"/>
              </a:defRPr>
            </a:lvl1pPr>
            <a:lvl2pPr defTabSz="896938">
              <a:defRPr>
                <a:solidFill>
                  <a:schemeClr val="bg1"/>
                </a:solidFill>
                <a:latin typeface="Arial" charset="0"/>
                <a:ea typeface="Arial Unicode MS" pitchFamily="34" charset="-128"/>
                <a:cs typeface="Arial Unicode MS" pitchFamily="34" charset="-128"/>
              </a:defRPr>
            </a:lvl2pPr>
            <a:lvl3pPr defTabSz="896938">
              <a:defRPr>
                <a:solidFill>
                  <a:schemeClr val="bg1"/>
                </a:solidFill>
                <a:latin typeface="Arial" charset="0"/>
                <a:ea typeface="Arial Unicode MS" pitchFamily="34" charset="-128"/>
                <a:cs typeface="Arial Unicode MS" pitchFamily="34" charset="-128"/>
              </a:defRPr>
            </a:lvl3pPr>
            <a:lvl4pPr defTabSz="896938">
              <a:defRPr>
                <a:solidFill>
                  <a:schemeClr val="bg1"/>
                </a:solidFill>
                <a:latin typeface="Arial" charset="0"/>
                <a:ea typeface="Arial Unicode MS" pitchFamily="34" charset="-128"/>
                <a:cs typeface="Arial Unicode MS" pitchFamily="34" charset="-128"/>
              </a:defRPr>
            </a:lvl4pPr>
            <a:lvl5pPr defTabSz="896938">
              <a:defRPr>
                <a:solidFill>
                  <a:schemeClr val="bg1"/>
                </a:solidFill>
                <a:latin typeface="Arial" charset="0"/>
                <a:ea typeface="Arial Unicode MS" pitchFamily="34" charset="-128"/>
                <a:cs typeface="Arial Unicode MS" pitchFamily="34" charset="-128"/>
              </a:defRPr>
            </a:lvl5pPr>
            <a:lvl6pPr marL="25146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pPr eaLnBrk="1" hangingPunct="1"/>
            <a:fld id="{2AFE489E-13D5-4701-A5D3-EF25AE96575F}" type="datetime8">
              <a:rPr lang="en-US" sz="700">
                <a:solidFill>
                  <a:srgbClr val="000000"/>
                </a:solidFill>
                <a:latin typeface="Times New Roman" pitchFamily="18" charset="0"/>
                <a:cs typeface="Arial" charset="0"/>
              </a:rPr>
              <a:pPr eaLnBrk="1" hangingPunct="1"/>
              <a:t>6/25/2020 6:37 PM</a:t>
            </a:fld>
            <a:endParaRPr lang="en-US" sz="700">
              <a:solidFill>
                <a:srgbClr val="000000"/>
              </a:solidFill>
              <a:latin typeface="Times New Roman" pitchFamily="18" charset="0"/>
              <a:cs typeface="Arial" charset="0"/>
            </a:endParaRPr>
          </a:p>
        </p:txBody>
      </p:sp>
      <p:sp>
        <p:nvSpPr>
          <p:cNvPr id="107523" name="Rectangle 2"/>
          <p:cNvSpPr>
            <a:spLocks noGrp="1" noRot="1" noChangeAspect="1" noChangeArrowheads="1" noTextEdit="1"/>
          </p:cNvSpPr>
          <p:nvPr>
            <p:ph type="sldImg"/>
          </p:nvPr>
        </p:nvSpPr>
        <p:spPr>
          <a:xfrm>
            <a:off x="815975" y="434975"/>
            <a:ext cx="5226050" cy="3919538"/>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34017498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1143000" y="685800"/>
            <a:ext cx="4572000" cy="3429000"/>
          </a:xfrm>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54276" name="Slide Number Placeholder 3"/>
          <p:cNvSpPr>
            <a:spLocks noGrp="1"/>
          </p:cNvSpPr>
          <p:nvPr>
            <p:ph type="sldNum" sz="quarter" idx="4294967295"/>
          </p:nvPr>
        </p:nvSpPr>
        <p:spPr bwMode="auto">
          <a:xfrm>
            <a:off x="5353050" y="6791325"/>
            <a:ext cx="4094163" cy="357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lvl1pPr>
              <a:spcBef>
                <a:spcPct val="30000"/>
              </a:spcBef>
              <a:defRPr sz="1100">
                <a:solidFill>
                  <a:schemeClr val="tx1"/>
                </a:solidFill>
                <a:latin typeface="Times New Roman" panose="02020603050405020304" pitchFamily="18" charset="0"/>
              </a:defRPr>
            </a:lvl1pPr>
            <a:lvl2pPr marL="742950" indent="-285750">
              <a:spcBef>
                <a:spcPct val="30000"/>
              </a:spcBef>
              <a:defRPr sz="1100">
                <a:solidFill>
                  <a:schemeClr val="tx1"/>
                </a:solidFill>
                <a:latin typeface="Times New Roman" panose="02020603050405020304" pitchFamily="18" charset="0"/>
              </a:defRPr>
            </a:lvl2pPr>
            <a:lvl3pPr marL="1143000" indent="-228600">
              <a:spcBef>
                <a:spcPct val="30000"/>
              </a:spcBef>
              <a:defRPr sz="1100">
                <a:solidFill>
                  <a:schemeClr val="tx1"/>
                </a:solidFill>
                <a:latin typeface="Times New Roman" panose="02020603050405020304" pitchFamily="18" charset="0"/>
              </a:defRPr>
            </a:lvl3pPr>
            <a:lvl4pPr marL="1600200" indent="-228600">
              <a:spcBef>
                <a:spcPct val="30000"/>
              </a:spcBef>
              <a:defRPr sz="1100">
                <a:solidFill>
                  <a:schemeClr val="tx1"/>
                </a:solidFill>
                <a:latin typeface="Times New Roman" panose="02020603050405020304" pitchFamily="18" charset="0"/>
              </a:defRPr>
            </a:lvl4pPr>
            <a:lvl5pPr marL="2057400" indent="-228600">
              <a:spcBef>
                <a:spcPct val="30000"/>
              </a:spcBef>
              <a:defRPr sz="11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1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1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1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100">
                <a:solidFill>
                  <a:schemeClr val="tx1"/>
                </a:solidFill>
                <a:latin typeface="Times New Roman" panose="02020603050405020304" pitchFamily="18" charset="0"/>
              </a:defRPr>
            </a:lvl9pPr>
          </a:lstStyle>
          <a:p>
            <a:pPr eaLnBrk="1" hangingPunct="1">
              <a:spcBef>
                <a:spcPct val="0"/>
              </a:spcBef>
            </a:pPr>
            <a:fld id="{0D324022-7A17-4F31-924F-172BE11FC615}" type="slidenum">
              <a:rPr lang="en-US" sz="1200">
                <a:latin typeface="Calibri" panose="020F0502020204030204" pitchFamily="34" charset="0"/>
                <a:ea typeface="MS PGothic" panose="020B0600070205080204" pitchFamily="34" charset="-128"/>
              </a:rPr>
              <a:pPr eaLnBrk="1" hangingPunct="1">
                <a:spcBef>
                  <a:spcPct val="0"/>
                </a:spcBef>
              </a:pPr>
              <a:t>111</a:t>
            </a:fld>
            <a:endParaRPr lang="en-US" sz="1200">
              <a:latin typeface="Calibri" panose="020F0502020204030204" pitchFamily="34" charset="0"/>
              <a:ea typeface="MS PGothic" panose="020B0600070205080204" pitchFamily="34" charset="-128"/>
            </a:endParaRPr>
          </a:p>
        </p:txBody>
      </p:sp>
    </p:spTree>
    <p:extLst>
      <p:ext uri="{BB962C8B-B14F-4D97-AF65-F5344CB8AC3E}">
        <p14:creationId xmlns:p14="http://schemas.microsoft.com/office/powerpoint/2010/main" val="1836152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
          <p:cNvSpPr>
            <a:spLocks noGrp="1" noChangeArrowheads="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bg1"/>
                </a:solidFill>
                <a:latin typeface="Arial" charset="0"/>
                <a:ea typeface="Arial Unicode MS" pitchFamily="34" charset="-128"/>
                <a:cs typeface="Arial Unicode MS" pitchFamily="34" charset="-128"/>
              </a:defRPr>
            </a:lvl1pPr>
            <a:lvl2pPr defTabSz="896938">
              <a:defRPr>
                <a:solidFill>
                  <a:schemeClr val="bg1"/>
                </a:solidFill>
                <a:latin typeface="Arial" charset="0"/>
                <a:ea typeface="Arial Unicode MS" pitchFamily="34" charset="-128"/>
                <a:cs typeface="Arial Unicode MS" pitchFamily="34" charset="-128"/>
              </a:defRPr>
            </a:lvl2pPr>
            <a:lvl3pPr defTabSz="896938">
              <a:defRPr>
                <a:solidFill>
                  <a:schemeClr val="bg1"/>
                </a:solidFill>
                <a:latin typeface="Arial" charset="0"/>
                <a:ea typeface="Arial Unicode MS" pitchFamily="34" charset="-128"/>
                <a:cs typeface="Arial Unicode MS" pitchFamily="34" charset="-128"/>
              </a:defRPr>
            </a:lvl3pPr>
            <a:lvl4pPr defTabSz="896938">
              <a:defRPr>
                <a:solidFill>
                  <a:schemeClr val="bg1"/>
                </a:solidFill>
                <a:latin typeface="Arial" charset="0"/>
                <a:ea typeface="Arial Unicode MS" pitchFamily="34" charset="-128"/>
                <a:cs typeface="Arial Unicode MS" pitchFamily="34" charset="-128"/>
              </a:defRPr>
            </a:lvl4pPr>
            <a:lvl5pPr defTabSz="896938">
              <a:defRPr>
                <a:solidFill>
                  <a:schemeClr val="bg1"/>
                </a:solidFill>
                <a:latin typeface="Arial" charset="0"/>
                <a:ea typeface="Arial Unicode MS" pitchFamily="34" charset="-128"/>
                <a:cs typeface="Arial Unicode MS" pitchFamily="34" charset="-128"/>
              </a:defRPr>
            </a:lvl5pPr>
            <a:lvl6pPr marL="25146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pPr eaLnBrk="1" hangingPunct="1"/>
            <a:fld id="{2AFE489E-13D5-4701-A5D3-EF25AE96575F}" type="datetime8">
              <a:rPr lang="en-US" sz="700">
                <a:solidFill>
                  <a:srgbClr val="000000"/>
                </a:solidFill>
                <a:latin typeface="Times New Roman" pitchFamily="18" charset="0"/>
                <a:cs typeface="Arial" charset="0"/>
              </a:rPr>
              <a:pPr eaLnBrk="1" hangingPunct="1"/>
              <a:t>6/25/2020 6:37 PM</a:t>
            </a:fld>
            <a:endParaRPr lang="en-US" sz="700">
              <a:solidFill>
                <a:srgbClr val="000000"/>
              </a:solidFill>
              <a:latin typeface="Times New Roman" pitchFamily="18" charset="0"/>
              <a:cs typeface="Arial" charset="0"/>
            </a:endParaRPr>
          </a:p>
        </p:txBody>
      </p:sp>
      <p:sp>
        <p:nvSpPr>
          <p:cNvPr id="107523" name="Rectangle 2"/>
          <p:cNvSpPr>
            <a:spLocks noGrp="1" noRot="1" noChangeAspect="1" noChangeArrowheads="1" noTextEdit="1"/>
          </p:cNvSpPr>
          <p:nvPr>
            <p:ph type="sldImg"/>
          </p:nvPr>
        </p:nvSpPr>
        <p:spPr>
          <a:xfrm>
            <a:off x="815975" y="434975"/>
            <a:ext cx="5226050" cy="3919538"/>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39204139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
          <p:cNvSpPr>
            <a:spLocks noGrp="1" noChangeArrowheads="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bg1"/>
                </a:solidFill>
                <a:latin typeface="Arial" charset="0"/>
                <a:ea typeface="Arial Unicode MS" pitchFamily="34" charset="-128"/>
                <a:cs typeface="Arial Unicode MS" pitchFamily="34" charset="-128"/>
              </a:defRPr>
            </a:lvl1pPr>
            <a:lvl2pPr defTabSz="896938">
              <a:defRPr>
                <a:solidFill>
                  <a:schemeClr val="bg1"/>
                </a:solidFill>
                <a:latin typeface="Arial" charset="0"/>
                <a:ea typeface="Arial Unicode MS" pitchFamily="34" charset="-128"/>
                <a:cs typeface="Arial Unicode MS" pitchFamily="34" charset="-128"/>
              </a:defRPr>
            </a:lvl2pPr>
            <a:lvl3pPr defTabSz="896938">
              <a:defRPr>
                <a:solidFill>
                  <a:schemeClr val="bg1"/>
                </a:solidFill>
                <a:latin typeface="Arial" charset="0"/>
                <a:ea typeface="Arial Unicode MS" pitchFamily="34" charset="-128"/>
                <a:cs typeface="Arial Unicode MS" pitchFamily="34" charset="-128"/>
              </a:defRPr>
            </a:lvl3pPr>
            <a:lvl4pPr defTabSz="896938">
              <a:defRPr>
                <a:solidFill>
                  <a:schemeClr val="bg1"/>
                </a:solidFill>
                <a:latin typeface="Arial" charset="0"/>
                <a:ea typeface="Arial Unicode MS" pitchFamily="34" charset="-128"/>
                <a:cs typeface="Arial Unicode MS" pitchFamily="34" charset="-128"/>
              </a:defRPr>
            </a:lvl4pPr>
            <a:lvl5pPr defTabSz="896938">
              <a:defRPr>
                <a:solidFill>
                  <a:schemeClr val="bg1"/>
                </a:solidFill>
                <a:latin typeface="Arial" charset="0"/>
                <a:ea typeface="Arial Unicode MS" pitchFamily="34" charset="-128"/>
                <a:cs typeface="Arial Unicode MS" pitchFamily="34" charset="-128"/>
              </a:defRPr>
            </a:lvl5pPr>
            <a:lvl6pPr marL="25146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pPr eaLnBrk="1" hangingPunct="1"/>
            <a:fld id="{2AFE489E-13D5-4701-A5D3-EF25AE96575F}" type="datetime8">
              <a:rPr lang="en-US" sz="700">
                <a:solidFill>
                  <a:srgbClr val="000000"/>
                </a:solidFill>
                <a:latin typeface="Times New Roman" pitchFamily="18" charset="0"/>
                <a:cs typeface="Arial" charset="0"/>
              </a:rPr>
              <a:pPr eaLnBrk="1" hangingPunct="1"/>
              <a:t>6/25/2020 6:37 PM</a:t>
            </a:fld>
            <a:endParaRPr lang="en-US" sz="700">
              <a:solidFill>
                <a:srgbClr val="000000"/>
              </a:solidFill>
              <a:latin typeface="Times New Roman" pitchFamily="18" charset="0"/>
              <a:cs typeface="Arial" charset="0"/>
            </a:endParaRPr>
          </a:p>
        </p:txBody>
      </p:sp>
      <p:sp>
        <p:nvSpPr>
          <p:cNvPr id="107523" name="Rectangle 2"/>
          <p:cNvSpPr>
            <a:spLocks noGrp="1" noRot="1" noChangeAspect="1" noChangeArrowheads="1" noTextEdit="1"/>
          </p:cNvSpPr>
          <p:nvPr>
            <p:ph type="sldImg"/>
          </p:nvPr>
        </p:nvSpPr>
        <p:spPr>
          <a:xfrm>
            <a:off x="815975" y="434975"/>
            <a:ext cx="5226050" cy="3919538"/>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3042839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
          <p:cNvSpPr>
            <a:spLocks noGrp="1" noChangeArrowheads="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bg1"/>
                </a:solidFill>
                <a:latin typeface="Arial" charset="0"/>
                <a:ea typeface="Arial Unicode MS" pitchFamily="34" charset="-128"/>
                <a:cs typeface="Arial Unicode MS" pitchFamily="34" charset="-128"/>
              </a:defRPr>
            </a:lvl1pPr>
            <a:lvl2pPr defTabSz="896938">
              <a:defRPr>
                <a:solidFill>
                  <a:schemeClr val="bg1"/>
                </a:solidFill>
                <a:latin typeface="Arial" charset="0"/>
                <a:ea typeface="Arial Unicode MS" pitchFamily="34" charset="-128"/>
                <a:cs typeface="Arial Unicode MS" pitchFamily="34" charset="-128"/>
              </a:defRPr>
            </a:lvl2pPr>
            <a:lvl3pPr defTabSz="896938">
              <a:defRPr>
                <a:solidFill>
                  <a:schemeClr val="bg1"/>
                </a:solidFill>
                <a:latin typeface="Arial" charset="0"/>
                <a:ea typeface="Arial Unicode MS" pitchFamily="34" charset="-128"/>
                <a:cs typeface="Arial Unicode MS" pitchFamily="34" charset="-128"/>
              </a:defRPr>
            </a:lvl3pPr>
            <a:lvl4pPr defTabSz="896938">
              <a:defRPr>
                <a:solidFill>
                  <a:schemeClr val="bg1"/>
                </a:solidFill>
                <a:latin typeface="Arial" charset="0"/>
                <a:ea typeface="Arial Unicode MS" pitchFamily="34" charset="-128"/>
                <a:cs typeface="Arial Unicode MS" pitchFamily="34" charset="-128"/>
              </a:defRPr>
            </a:lvl4pPr>
            <a:lvl5pPr defTabSz="896938">
              <a:defRPr>
                <a:solidFill>
                  <a:schemeClr val="bg1"/>
                </a:solidFill>
                <a:latin typeface="Arial" charset="0"/>
                <a:ea typeface="Arial Unicode MS" pitchFamily="34" charset="-128"/>
                <a:cs typeface="Arial Unicode MS" pitchFamily="34" charset="-128"/>
              </a:defRPr>
            </a:lvl5pPr>
            <a:lvl6pPr marL="25146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pPr eaLnBrk="1" hangingPunct="1"/>
            <a:fld id="{2AFE489E-13D5-4701-A5D3-EF25AE96575F}" type="datetime8">
              <a:rPr lang="en-US" sz="700">
                <a:solidFill>
                  <a:srgbClr val="000000"/>
                </a:solidFill>
                <a:latin typeface="Times New Roman" pitchFamily="18" charset="0"/>
                <a:cs typeface="Arial" charset="0"/>
              </a:rPr>
              <a:pPr eaLnBrk="1" hangingPunct="1"/>
              <a:t>6/25/2020 6:37 PM</a:t>
            </a:fld>
            <a:endParaRPr lang="en-US" sz="700">
              <a:solidFill>
                <a:srgbClr val="000000"/>
              </a:solidFill>
              <a:latin typeface="Times New Roman" pitchFamily="18" charset="0"/>
              <a:cs typeface="Arial" charset="0"/>
            </a:endParaRPr>
          </a:p>
        </p:txBody>
      </p:sp>
      <p:sp>
        <p:nvSpPr>
          <p:cNvPr id="107523" name="Rectangle 2"/>
          <p:cNvSpPr>
            <a:spLocks noGrp="1" noRot="1" noChangeAspect="1" noChangeArrowheads="1" noTextEdit="1"/>
          </p:cNvSpPr>
          <p:nvPr>
            <p:ph type="sldImg"/>
          </p:nvPr>
        </p:nvSpPr>
        <p:spPr>
          <a:xfrm>
            <a:off x="815975" y="434975"/>
            <a:ext cx="5226050" cy="3919538"/>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25616247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
          <p:cNvSpPr>
            <a:spLocks noGrp="1" noChangeArrowheads="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bg1"/>
                </a:solidFill>
                <a:latin typeface="Arial" charset="0"/>
                <a:ea typeface="Arial Unicode MS" pitchFamily="34" charset="-128"/>
                <a:cs typeface="Arial Unicode MS" pitchFamily="34" charset="-128"/>
              </a:defRPr>
            </a:lvl1pPr>
            <a:lvl2pPr defTabSz="896938">
              <a:defRPr>
                <a:solidFill>
                  <a:schemeClr val="bg1"/>
                </a:solidFill>
                <a:latin typeface="Arial" charset="0"/>
                <a:ea typeface="Arial Unicode MS" pitchFamily="34" charset="-128"/>
                <a:cs typeface="Arial Unicode MS" pitchFamily="34" charset="-128"/>
              </a:defRPr>
            </a:lvl2pPr>
            <a:lvl3pPr defTabSz="896938">
              <a:defRPr>
                <a:solidFill>
                  <a:schemeClr val="bg1"/>
                </a:solidFill>
                <a:latin typeface="Arial" charset="0"/>
                <a:ea typeface="Arial Unicode MS" pitchFamily="34" charset="-128"/>
                <a:cs typeface="Arial Unicode MS" pitchFamily="34" charset="-128"/>
              </a:defRPr>
            </a:lvl3pPr>
            <a:lvl4pPr defTabSz="896938">
              <a:defRPr>
                <a:solidFill>
                  <a:schemeClr val="bg1"/>
                </a:solidFill>
                <a:latin typeface="Arial" charset="0"/>
                <a:ea typeface="Arial Unicode MS" pitchFamily="34" charset="-128"/>
                <a:cs typeface="Arial Unicode MS" pitchFamily="34" charset="-128"/>
              </a:defRPr>
            </a:lvl4pPr>
            <a:lvl5pPr defTabSz="896938">
              <a:defRPr>
                <a:solidFill>
                  <a:schemeClr val="bg1"/>
                </a:solidFill>
                <a:latin typeface="Arial" charset="0"/>
                <a:ea typeface="Arial Unicode MS" pitchFamily="34" charset="-128"/>
                <a:cs typeface="Arial Unicode MS" pitchFamily="34" charset="-128"/>
              </a:defRPr>
            </a:lvl5pPr>
            <a:lvl6pPr marL="25146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pPr eaLnBrk="1" hangingPunct="1"/>
            <a:fld id="{2AFE489E-13D5-4701-A5D3-EF25AE96575F}" type="datetime8">
              <a:rPr lang="en-US" sz="700">
                <a:solidFill>
                  <a:srgbClr val="000000"/>
                </a:solidFill>
                <a:latin typeface="Times New Roman" pitchFamily="18" charset="0"/>
                <a:cs typeface="Arial" charset="0"/>
              </a:rPr>
              <a:pPr eaLnBrk="1" hangingPunct="1"/>
              <a:t>6/25/2020 6:37 PM</a:t>
            </a:fld>
            <a:endParaRPr lang="en-US" sz="700">
              <a:solidFill>
                <a:srgbClr val="000000"/>
              </a:solidFill>
              <a:latin typeface="Times New Roman" pitchFamily="18" charset="0"/>
              <a:cs typeface="Arial" charset="0"/>
            </a:endParaRPr>
          </a:p>
        </p:txBody>
      </p:sp>
      <p:sp>
        <p:nvSpPr>
          <p:cNvPr id="107523" name="Rectangle 2"/>
          <p:cNvSpPr>
            <a:spLocks noGrp="1" noRot="1" noChangeAspect="1" noChangeArrowheads="1" noTextEdit="1"/>
          </p:cNvSpPr>
          <p:nvPr>
            <p:ph type="sldImg"/>
          </p:nvPr>
        </p:nvSpPr>
        <p:spPr>
          <a:xfrm>
            <a:off x="815975" y="434975"/>
            <a:ext cx="5226050" cy="3919538"/>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612167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
          <p:cNvSpPr>
            <a:spLocks noGrp="1" noChangeArrowheads="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bg1"/>
                </a:solidFill>
                <a:latin typeface="Arial" charset="0"/>
                <a:ea typeface="Arial Unicode MS" pitchFamily="34" charset="-128"/>
                <a:cs typeface="Arial Unicode MS" pitchFamily="34" charset="-128"/>
              </a:defRPr>
            </a:lvl1pPr>
            <a:lvl2pPr defTabSz="896938">
              <a:defRPr>
                <a:solidFill>
                  <a:schemeClr val="bg1"/>
                </a:solidFill>
                <a:latin typeface="Arial" charset="0"/>
                <a:ea typeface="Arial Unicode MS" pitchFamily="34" charset="-128"/>
                <a:cs typeface="Arial Unicode MS" pitchFamily="34" charset="-128"/>
              </a:defRPr>
            </a:lvl2pPr>
            <a:lvl3pPr defTabSz="896938">
              <a:defRPr>
                <a:solidFill>
                  <a:schemeClr val="bg1"/>
                </a:solidFill>
                <a:latin typeface="Arial" charset="0"/>
                <a:ea typeface="Arial Unicode MS" pitchFamily="34" charset="-128"/>
                <a:cs typeface="Arial Unicode MS" pitchFamily="34" charset="-128"/>
              </a:defRPr>
            </a:lvl3pPr>
            <a:lvl4pPr defTabSz="896938">
              <a:defRPr>
                <a:solidFill>
                  <a:schemeClr val="bg1"/>
                </a:solidFill>
                <a:latin typeface="Arial" charset="0"/>
                <a:ea typeface="Arial Unicode MS" pitchFamily="34" charset="-128"/>
                <a:cs typeface="Arial Unicode MS" pitchFamily="34" charset="-128"/>
              </a:defRPr>
            </a:lvl4pPr>
            <a:lvl5pPr defTabSz="896938">
              <a:defRPr>
                <a:solidFill>
                  <a:schemeClr val="bg1"/>
                </a:solidFill>
                <a:latin typeface="Arial" charset="0"/>
                <a:ea typeface="Arial Unicode MS" pitchFamily="34" charset="-128"/>
                <a:cs typeface="Arial Unicode MS" pitchFamily="34" charset="-128"/>
              </a:defRPr>
            </a:lvl5pPr>
            <a:lvl6pPr marL="25146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pPr eaLnBrk="1" hangingPunct="1"/>
            <a:fld id="{2AFE489E-13D5-4701-A5D3-EF25AE96575F}" type="datetime8">
              <a:rPr lang="en-US" sz="700">
                <a:solidFill>
                  <a:srgbClr val="000000"/>
                </a:solidFill>
                <a:latin typeface="Times New Roman" pitchFamily="18" charset="0"/>
                <a:cs typeface="Arial" charset="0"/>
              </a:rPr>
              <a:pPr eaLnBrk="1" hangingPunct="1"/>
              <a:t>6/25/2020 6:37 PM</a:t>
            </a:fld>
            <a:endParaRPr lang="en-US" sz="700">
              <a:solidFill>
                <a:srgbClr val="000000"/>
              </a:solidFill>
              <a:latin typeface="Times New Roman" pitchFamily="18" charset="0"/>
              <a:cs typeface="Arial" charset="0"/>
            </a:endParaRPr>
          </a:p>
        </p:txBody>
      </p:sp>
      <p:sp>
        <p:nvSpPr>
          <p:cNvPr id="107523" name="Rectangle 2"/>
          <p:cNvSpPr>
            <a:spLocks noGrp="1" noRot="1" noChangeAspect="1" noChangeArrowheads="1" noTextEdit="1"/>
          </p:cNvSpPr>
          <p:nvPr>
            <p:ph type="sldImg"/>
          </p:nvPr>
        </p:nvSpPr>
        <p:spPr>
          <a:xfrm>
            <a:off x="815975" y="434975"/>
            <a:ext cx="5226050" cy="3919538"/>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6755042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
          <p:cNvSpPr>
            <a:spLocks noGrp="1" noChangeArrowheads="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bg1"/>
                </a:solidFill>
                <a:latin typeface="Arial" charset="0"/>
                <a:ea typeface="Arial Unicode MS" pitchFamily="34" charset="-128"/>
                <a:cs typeface="Arial Unicode MS" pitchFamily="34" charset="-128"/>
              </a:defRPr>
            </a:lvl1pPr>
            <a:lvl2pPr defTabSz="896938">
              <a:defRPr>
                <a:solidFill>
                  <a:schemeClr val="bg1"/>
                </a:solidFill>
                <a:latin typeface="Arial" charset="0"/>
                <a:ea typeface="Arial Unicode MS" pitchFamily="34" charset="-128"/>
                <a:cs typeface="Arial Unicode MS" pitchFamily="34" charset="-128"/>
              </a:defRPr>
            </a:lvl2pPr>
            <a:lvl3pPr defTabSz="896938">
              <a:defRPr>
                <a:solidFill>
                  <a:schemeClr val="bg1"/>
                </a:solidFill>
                <a:latin typeface="Arial" charset="0"/>
                <a:ea typeface="Arial Unicode MS" pitchFamily="34" charset="-128"/>
                <a:cs typeface="Arial Unicode MS" pitchFamily="34" charset="-128"/>
              </a:defRPr>
            </a:lvl3pPr>
            <a:lvl4pPr defTabSz="896938">
              <a:defRPr>
                <a:solidFill>
                  <a:schemeClr val="bg1"/>
                </a:solidFill>
                <a:latin typeface="Arial" charset="0"/>
                <a:ea typeface="Arial Unicode MS" pitchFamily="34" charset="-128"/>
                <a:cs typeface="Arial Unicode MS" pitchFamily="34" charset="-128"/>
              </a:defRPr>
            </a:lvl4pPr>
            <a:lvl5pPr defTabSz="896938">
              <a:defRPr>
                <a:solidFill>
                  <a:schemeClr val="bg1"/>
                </a:solidFill>
                <a:latin typeface="Arial" charset="0"/>
                <a:ea typeface="Arial Unicode MS" pitchFamily="34" charset="-128"/>
                <a:cs typeface="Arial Unicode MS" pitchFamily="34" charset="-128"/>
              </a:defRPr>
            </a:lvl5pPr>
            <a:lvl6pPr marL="25146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pPr eaLnBrk="1" hangingPunct="1"/>
            <a:fld id="{2AFE489E-13D5-4701-A5D3-EF25AE96575F}" type="datetime8">
              <a:rPr lang="en-US" sz="700">
                <a:solidFill>
                  <a:srgbClr val="000000"/>
                </a:solidFill>
                <a:latin typeface="Times New Roman" pitchFamily="18" charset="0"/>
                <a:cs typeface="Arial" charset="0"/>
              </a:rPr>
              <a:pPr eaLnBrk="1" hangingPunct="1"/>
              <a:t>6/25/2020 6:37 PM</a:t>
            </a:fld>
            <a:endParaRPr lang="en-US" sz="700">
              <a:solidFill>
                <a:srgbClr val="000000"/>
              </a:solidFill>
              <a:latin typeface="Times New Roman" pitchFamily="18" charset="0"/>
              <a:cs typeface="Arial" charset="0"/>
            </a:endParaRPr>
          </a:p>
        </p:txBody>
      </p:sp>
      <p:sp>
        <p:nvSpPr>
          <p:cNvPr id="107523" name="Rectangle 2"/>
          <p:cNvSpPr>
            <a:spLocks noGrp="1" noRot="1" noChangeAspect="1" noChangeArrowheads="1" noTextEdit="1"/>
          </p:cNvSpPr>
          <p:nvPr>
            <p:ph type="sldImg"/>
          </p:nvPr>
        </p:nvSpPr>
        <p:spPr>
          <a:xfrm>
            <a:off x="815975" y="434975"/>
            <a:ext cx="5226050" cy="3919538"/>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25618216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
          <p:cNvSpPr>
            <a:spLocks noGrp="1" noChangeArrowheads="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bg1"/>
                </a:solidFill>
                <a:latin typeface="Arial" charset="0"/>
                <a:ea typeface="Arial Unicode MS" pitchFamily="34" charset="-128"/>
                <a:cs typeface="Arial Unicode MS" pitchFamily="34" charset="-128"/>
              </a:defRPr>
            </a:lvl1pPr>
            <a:lvl2pPr defTabSz="896938">
              <a:defRPr>
                <a:solidFill>
                  <a:schemeClr val="bg1"/>
                </a:solidFill>
                <a:latin typeface="Arial" charset="0"/>
                <a:ea typeface="Arial Unicode MS" pitchFamily="34" charset="-128"/>
                <a:cs typeface="Arial Unicode MS" pitchFamily="34" charset="-128"/>
              </a:defRPr>
            </a:lvl2pPr>
            <a:lvl3pPr defTabSz="896938">
              <a:defRPr>
                <a:solidFill>
                  <a:schemeClr val="bg1"/>
                </a:solidFill>
                <a:latin typeface="Arial" charset="0"/>
                <a:ea typeface="Arial Unicode MS" pitchFamily="34" charset="-128"/>
                <a:cs typeface="Arial Unicode MS" pitchFamily="34" charset="-128"/>
              </a:defRPr>
            </a:lvl3pPr>
            <a:lvl4pPr defTabSz="896938">
              <a:defRPr>
                <a:solidFill>
                  <a:schemeClr val="bg1"/>
                </a:solidFill>
                <a:latin typeface="Arial" charset="0"/>
                <a:ea typeface="Arial Unicode MS" pitchFamily="34" charset="-128"/>
                <a:cs typeface="Arial Unicode MS" pitchFamily="34" charset="-128"/>
              </a:defRPr>
            </a:lvl4pPr>
            <a:lvl5pPr defTabSz="896938">
              <a:defRPr>
                <a:solidFill>
                  <a:schemeClr val="bg1"/>
                </a:solidFill>
                <a:latin typeface="Arial" charset="0"/>
                <a:ea typeface="Arial Unicode MS" pitchFamily="34" charset="-128"/>
                <a:cs typeface="Arial Unicode MS" pitchFamily="34" charset="-128"/>
              </a:defRPr>
            </a:lvl5pPr>
            <a:lvl6pPr marL="25146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pPr eaLnBrk="1" hangingPunct="1"/>
            <a:fld id="{2AFE489E-13D5-4701-A5D3-EF25AE96575F}" type="datetime8">
              <a:rPr lang="en-US" sz="700">
                <a:solidFill>
                  <a:srgbClr val="000000"/>
                </a:solidFill>
                <a:latin typeface="Times New Roman" pitchFamily="18" charset="0"/>
                <a:cs typeface="Arial" charset="0"/>
              </a:rPr>
              <a:pPr eaLnBrk="1" hangingPunct="1"/>
              <a:t>6/25/2020 6:37 PM</a:t>
            </a:fld>
            <a:endParaRPr lang="en-US" sz="700">
              <a:solidFill>
                <a:srgbClr val="000000"/>
              </a:solidFill>
              <a:latin typeface="Times New Roman" pitchFamily="18" charset="0"/>
              <a:cs typeface="Arial" charset="0"/>
            </a:endParaRPr>
          </a:p>
        </p:txBody>
      </p:sp>
      <p:sp>
        <p:nvSpPr>
          <p:cNvPr id="107523" name="Rectangle 2"/>
          <p:cNvSpPr>
            <a:spLocks noGrp="1" noRot="1" noChangeAspect="1" noChangeArrowheads="1" noTextEdit="1"/>
          </p:cNvSpPr>
          <p:nvPr>
            <p:ph type="sldImg"/>
          </p:nvPr>
        </p:nvSpPr>
        <p:spPr>
          <a:xfrm>
            <a:off x="815975" y="434975"/>
            <a:ext cx="5226050" cy="3919538"/>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21286699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
          <p:cNvSpPr>
            <a:spLocks noGrp="1" noChangeArrowheads="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bg1"/>
                </a:solidFill>
                <a:latin typeface="Arial" charset="0"/>
                <a:ea typeface="Arial Unicode MS" pitchFamily="34" charset="-128"/>
                <a:cs typeface="Arial Unicode MS" pitchFamily="34" charset="-128"/>
              </a:defRPr>
            </a:lvl1pPr>
            <a:lvl2pPr defTabSz="896938">
              <a:defRPr>
                <a:solidFill>
                  <a:schemeClr val="bg1"/>
                </a:solidFill>
                <a:latin typeface="Arial" charset="0"/>
                <a:ea typeface="Arial Unicode MS" pitchFamily="34" charset="-128"/>
                <a:cs typeface="Arial Unicode MS" pitchFamily="34" charset="-128"/>
              </a:defRPr>
            </a:lvl2pPr>
            <a:lvl3pPr defTabSz="896938">
              <a:defRPr>
                <a:solidFill>
                  <a:schemeClr val="bg1"/>
                </a:solidFill>
                <a:latin typeface="Arial" charset="0"/>
                <a:ea typeface="Arial Unicode MS" pitchFamily="34" charset="-128"/>
                <a:cs typeface="Arial Unicode MS" pitchFamily="34" charset="-128"/>
              </a:defRPr>
            </a:lvl3pPr>
            <a:lvl4pPr defTabSz="896938">
              <a:defRPr>
                <a:solidFill>
                  <a:schemeClr val="bg1"/>
                </a:solidFill>
                <a:latin typeface="Arial" charset="0"/>
                <a:ea typeface="Arial Unicode MS" pitchFamily="34" charset="-128"/>
                <a:cs typeface="Arial Unicode MS" pitchFamily="34" charset="-128"/>
              </a:defRPr>
            </a:lvl4pPr>
            <a:lvl5pPr defTabSz="896938">
              <a:defRPr>
                <a:solidFill>
                  <a:schemeClr val="bg1"/>
                </a:solidFill>
                <a:latin typeface="Arial" charset="0"/>
                <a:ea typeface="Arial Unicode MS" pitchFamily="34" charset="-128"/>
                <a:cs typeface="Arial Unicode MS" pitchFamily="34" charset="-128"/>
              </a:defRPr>
            </a:lvl5pPr>
            <a:lvl6pPr marL="25146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pPr eaLnBrk="1" hangingPunct="1"/>
            <a:fld id="{2AFE489E-13D5-4701-A5D3-EF25AE96575F}" type="datetime8">
              <a:rPr lang="en-US" sz="700">
                <a:solidFill>
                  <a:srgbClr val="000000"/>
                </a:solidFill>
                <a:latin typeface="Times New Roman" pitchFamily="18" charset="0"/>
                <a:cs typeface="Arial" charset="0"/>
              </a:rPr>
              <a:pPr eaLnBrk="1" hangingPunct="1"/>
              <a:t>6/25/2020 6:37 PM</a:t>
            </a:fld>
            <a:endParaRPr lang="en-US" sz="700">
              <a:solidFill>
                <a:srgbClr val="000000"/>
              </a:solidFill>
              <a:latin typeface="Times New Roman" pitchFamily="18" charset="0"/>
              <a:cs typeface="Arial" charset="0"/>
            </a:endParaRPr>
          </a:p>
        </p:txBody>
      </p:sp>
      <p:sp>
        <p:nvSpPr>
          <p:cNvPr id="107523" name="Rectangle 2"/>
          <p:cNvSpPr>
            <a:spLocks noGrp="1" noRot="1" noChangeAspect="1" noChangeArrowheads="1" noTextEdit="1"/>
          </p:cNvSpPr>
          <p:nvPr>
            <p:ph type="sldImg"/>
          </p:nvPr>
        </p:nvSpPr>
        <p:spPr>
          <a:xfrm>
            <a:off x="815975" y="434975"/>
            <a:ext cx="5226050" cy="3919538"/>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40479840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
          <p:cNvSpPr>
            <a:spLocks noGrp="1" noChangeArrowheads="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bg1"/>
                </a:solidFill>
                <a:latin typeface="Arial" charset="0"/>
                <a:ea typeface="Arial Unicode MS" pitchFamily="34" charset="-128"/>
                <a:cs typeface="Arial Unicode MS" pitchFamily="34" charset="-128"/>
              </a:defRPr>
            </a:lvl1pPr>
            <a:lvl2pPr defTabSz="896938">
              <a:defRPr>
                <a:solidFill>
                  <a:schemeClr val="bg1"/>
                </a:solidFill>
                <a:latin typeface="Arial" charset="0"/>
                <a:ea typeface="Arial Unicode MS" pitchFamily="34" charset="-128"/>
                <a:cs typeface="Arial Unicode MS" pitchFamily="34" charset="-128"/>
              </a:defRPr>
            </a:lvl2pPr>
            <a:lvl3pPr defTabSz="896938">
              <a:defRPr>
                <a:solidFill>
                  <a:schemeClr val="bg1"/>
                </a:solidFill>
                <a:latin typeface="Arial" charset="0"/>
                <a:ea typeface="Arial Unicode MS" pitchFamily="34" charset="-128"/>
                <a:cs typeface="Arial Unicode MS" pitchFamily="34" charset="-128"/>
              </a:defRPr>
            </a:lvl3pPr>
            <a:lvl4pPr defTabSz="896938">
              <a:defRPr>
                <a:solidFill>
                  <a:schemeClr val="bg1"/>
                </a:solidFill>
                <a:latin typeface="Arial" charset="0"/>
                <a:ea typeface="Arial Unicode MS" pitchFamily="34" charset="-128"/>
                <a:cs typeface="Arial Unicode MS" pitchFamily="34" charset="-128"/>
              </a:defRPr>
            </a:lvl4pPr>
            <a:lvl5pPr defTabSz="896938">
              <a:defRPr>
                <a:solidFill>
                  <a:schemeClr val="bg1"/>
                </a:solidFill>
                <a:latin typeface="Arial" charset="0"/>
                <a:ea typeface="Arial Unicode MS" pitchFamily="34" charset="-128"/>
                <a:cs typeface="Arial Unicode MS" pitchFamily="34" charset="-128"/>
              </a:defRPr>
            </a:lvl5pPr>
            <a:lvl6pPr marL="25146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pPr eaLnBrk="1" hangingPunct="1"/>
            <a:fld id="{2AFE489E-13D5-4701-A5D3-EF25AE96575F}" type="datetime8">
              <a:rPr lang="en-US" sz="700">
                <a:solidFill>
                  <a:srgbClr val="000000"/>
                </a:solidFill>
                <a:latin typeface="Times New Roman" pitchFamily="18" charset="0"/>
                <a:cs typeface="Arial" charset="0"/>
              </a:rPr>
              <a:pPr eaLnBrk="1" hangingPunct="1"/>
              <a:t>6/25/2020 6:37 PM</a:t>
            </a:fld>
            <a:endParaRPr lang="en-US" sz="700">
              <a:solidFill>
                <a:srgbClr val="000000"/>
              </a:solidFill>
              <a:latin typeface="Times New Roman" pitchFamily="18" charset="0"/>
              <a:cs typeface="Arial" charset="0"/>
            </a:endParaRPr>
          </a:p>
        </p:txBody>
      </p:sp>
      <p:sp>
        <p:nvSpPr>
          <p:cNvPr id="107523" name="Rectangle 2"/>
          <p:cNvSpPr>
            <a:spLocks noGrp="1" noRot="1" noChangeAspect="1" noChangeArrowheads="1" noTextEdit="1"/>
          </p:cNvSpPr>
          <p:nvPr>
            <p:ph type="sldImg"/>
          </p:nvPr>
        </p:nvSpPr>
        <p:spPr>
          <a:xfrm>
            <a:off x="815975" y="434975"/>
            <a:ext cx="5226050" cy="3919538"/>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6614249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
          <p:cNvSpPr>
            <a:spLocks noGrp="1" noChangeArrowheads="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bg1"/>
                </a:solidFill>
                <a:latin typeface="Arial" charset="0"/>
                <a:ea typeface="Arial Unicode MS" pitchFamily="34" charset="-128"/>
                <a:cs typeface="Arial Unicode MS" pitchFamily="34" charset="-128"/>
              </a:defRPr>
            </a:lvl1pPr>
            <a:lvl2pPr defTabSz="896938">
              <a:defRPr>
                <a:solidFill>
                  <a:schemeClr val="bg1"/>
                </a:solidFill>
                <a:latin typeface="Arial" charset="0"/>
                <a:ea typeface="Arial Unicode MS" pitchFamily="34" charset="-128"/>
                <a:cs typeface="Arial Unicode MS" pitchFamily="34" charset="-128"/>
              </a:defRPr>
            </a:lvl2pPr>
            <a:lvl3pPr defTabSz="896938">
              <a:defRPr>
                <a:solidFill>
                  <a:schemeClr val="bg1"/>
                </a:solidFill>
                <a:latin typeface="Arial" charset="0"/>
                <a:ea typeface="Arial Unicode MS" pitchFamily="34" charset="-128"/>
                <a:cs typeface="Arial Unicode MS" pitchFamily="34" charset="-128"/>
              </a:defRPr>
            </a:lvl3pPr>
            <a:lvl4pPr defTabSz="896938">
              <a:defRPr>
                <a:solidFill>
                  <a:schemeClr val="bg1"/>
                </a:solidFill>
                <a:latin typeface="Arial" charset="0"/>
                <a:ea typeface="Arial Unicode MS" pitchFamily="34" charset="-128"/>
                <a:cs typeface="Arial Unicode MS" pitchFamily="34" charset="-128"/>
              </a:defRPr>
            </a:lvl4pPr>
            <a:lvl5pPr defTabSz="896938">
              <a:defRPr>
                <a:solidFill>
                  <a:schemeClr val="bg1"/>
                </a:solidFill>
                <a:latin typeface="Arial" charset="0"/>
                <a:ea typeface="Arial Unicode MS" pitchFamily="34" charset="-128"/>
                <a:cs typeface="Arial Unicode MS" pitchFamily="34" charset="-128"/>
              </a:defRPr>
            </a:lvl5pPr>
            <a:lvl6pPr marL="25146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pPr eaLnBrk="1" hangingPunct="1"/>
            <a:fld id="{2AFE489E-13D5-4701-A5D3-EF25AE96575F}" type="datetime8">
              <a:rPr lang="en-US" sz="700">
                <a:solidFill>
                  <a:srgbClr val="000000"/>
                </a:solidFill>
                <a:latin typeface="Times New Roman" pitchFamily="18" charset="0"/>
                <a:cs typeface="Arial" charset="0"/>
              </a:rPr>
              <a:pPr eaLnBrk="1" hangingPunct="1"/>
              <a:t>6/25/2020 6:37 PM</a:t>
            </a:fld>
            <a:endParaRPr lang="en-US" sz="700">
              <a:solidFill>
                <a:srgbClr val="000000"/>
              </a:solidFill>
              <a:latin typeface="Times New Roman" pitchFamily="18" charset="0"/>
              <a:cs typeface="Arial" charset="0"/>
            </a:endParaRPr>
          </a:p>
        </p:txBody>
      </p:sp>
      <p:sp>
        <p:nvSpPr>
          <p:cNvPr id="107523" name="Rectangle 2"/>
          <p:cNvSpPr>
            <a:spLocks noGrp="1" noRot="1" noChangeAspect="1" noChangeArrowheads="1" noTextEdit="1"/>
          </p:cNvSpPr>
          <p:nvPr>
            <p:ph type="sldImg"/>
          </p:nvPr>
        </p:nvSpPr>
        <p:spPr>
          <a:xfrm>
            <a:off x="815975" y="434975"/>
            <a:ext cx="5226050" cy="3919538"/>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40614700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
          <p:cNvSpPr>
            <a:spLocks noGrp="1" noChangeArrowheads="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bg1"/>
                </a:solidFill>
                <a:latin typeface="Arial" charset="0"/>
                <a:ea typeface="Arial Unicode MS" pitchFamily="34" charset="-128"/>
                <a:cs typeface="Arial Unicode MS" pitchFamily="34" charset="-128"/>
              </a:defRPr>
            </a:lvl1pPr>
            <a:lvl2pPr defTabSz="896938">
              <a:defRPr>
                <a:solidFill>
                  <a:schemeClr val="bg1"/>
                </a:solidFill>
                <a:latin typeface="Arial" charset="0"/>
                <a:ea typeface="Arial Unicode MS" pitchFamily="34" charset="-128"/>
                <a:cs typeface="Arial Unicode MS" pitchFamily="34" charset="-128"/>
              </a:defRPr>
            </a:lvl2pPr>
            <a:lvl3pPr defTabSz="896938">
              <a:defRPr>
                <a:solidFill>
                  <a:schemeClr val="bg1"/>
                </a:solidFill>
                <a:latin typeface="Arial" charset="0"/>
                <a:ea typeface="Arial Unicode MS" pitchFamily="34" charset="-128"/>
                <a:cs typeface="Arial Unicode MS" pitchFamily="34" charset="-128"/>
              </a:defRPr>
            </a:lvl3pPr>
            <a:lvl4pPr defTabSz="896938">
              <a:defRPr>
                <a:solidFill>
                  <a:schemeClr val="bg1"/>
                </a:solidFill>
                <a:latin typeface="Arial" charset="0"/>
                <a:ea typeface="Arial Unicode MS" pitchFamily="34" charset="-128"/>
                <a:cs typeface="Arial Unicode MS" pitchFamily="34" charset="-128"/>
              </a:defRPr>
            </a:lvl4pPr>
            <a:lvl5pPr defTabSz="896938">
              <a:defRPr>
                <a:solidFill>
                  <a:schemeClr val="bg1"/>
                </a:solidFill>
                <a:latin typeface="Arial" charset="0"/>
                <a:ea typeface="Arial Unicode MS" pitchFamily="34" charset="-128"/>
                <a:cs typeface="Arial Unicode MS" pitchFamily="34" charset="-128"/>
              </a:defRPr>
            </a:lvl5pPr>
            <a:lvl6pPr marL="25146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pPr eaLnBrk="1" hangingPunct="1"/>
            <a:fld id="{2AFE489E-13D5-4701-A5D3-EF25AE96575F}" type="datetime8">
              <a:rPr lang="en-US" sz="700">
                <a:solidFill>
                  <a:srgbClr val="000000"/>
                </a:solidFill>
                <a:latin typeface="Times New Roman" pitchFamily="18" charset="0"/>
                <a:cs typeface="Arial" charset="0"/>
              </a:rPr>
              <a:pPr eaLnBrk="1" hangingPunct="1"/>
              <a:t>6/25/2020 6:37 PM</a:t>
            </a:fld>
            <a:endParaRPr lang="en-US" sz="700">
              <a:solidFill>
                <a:srgbClr val="000000"/>
              </a:solidFill>
              <a:latin typeface="Times New Roman" pitchFamily="18" charset="0"/>
              <a:cs typeface="Arial" charset="0"/>
            </a:endParaRPr>
          </a:p>
        </p:txBody>
      </p:sp>
      <p:sp>
        <p:nvSpPr>
          <p:cNvPr id="107523" name="Rectangle 2"/>
          <p:cNvSpPr>
            <a:spLocks noGrp="1" noRot="1" noChangeAspect="1" noChangeArrowheads="1" noTextEdit="1"/>
          </p:cNvSpPr>
          <p:nvPr>
            <p:ph type="sldImg"/>
          </p:nvPr>
        </p:nvSpPr>
        <p:spPr>
          <a:xfrm>
            <a:off x="815975" y="434975"/>
            <a:ext cx="5226050" cy="3919538"/>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306018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1143000" y="685800"/>
            <a:ext cx="4572000" cy="3429000"/>
          </a:xfrm>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54276" name="Slide Number Placeholder 3"/>
          <p:cNvSpPr>
            <a:spLocks noGrp="1"/>
          </p:cNvSpPr>
          <p:nvPr>
            <p:ph type="sldNum" sz="quarter" idx="4294967295"/>
          </p:nvPr>
        </p:nvSpPr>
        <p:spPr bwMode="auto">
          <a:xfrm>
            <a:off x="5353050" y="6791325"/>
            <a:ext cx="4094163" cy="357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lvl1pPr>
              <a:spcBef>
                <a:spcPct val="30000"/>
              </a:spcBef>
              <a:defRPr sz="1100">
                <a:solidFill>
                  <a:schemeClr val="tx1"/>
                </a:solidFill>
                <a:latin typeface="Times New Roman" panose="02020603050405020304" pitchFamily="18" charset="0"/>
              </a:defRPr>
            </a:lvl1pPr>
            <a:lvl2pPr marL="742950" indent="-285750">
              <a:spcBef>
                <a:spcPct val="30000"/>
              </a:spcBef>
              <a:defRPr sz="1100">
                <a:solidFill>
                  <a:schemeClr val="tx1"/>
                </a:solidFill>
                <a:latin typeface="Times New Roman" panose="02020603050405020304" pitchFamily="18" charset="0"/>
              </a:defRPr>
            </a:lvl2pPr>
            <a:lvl3pPr marL="1143000" indent="-228600">
              <a:spcBef>
                <a:spcPct val="30000"/>
              </a:spcBef>
              <a:defRPr sz="1100">
                <a:solidFill>
                  <a:schemeClr val="tx1"/>
                </a:solidFill>
                <a:latin typeface="Times New Roman" panose="02020603050405020304" pitchFamily="18" charset="0"/>
              </a:defRPr>
            </a:lvl3pPr>
            <a:lvl4pPr marL="1600200" indent="-228600">
              <a:spcBef>
                <a:spcPct val="30000"/>
              </a:spcBef>
              <a:defRPr sz="1100">
                <a:solidFill>
                  <a:schemeClr val="tx1"/>
                </a:solidFill>
                <a:latin typeface="Times New Roman" panose="02020603050405020304" pitchFamily="18" charset="0"/>
              </a:defRPr>
            </a:lvl4pPr>
            <a:lvl5pPr marL="2057400" indent="-228600">
              <a:spcBef>
                <a:spcPct val="30000"/>
              </a:spcBef>
              <a:defRPr sz="11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1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1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1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100">
                <a:solidFill>
                  <a:schemeClr val="tx1"/>
                </a:solidFill>
                <a:latin typeface="Times New Roman" panose="02020603050405020304" pitchFamily="18" charset="0"/>
              </a:defRPr>
            </a:lvl9pPr>
          </a:lstStyle>
          <a:p>
            <a:pPr eaLnBrk="1" hangingPunct="1">
              <a:spcBef>
                <a:spcPct val="0"/>
              </a:spcBef>
            </a:pPr>
            <a:fld id="{0D324022-7A17-4F31-924F-172BE11FC615}" type="slidenum">
              <a:rPr lang="en-US" sz="1200">
                <a:latin typeface="Calibri" panose="020F0502020204030204" pitchFamily="34" charset="0"/>
                <a:ea typeface="MS PGothic" panose="020B0600070205080204" pitchFamily="34" charset="-128"/>
              </a:rPr>
              <a:pPr eaLnBrk="1" hangingPunct="1">
                <a:spcBef>
                  <a:spcPct val="0"/>
                </a:spcBef>
              </a:pPr>
              <a:t>3</a:t>
            </a:fld>
            <a:endParaRPr lang="en-US" sz="1200">
              <a:latin typeface="Calibri" panose="020F0502020204030204" pitchFamily="34" charset="0"/>
              <a:ea typeface="MS PGothic" panose="020B0600070205080204" pitchFamily="34" charset="-128"/>
            </a:endParaRPr>
          </a:p>
        </p:txBody>
      </p:sp>
    </p:spTree>
    <p:extLst>
      <p:ext uri="{BB962C8B-B14F-4D97-AF65-F5344CB8AC3E}">
        <p14:creationId xmlns:p14="http://schemas.microsoft.com/office/powerpoint/2010/main" val="21920161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
          <p:cNvSpPr>
            <a:spLocks noGrp="1" noChangeArrowheads="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bg1"/>
                </a:solidFill>
                <a:latin typeface="Arial" charset="0"/>
                <a:ea typeface="Arial Unicode MS" pitchFamily="34" charset="-128"/>
                <a:cs typeface="Arial Unicode MS" pitchFamily="34" charset="-128"/>
              </a:defRPr>
            </a:lvl1pPr>
            <a:lvl2pPr defTabSz="896938">
              <a:defRPr>
                <a:solidFill>
                  <a:schemeClr val="bg1"/>
                </a:solidFill>
                <a:latin typeface="Arial" charset="0"/>
                <a:ea typeface="Arial Unicode MS" pitchFamily="34" charset="-128"/>
                <a:cs typeface="Arial Unicode MS" pitchFamily="34" charset="-128"/>
              </a:defRPr>
            </a:lvl2pPr>
            <a:lvl3pPr defTabSz="896938">
              <a:defRPr>
                <a:solidFill>
                  <a:schemeClr val="bg1"/>
                </a:solidFill>
                <a:latin typeface="Arial" charset="0"/>
                <a:ea typeface="Arial Unicode MS" pitchFamily="34" charset="-128"/>
                <a:cs typeface="Arial Unicode MS" pitchFamily="34" charset="-128"/>
              </a:defRPr>
            </a:lvl3pPr>
            <a:lvl4pPr defTabSz="896938">
              <a:defRPr>
                <a:solidFill>
                  <a:schemeClr val="bg1"/>
                </a:solidFill>
                <a:latin typeface="Arial" charset="0"/>
                <a:ea typeface="Arial Unicode MS" pitchFamily="34" charset="-128"/>
                <a:cs typeface="Arial Unicode MS" pitchFamily="34" charset="-128"/>
              </a:defRPr>
            </a:lvl4pPr>
            <a:lvl5pPr defTabSz="896938">
              <a:defRPr>
                <a:solidFill>
                  <a:schemeClr val="bg1"/>
                </a:solidFill>
                <a:latin typeface="Arial" charset="0"/>
                <a:ea typeface="Arial Unicode MS" pitchFamily="34" charset="-128"/>
                <a:cs typeface="Arial Unicode MS" pitchFamily="34" charset="-128"/>
              </a:defRPr>
            </a:lvl5pPr>
            <a:lvl6pPr marL="25146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pPr eaLnBrk="1" hangingPunct="1"/>
            <a:fld id="{2AFE489E-13D5-4701-A5D3-EF25AE96575F}" type="datetime8">
              <a:rPr lang="en-US" sz="700">
                <a:solidFill>
                  <a:srgbClr val="000000"/>
                </a:solidFill>
                <a:latin typeface="Times New Roman" pitchFamily="18" charset="0"/>
                <a:cs typeface="Arial" charset="0"/>
              </a:rPr>
              <a:pPr eaLnBrk="1" hangingPunct="1"/>
              <a:t>6/25/2020 6:37 PM</a:t>
            </a:fld>
            <a:endParaRPr lang="en-US" sz="700">
              <a:solidFill>
                <a:srgbClr val="000000"/>
              </a:solidFill>
              <a:latin typeface="Times New Roman" pitchFamily="18" charset="0"/>
              <a:cs typeface="Arial" charset="0"/>
            </a:endParaRPr>
          </a:p>
        </p:txBody>
      </p:sp>
      <p:sp>
        <p:nvSpPr>
          <p:cNvPr id="107523" name="Rectangle 2"/>
          <p:cNvSpPr>
            <a:spLocks noGrp="1" noRot="1" noChangeAspect="1" noChangeArrowheads="1" noTextEdit="1"/>
          </p:cNvSpPr>
          <p:nvPr>
            <p:ph type="sldImg"/>
          </p:nvPr>
        </p:nvSpPr>
        <p:spPr>
          <a:xfrm>
            <a:off x="815975" y="434975"/>
            <a:ext cx="5226050" cy="3919538"/>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14659012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
          <p:cNvSpPr>
            <a:spLocks noGrp="1" noChangeArrowheads="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bg1"/>
                </a:solidFill>
                <a:latin typeface="Arial" charset="0"/>
                <a:ea typeface="Arial Unicode MS" pitchFamily="34" charset="-128"/>
                <a:cs typeface="Arial Unicode MS" pitchFamily="34" charset="-128"/>
              </a:defRPr>
            </a:lvl1pPr>
            <a:lvl2pPr defTabSz="896938">
              <a:defRPr>
                <a:solidFill>
                  <a:schemeClr val="bg1"/>
                </a:solidFill>
                <a:latin typeface="Arial" charset="0"/>
                <a:ea typeface="Arial Unicode MS" pitchFamily="34" charset="-128"/>
                <a:cs typeface="Arial Unicode MS" pitchFamily="34" charset="-128"/>
              </a:defRPr>
            </a:lvl2pPr>
            <a:lvl3pPr defTabSz="896938">
              <a:defRPr>
                <a:solidFill>
                  <a:schemeClr val="bg1"/>
                </a:solidFill>
                <a:latin typeface="Arial" charset="0"/>
                <a:ea typeface="Arial Unicode MS" pitchFamily="34" charset="-128"/>
                <a:cs typeface="Arial Unicode MS" pitchFamily="34" charset="-128"/>
              </a:defRPr>
            </a:lvl3pPr>
            <a:lvl4pPr defTabSz="896938">
              <a:defRPr>
                <a:solidFill>
                  <a:schemeClr val="bg1"/>
                </a:solidFill>
                <a:latin typeface="Arial" charset="0"/>
                <a:ea typeface="Arial Unicode MS" pitchFamily="34" charset="-128"/>
                <a:cs typeface="Arial Unicode MS" pitchFamily="34" charset="-128"/>
              </a:defRPr>
            </a:lvl4pPr>
            <a:lvl5pPr defTabSz="896938">
              <a:defRPr>
                <a:solidFill>
                  <a:schemeClr val="bg1"/>
                </a:solidFill>
                <a:latin typeface="Arial" charset="0"/>
                <a:ea typeface="Arial Unicode MS" pitchFamily="34" charset="-128"/>
                <a:cs typeface="Arial Unicode MS" pitchFamily="34" charset="-128"/>
              </a:defRPr>
            </a:lvl5pPr>
            <a:lvl6pPr marL="25146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pPr eaLnBrk="1" hangingPunct="1"/>
            <a:fld id="{2AFE489E-13D5-4701-A5D3-EF25AE96575F}" type="datetime8">
              <a:rPr lang="en-US" sz="700">
                <a:solidFill>
                  <a:srgbClr val="000000"/>
                </a:solidFill>
                <a:latin typeface="Times New Roman" pitchFamily="18" charset="0"/>
                <a:cs typeface="Arial" charset="0"/>
              </a:rPr>
              <a:pPr eaLnBrk="1" hangingPunct="1"/>
              <a:t>6/25/2020 6:37 PM</a:t>
            </a:fld>
            <a:endParaRPr lang="en-US" sz="700">
              <a:solidFill>
                <a:srgbClr val="000000"/>
              </a:solidFill>
              <a:latin typeface="Times New Roman" pitchFamily="18" charset="0"/>
              <a:cs typeface="Arial" charset="0"/>
            </a:endParaRPr>
          </a:p>
        </p:txBody>
      </p:sp>
      <p:sp>
        <p:nvSpPr>
          <p:cNvPr id="107523" name="Rectangle 2"/>
          <p:cNvSpPr>
            <a:spLocks noGrp="1" noRot="1" noChangeAspect="1" noChangeArrowheads="1" noTextEdit="1"/>
          </p:cNvSpPr>
          <p:nvPr>
            <p:ph type="sldImg"/>
          </p:nvPr>
        </p:nvSpPr>
        <p:spPr>
          <a:xfrm>
            <a:off x="815975" y="434975"/>
            <a:ext cx="5226050" cy="3919538"/>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23689037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
          <p:cNvSpPr>
            <a:spLocks noGrp="1" noChangeArrowheads="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bg1"/>
                </a:solidFill>
                <a:latin typeface="Arial" charset="0"/>
                <a:ea typeface="Arial Unicode MS" pitchFamily="34" charset="-128"/>
                <a:cs typeface="Arial Unicode MS" pitchFamily="34" charset="-128"/>
              </a:defRPr>
            </a:lvl1pPr>
            <a:lvl2pPr defTabSz="896938">
              <a:defRPr>
                <a:solidFill>
                  <a:schemeClr val="bg1"/>
                </a:solidFill>
                <a:latin typeface="Arial" charset="0"/>
                <a:ea typeface="Arial Unicode MS" pitchFamily="34" charset="-128"/>
                <a:cs typeface="Arial Unicode MS" pitchFamily="34" charset="-128"/>
              </a:defRPr>
            </a:lvl2pPr>
            <a:lvl3pPr defTabSz="896938">
              <a:defRPr>
                <a:solidFill>
                  <a:schemeClr val="bg1"/>
                </a:solidFill>
                <a:latin typeface="Arial" charset="0"/>
                <a:ea typeface="Arial Unicode MS" pitchFamily="34" charset="-128"/>
                <a:cs typeface="Arial Unicode MS" pitchFamily="34" charset="-128"/>
              </a:defRPr>
            </a:lvl3pPr>
            <a:lvl4pPr defTabSz="896938">
              <a:defRPr>
                <a:solidFill>
                  <a:schemeClr val="bg1"/>
                </a:solidFill>
                <a:latin typeface="Arial" charset="0"/>
                <a:ea typeface="Arial Unicode MS" pitchFamily="34" charset="-128"/>
                <a:cs typeface="Arial Unicode MS" pitchFamily="34" charset="-128"/>
              </a:defRPr>
            </a:lvl4pPr>
            <a:lvl5pPr defTabSz="896938">
              <a:defRPr>
                <a:solidFill>
                  <a:schemeClr val="bg1"/>
                </a:solidFill>
                <a:latin typeface="Arial" charset="0"/>
                <a:ea typeface="Arial Unicode MS" pitchFamily="34" charset="-128"/>
                <a:cs typeface="Arial Unicode MS" pitchFamily="34" charset="-128"/>
              </a:defRPr>
            </a:lvl5pPr>
            <a:lvl6pPr marL="25146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pPr eaLnBrk="1" hangingPunct="1"/>
            <a:fld id="{2AFE489E-13D5-4701-A5D3-EF25AE96575F}" type="datetime8">
              <a:rPr lang="en-US" sz="700">
                <a:solidFill>
                  <a:srgbClr val="000000"/>
                </a:solidFill>
                <a:latin typeface="Times New Roman" pitchFamily="18" charset="0"/>
                <a:cs typeface="Arial" charset="0"/>
              </a:rPr>
              <a:pPr eaLnBrk="1" hangingPunct="1"/>
              <a:t>6/25/2020 6:37 PM</a:t>
            </a:fld>
            <a:endParaRPr lang="en-US" sz="700">
              <a:solidFill>
                <a:srgbClr val="000000"/>
              </a:solidFill>
              <a:latin typeface="Times New Roman" pitchFamily="18" charset="0"/>
              <a:cs typeface="Arial" charset="0"/>
            </a:endParaRPr>
          </a:p>
        </p:txBody>
      </p:sp>
      <p:sp>
        <p:nvSpPr>
          <p:cNvPr id="107523" name="Rectangle 2"/>
          <p:cNvSpPr>
            <a:spLocks noGrp="1" noRot="1" noChangeAspect="1" noChangeArrowheads="1" noTextEdit="1"/>
          </p:cNvSpPr>
          <p:nvPr>
            <p:ph type="sldImg"/>
          </p:nvPr>
        </p:nvSpPr>
        <p:spPr>
          <a:xfrm>
            <a:off x="815975" y="434975"/>
            <a:ext cx="5226050" cy="3919538"/>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24142431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
          <p:cNvSpPr>
            <a:spLocks noGrp="1" noChangeArrowheads="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bg1"/>
                </a:solidFill>
                <a:latin typeface="Arial" charset="0"/>
                <a:ea typeface="Arial Unicode MS" pitchFamily="34" charset="-128"/>
                <a:cs typeface="Arial Unicode MS" pitchFamily="34" charset="-128"/>
              </a:defRPr>
            </a:lvl1pPr>
            <a:lvl2pPr defTabSz="896938">
              <a:defRPr>
                <a:solidFill>
                  <a:schemeClr val="bg1"/>
                </a:solidFill>
                <a:latin typeface="Arial" charset="0"/>
                <a:ea typeface="Arial Unicode MS" pitchFamily="34" charset="-128"/>
                <a:cs typeface="Arial Unicode MS" pitchFamily="34" charset="-128"/>
              </a:defRPr>
            </a:lvl2pPr>
            <a:lvl3pPr defTabSz="896938">
              <a:defRPr>
                <a:solidFill>
                  <a:schemeClr val="bg1"/>
                </a:solidFill>
                <a:latin typeface="Arial" charset="0"/>
                <a:ea typeface="Arial Unicode MS" pitchFamily="34" charset="-128"/>
                <a:cs typeface="Arial Unicode MS" pitchFamily="34" charset="-128"/>
              </a:defRPr>
            </a:lvl3pPr>
            <a:lvl4pPr defTabSz="896938">
              <a:defRPr>
                <a:solidFill>
                  <a:schemeClr val="bg1"/>
                </a:solidFill>
                <a:latin typeface="Arial" charset="0"/>
                <a:ea typeface="Arial Unicode MS" pitchFamily="34" charset="-128"/>
                <a:cs typeface="Arial Unicode MS" pitchFamily="34" charset="-128"/>
              </a:defRPr>
            </a:lvl4pPr>
            <a:lvl5pPr defTabSz="896938">
              <a:defRPr>
                <a:solidFill>
                  <a:schemeClr val="bg1"/>
                </a:solidFill>
                <a:latin typeface="Arial" charset="0"/>
                <a:ea typeface="Arial Unicode MS" pitchFamily="34" charset="-128"/>
                <a:cs typeface="Arial Unicode MS" pitchFamily="34" charset="-128"/>
              </a:defRPr>
            </a:lvl5pPr>
            <a:lvl6pPr marL="25146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pPr eaLnBrk="1" hangingPunct="1"/>
            <a:fld id="{2AFE489E-13D5-4701-A5D3-EF25AE96575F}" type="datetime8">
              <a:rPr lang="en-US" sz="700">
                <a:solidFill>
                  <a:srgbClr val="000000"/>
                </a:solidFill>
                <a:latin typeface="Times New Roman" pitchFamily="18" charset="0"/>
                <a:cs typeface="Arial" charset="0"/>
              </a:rPr>
              <a:pPr eaLnBrk="1" hangingPunct="1"/>
              <a:t>6/25/2020 6:37 PM</a:t>
            </a:fld>
            <a:endParaRPr lang="en-US" sz="700">
              <a:solidFill>
                <a:srgbClr val="000000"/>
              </a:solidFill>
              <a:latin typeface="Times New Roman" pitchFamily="18" charset="0"/>
              <a:cs typeface="Arial" charset="0"/>
            </a:endParaRPr>
          </a:p>
        </p:txBody>
      </p:sp>
      <p:sp>
        <p:nvSpPr>
          <p:cNvPr id="107523" name="Rectangle 2"/>
          <p:cNvSpPr>
            <a:spLocks noGrp="1" noRot="1" noChangeAspect="1" noChangeArrowheads="1" noTextEdit="1"/>
          </p:cNvSpPr>
          <p:nvPr>
            <p:ph type="sldImg"/>
          </p:nvPr>
        </p:nvSpPr>
        <p:spPr>
          <a:xfrm>
            <a:off x="815975" y="434975"/>
            <a:ext cx="5226050" cy="3919538"/>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42723264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
          <p:cNvSpPr>
            <a:spLocks noGrp="1" noChangeArrowheads="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bg1"/>
                </a:solidFill>
                <a:latin typeface="Arial" charset="0"/>
                <a:ea typeface="Arial Unicode MS" pitchFamily="34" charset="-128"/>
                <a:cs typeface="Arial Unicode MS" pitchFamily="34" charset="-128"/>
              </a:defRPr>
            </a:lvl1pPr>
            <a:lvl2pPr defTabSz="896938">
              <a:defRPr>
                <a:solidFill>
                  <a:schemeClr val="bg1"/>
                </a:solidFill>
                <a:latin typeface="Arial" charset="0"/>
                <a:ea typeface="Arial Unicode MS" pitchFamily="34" charset="-128"/>
                <a:cs typeface="Arial Unicode MS" pitchFamily="34" charset="-128"/>
              </a:defRPr>
            </a:lvl2pPr>
            <a:lvl3pPr defTabSz="896938">
              <a:defRPr>
                <a:solidFill>
                  <a:schemeClr val="bg1"/>
                </a:solidFill>
                <a:latin typeface="Arial" charset="0"/>
                <a:ea typeface="Arial Unicode MS" pitchFamily="34" charset="-128"/>
                <a:cs typeface="Arial Unicode MS" pitchFamily="34" charset="-128"/>
              </a:defRPr>
            </a:lvl3pPr>
            <a:lvl4pPr defTabSz="896938">
              <a:defRPr>
                <a:solidFill>
                  <a:schemeClr val="bg1"/>
                </a:solidFill>
                <a:latin typeface="Arial" charset="0"/>
                <a:ea typeface="Arial Unicode MS" pitchFamily="34" charset="-128"/>
                <a:cs typeface="Arial Unicode MS" pitchFamily="34" charset="-128"/>
              </a:defRPr>
            </a:lvl4pPr>
            <a:lvl5pPr defTabSz="896938">
              <a:defRPr>
                <a:solidFill>
                  <a:schemeClr val="bg1"/>
                </a:solidFill>
                <a:latin typeface="Arial" charset="0"/>
                <a:ea typeface="Arial Unicode MS" pitchFamily="34" charset="-128"/>
                <a:cs typeface="Arial Unicode MS" pitchFamily="34" charset="-128"/>
              </a:defRPr>
            </a:lvl5pPr>
            <a:lvl6pPr marL="25146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pPr eaLnBrk="1" hangingPunct="1"/>
            <a:fld id="{2AFE489E-13D5-4701-A5D3-EF25AE96575F}" type="datetime8">
              <a:rPr lang="en-US" sz="700">
                <a:solidFill>
                  <a:srgbClr val="000000"/>
                </a:solidFill>
                <a:latin typeface="Times New Roman" pitchFamily="18" charset="0"/>
                <a:cs typeface="Arial" charset="0"/>
              </a:rPr>
              <a:pPr eaLnBrk="1" hangingPunct="1"/>
              <a:t>6/25/2020 6:37 PM</a:t>
            </a:fld>
            <a:endParaRPr lang="en-US" sz="700">
              <a:solidFill>
                <a:srgbClr val="000000"/>
              </a:solidFill>
              <a:latin typeface="Times New Roman" pitchFamily="18" charset="0"/>
              <a:cs typeface="Arial" charset="0"/>
            </a:endParaRPr>
          </a:p>
        </p:txBody>
      </p:sp>
      <p:sp>
        <p:nvSpPr>
          <p:cNvPr id="107523" name="Rectangle 2"/>
          <p:cNvSpPr>
            <a:spLocks noGrp="1" noRot="1" noChangeAspect="1" noChangeArrowheads="1" noTextEdit="1"/>
          </p:cNvSpPr>
          <p:nvPr>
            <p:ph type="sldImg"/>
          </p:nvPr>
        </p:nvSpPr>
        <p:spPr>
          <a:xfrm>
            <a:off x="815975" y="434975"/>
            <a:ext cx="5226050" cy="3919538"/>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9092465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
          <p:cNvSpPr>
            <a:spLocks noGrp="1" noChangeArrowheads="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bg1"/>
                </a:solidFill>
                <a:latin typeface="Arial" charset="0"/>
                <a:ea typeface="Arial Unicode MS" pitchFamily="34" charset="-128"/>
                <a:cs typeface="Arial Unicode MS" pitchFamily="34" charset="-128"/>
              </a:defRPr>
            </a:lvl1pPr>
            <a:lvl2pPr defTabSz="896938">
              <a:defRPr>
                <a:solidFill>
                  <a:schemeClr val="bg1"/>
                </a:solidFill>
                <a:latin typeface="Arial" charset="0"/>
                <a:ea typeface="Arial Unicode MS" pitchFamily="34" charset="-128"/>
                <a:cs typeface="Arial Unicode MS" pitchFamily="34" charset="-128"/>
              </a:defRPr>
            </a:lvl2pPr>
            <a:lvl3pPr defTabSz="896938">
              <a:defRPr>
                <a:solidFill>
                  <a:schemeClr val="bg1"/>
                </a:solidFill>
                <a:latin typeface="Arial" charset="0"/>
                <a:ea typeface="Arial Unicode MS" pitchFamily="34" charset="-128"/>
                <a:cs typeface="Arial Unicode MS" pitchFamily="34" charset="-128"/>
              </a:defRPr>
            </a:lvl3pPr>
            <a:lvl4pPr defTabSz="896938">
              <a:defRPr>
                <a:solidFill>
                  <a:schemeClr val="bg1"/>
                </a:solidFill>
                <a:latin typeface="Arial" charset="0"/>
                <a:ea typeface="Arial Unicode MS" pitchFamily="34" charset="-128"/>
                <a:cs typeface="Arial Unicode MS" pitchFamily="34" charset="-128"/>
              </a:defRPr>
            </a:lvl4pPr>
            <a:lvl5pPr defTabSz="896938">
              <a:defRPr>
                <a:solidFill>
                  <a:schemeClr val="bg1"/>
                </a:solidFill>
                <a:latin typeface="Arial" charset="0"/>
                <a:ea typeface="Arial Unicode MS" pitchFamily="34" charset="-128"/>
                <a:cs typeface="Arial Unicode MS" pitchFamily="34" charset="-128"/>
              </a:defRPr>
            </a:lvl5pPr>
            <a:lvl6pPr marL="25146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pPr eaLnBrk="1" hangingPunct="1"/>
            <a:fld id="{2AFE489E-13D5-4701-A5D3-EF25AE96575F}" type="datetime8">
              <a:rPr lang="en-US" sz="700">
                <a:solidFill>
                  <a:srgbClr val="000000"/>
                </a:solidFill>
                <a:latin typeface="Times New Roman" pitchFamily="18" charset="0"/>
                <a:cs typeface="Arial" charset="0"/>
              </a:rPr>
              <a:pPr eaLnBrk="1" hangingPunct="1"/>
              <a:t>6/25/2020 6:37 PM</a:t>
            </a:fld>
            <a:endParaRPr lang="en-US" sz="700">
              <a:solidFill>
                <a:srgbClr val="000000"/>
              </a:solidFill>
              <a:latin typeface="Times New Roman" pitchFamily="18" charset="0"/>
              <a:cs typeface="Arial" charset="0"/>
            </a:endParaRPr>
          </a:p>
        </p:txBody>
      </p:sp>
      <p:sp>
        <p:nvSpPr>
          <p:cNvPr id="107523" name="Rectangle 2"/>
          <p:cNvSpPr>
            <a:spLocks noGrp="1" noRot="1" noChangeAspect="1" noChangeArrowheads="1" noTextEdit="1"/>
          </p:cNvSpPr>
          <p:nvPr>
            <p:ph type="sldImg"/>
          </p:nvPr>
        </p:nvSpPr>
        <p:spPr>
          <a:xfrm>
            <a:off x="815975" y="434975"/>
            <a:ext cx="5226050" cy="3919538"/>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5888524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
          <p:cNvSpPr>
            <a:spLocks noGrp="1" noChangeArrowheads="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bg1"/>
                </a:solidFill>
                <a:latin typeface="Arial" charset="0"/>
                <a:ea typeface="Arial Unicode MS" pitchFamily="34" charset="-128"/>
                <a:cs typeface="Arial Unicode MS" pitchFamily="34" charset="-128"/>
              </a:defRPr>
            </a:lvl1pPr>
            <a:lvl2pPr defTabSz="896938">
              <a:defRPr>
                <a:solidFill>
                  <a:schemeClr val="bg1"/>
                </a:solidFill>
                <a:latin typeface="Arial" charset="0"/>
                <a:ea typeface="Arial Unicode MS" pitchFamily="34" charset="-128"/>
                <a:cs typeface="Arial Unicode MS" pitchFamily="34" charset="-128"/>
              </a:defRPr>
            </a:lvl2pPr>
            <a:lvl3pPr defTabSz="896938">
              <a:defRPr>
                <a:solidFill>
                  <a:schemeClr val="bg1"/>
                </a:solidFill>
                <a:latin typeface="Arial" charset="0"/>
                <a:ea typeface="Arial Unicode MS" pitchFamily="34" charset="-128"/>
                <a:cs typeface="Arial Unicode MS" pitchFamily="34" charset="-128"/>
              </a:defRPr>
            </a:lvl3pPr>
            <a:lvl4pPr defTabSz="896938">
              <a:defRPr>
                <a:solidFill>
                  <a:schemeClr val="bg1"/>
                </a:solidFill>
                <a:latin typeface="Arial" charset="0"/>
                <a:ea typeface="Arial Unicode MS" pitchFamily="34" charset="-128"/>
                <a:cs typeface="Arial Unicode MS" pitchFamily="34" charset="-128"/>
              </a:defRPr>
            </a:lvl4pPr>
            <a:lvl5pPr defTabSz="896938">
              <a:defRPr>
                <a:solidFill>
                  <a:schemeClr val="bg1"/>
                </a:solidFill>
                <a:latin typeface="Arial" charset="0"/>
                <a:ea typeface="Arial Unicode MS" pitchFamily="34" charset="-128"/>
                <a:cs typeface="Arial Unicode MS" pitchFamily="34" charset="-128"/>
              </a:defRPr>
            </a:lvl5pPr>
            <a:lvl6pPr marL="25146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pPr eaLnBrk="1" hangingPunct="1"/>
            <a:fld id="{2AFE489E-13D5-4701-A5D3-EF25AE96575F}" type="datetime8">
              <a:rPr lang="en-US" sz="700">
                <a:solidFill>
                  <a:srgbClr val="000000"/>
                </a:solidFill>
                <a:latin typeface="Times New Roman" pitchFamily="18" charset="0"/>
                <a:cs typeface="Arial" charset="0"/>
              </a:rPr>
              <a:pPr eaLnBrk="1" hangingPunct="1"/>
              <a:t>6/25/2020 6:37 PM</a:t>
            </a:fld>
            <a:endParaRPr lang="en-US" sz="700">
              <a:solidFill>
                <a:srgbClr val="000000"/>
              </a:solidFill>
              <a:latin typeface="Times New Roman" pitchFamily="18" charset="0"/>
              <a:cs typeface="Arial" charset="0"/>
            </a:endParaRPr>
          </a:p>
        </p:txBody>
      </p:sp>
      <p:sp>
        <p:nvSpPr>
          <p:cNvPr id="107523" name="Rectangle 2"/>
          <p:cNvSpPr>
            <a:spLocks noGrp="1" noRot="1" noChangeAspect="1" noChangeArrowheads="1" noTextEdit="1"/>
          </p:cNvSpPr>
          <p:nvPr>
            <p:ph type="sldImg"/>
          </p:nvPr>
        </p:nvSpPr>
        <p:spPr>
          <a:xfrm>
            <a:off x="815975" y="434975"/>
            <a:ext cx="5226050" cy="3919538"/>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15046335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1143000" y="685800"/>
            <a:ext cx="4572000" cy="3429000"/>
          </a:xfrm>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54276" name="Slide Number Placeholder 3"/>
          <p:cNvSpPr>
            <a:spLocks noGrp="1"/>
          </p:cNvSpPr>
          <p:nvPr>
            <p:ph type="sldNum" sz="quarter" idx="4294967295"/>
          </p:nvPr>
        </p:nvSpPr>
        <p:spPr bwMode="auto">
          <a:xfrm>
            <a:off x="5353050" y="6791325"/>
            <a:ext cx="4094163" cy="357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lvl1pPr>
              <a:spcBef>
                <a:spcPct val="30000"/>
              </a:spcBef>
              <a:defRPr sz="1100">
                <a:solidFill>
                  <a:schemeClr val="tx1"/>
                </a:solidFill>
                <a:latin typeface="Times New Roman" panose="02020603050405020304" pitchFamily="18" charset="0"/>
              </a:defRPr>
            </a:lvl1pPr>
            <a:lvl2pPr marL="742950" indent="-285750">
              <a:spcBef>
                <a:spcPct val="30000"/>
              </a:spcBef>
              <a:defRPr sz="1100">
                <a:solidFill>
                  <a:schemeClr val="tx1"/>
                </a:solidFill>
                <a:latin typeface="Times New Roman" panose="02020603050405020304" pitchFamily="18" charset="0"/>
              </a:defRPr>
            </a:lvl2pPr>
            <a:lvl3pPr marL="1143000" indent="-228600">
              <a:spcBef>
                <a:spcPct val="30000"/>
              </a:spcBef>
              <a:defRPr sz="1100">
                <a:solidFill>
                  <a:schemeClr val="tx1"/>
                </a:solidFill>
                <a:latin typeface="Times New Roman" panose="02020603050405020304" pitchFamily="18" charset="0"/>
              </a:defRPr>
            </a:lvl3pPr>
            <a:lvl4pPr marL="1600200" indent="-228600">
              <a:spcBef>
                <a:spcPct val="30000"/>
              </a:spcBef>
              <a:defRPr sz="1100">
                <a:solidFill>
                  <a:schemeClr val="tx1"/>
                </a:solidFill>
                <a:latin typeface="Times New Roman" panose="02020603050405020304" pitchFamily="18" charset="0"/>
              </a:defRPr>
            </a:lvl4pPr>
            <a:lvl5pPr marL="2057400" indent="-228600">
              <a:spcBef>
                <a:spcPct val="30000"/>
              </a:spcBef>
              <a:defRPr sz="11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1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1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1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100">
                <a:solidFill>
                  <a:schemeClr val="tx1"/>
                </a:solidFill>
                <a:latin typeface="Times New Roman" panose="02020603050405020304" pitchFamily="18" charset="0"/>
              </a:defRPr>
            </a:lvl9pPr>
          </a:lstStyle>
          <a:p>
            <a:pPr eaLnBrk="1" hangingPunct="1">
              <a:spcBef>
                <a:spcPct val="0"/>
              </a:spcBef>
            </a:pPr>
            <a:fld id="{0D324022-7A17-4F31-924F-172BE11FC615}" type="slidenum">
              <a:rPr lang="en-US" sz="1200">
                <a:latin typeface="Calibri" panose="020F0502020204030204" pitchFamily="34" charset="0"/>
                <a:ea typeface="MS PGothic" panose="020B0600070205080204" pitchFamily="34" charset="-128"/>
              </a:rPr>
              <a:pPr eaLnBrk="1" hangingPunct="1">
                <a:spcBef>
                  <a:spcPct val="0"/>
                </a:spcBef>
              </a:pPr>
              <a:t>145</a:t>
            </a:fld>
            <a:endParaRPr lang="en-US" sz="1200">
              <a:latin typeface="Calibri" panose="020F0502020204030204" pitchFamily="34" charset="0"/>
              <a:ea typeface="MS PGothic" panose="020B0600070205080204" pitchFamily="34" charset="-128"/>
            </a:endParaRPr>
          </a:p>
        </p:txBody>
      </p:sp>
    </p:spTree>
    <p:extLst>
      <p:ext uri="{BB962C8B-B14F-4D97-AF65-F5344CB8AC3E}">
        <p14:creationId xmlns:p14="http://schemas.microsoft.com/office/powerpoint/2010/main" val="38944402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
          <p:cNvSpPr>
            <a:spLocks noGrp="1" noChangeArrowheads="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bg1"/>
                </a:solidFill>
                <a:latin typeface="Arial" charset="0"/>
                <a:ea typeface="Arial Unicode MS" pitchFamily="34" charset="-128"/>
                <a:cs typeface="Arial Unicode MS" pitchFamily="34" charset="-128"/>
              </a:defRPr>
            </a:lvl1pPr>
            <a:lvl2pPr defTabSz="896938">
              <a:defRPr>
                <a:solidFill>
                  <a:schemeClr val="bg1"/>
                </a:solidFill>
                <a:latin typeface="Arial" charset="0"/>
                <a:ea typeface="Arial Unicode MS" pitchFamily="34" charset="-128"/>
                <a:cs typeface="Arial Unicode MS" pitchFamily="34" charset="-128"/>
              </a:defRPr>
            </a:lvl2pPr>
            <a:lvl3pPr defTabSz="896938">
              <a:defRPr>
                <a:solidFill>
                  <a:schemeClr val="bg1"/>
                </a:solidFill>
                <a:latin typeface="Arial" charset="0"/>
                <a:ea typeface="Arial Unicode MS" pitchFamily="34" charset="-128"/>
                <a:cs typeface="Arial Unicode MS" pitchFamily="34" charset="-128"/>
              </a:defRPr>
            </a:lvl3pPr>
            <a:lvl4pPr defTabSz="896938">
              <a:defRPr>
                <a:solidFill>
                  <a:schemeClr val="bg1"/>
                </a:solidFill>
                <a:latin typeface="Arial" charset="0"/>
                <a:ea typeface="Arial Unicode MS" pitchFamily="34" charset="-128"/>
                <a:cs typeface="Arial Unicode MS" pitchFamily="34" charset="-128"/>
              </a:defRPr>
            </a:lvl4pPr>
            <a:lvl5pPr defTabSz="896938">
              <a:defRPr>
                <a:solidFill>
                  <a:schemeClr val="bg1"/>
                </a:solidFill>
                <a:latin typeface="Arial" charset="0"/>
                <a:ea typeface="Arial Unicode MS" pitchFamily="34" charset="-128"/>
                <a:cs typeface="Arial Unicode MS" pitchFamily="34" charset="-128"/>
              </a:defRPr>
            </a:lvl5pPr>
            <a:lvl6pPr marL="25146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pPr eaLnBrk="1" hangingPunct="1"/>
            <a:fld id="{2AFE489E-13D5-4701-A5D3-EF25AE96575F}" type="datetime8">
              <a:rPr lang="en-US" sz="700">
                <a:solidFill>
                  <a:srgbClr val="000000"/>
                </a:solidFill>
                <a:latin typeface="Times New Roman" pitchFamily="18" charset="0"/>
                <a:cs typeface="Arial" charset="0"/>
              </a:rPr>
              <a:pPr eaLnBrk="1" hangingPunct="1"/>
              <a:t>6/25/2020 6:37 PM</a:t>
            </a:fld>
            <a:endParaRPr lang="en-US" sz="700">
              <a:solidFill>
                <a:srgbClr val="000000"/>
              </a:solidFill>
              <a:latin typeface="Times New Roman" pitchFamily="18" charset="0"/>
              <a:cs typeface="Arial" charset="0"/>
            </a:endParaRPr>
          </a:p>
        </p:txBody>
      </p:sp>
      <p:sp>
        <p:nvSpPr>
          <p:cNvPr id="107523" name="Rectangle 2"/>
          <p:cNvSpPr>
            <a:spLocks noGrp="1" noRot="1" noChangeAspect="1" noChangeArrowheads="1" noTextEdit="1"/>
          </p:cNvSpPr>
          <p:nvPr>
            <p:ph type="sldImg"/>
          </p:nvPr>
        </p:nvSpPr>
        <p:spPr>
          <a:xfrm>
            <a:off x="815975" y="434975"/>
            <a:ext cx="5226050" cy="3919538"/>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33779354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
          <p:cNvSpPr>
            <a:spLocks noGrp="1" noChangeArrowheads="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bg1"/>
                </a:solidFill>
                <a:latin typeface="Arial" charset="0"/>
                <a:ea typeface="Arial Unicode MS" pitchFamily="34" charset="-128"/>
                <a:cs typeface="Arial Unicode MS" pitchFamily="34" charset="-128"/>
              </a:defRPr>
            </a:lvl1pPr>
            <a:lvl2pPr defTabSz="896938">
              <a:defRPr>
                <a:solidFill>
                  <a:schemeClr val="bg1"/>
                </a:solidFill>
                <a:latin typeface="Arial" charset="0"/>
                <a:ea typeface="Arial Unicode MS" pitchFamily="34" charset="-128"/>
                <a:cs typeface="Arial Unicode MS" pitchFamily="34" charset="-128"/>
              </a:defRPr>
            </a:lvl2pPr>
            <a:lvl3pPr defTabSz="896938">
              <a:defRPr>
                <a:solidFill>
                  <a:schemeClr val="bg1"/>
                </a:solidFill>
                <a:latin typeface="Arial" charset="0"/>
                <a:ea typeface="Arial Unicode MS" pitchFamily="34" charset="-128"/>
                <a:cs typeface="Arial Unicode MS" pitchFamily="34" charset="-128"/>
              </a:defRPr>
            </a:lvl3pPr>
            <a:lvl4pPr defTabSz="896938">
              <a:defRPr>
                <a:solidFill>
                  <a:schemeClr val="bg1"/>
                </a:solidFill>
                <a:latin typeface="Arial" charset="0"/>
                <a:ea typeface="Arial Unicode MS" pitchFamily="34" charset="-128"/>
                <a:cs typeface="Arial Unicode MS" pitchFamily="34" charset="-128"/>
              </a:defRPr>
            </a:lvl4pPr>
            <a:lvl5pPr defTabSz="896938">
              <a:defRPr>
                <a:solidFill>
                  <a:schemeClr val="bg1"/>
                </a:solidFill>
                <a:latin typeface="Arial" charset="0"/>
                <a:ea typeface="Arial Unicode MS" pitchFamily="34" charset="-128"/>
                <a:cs typeface="Arial Unicode MS" pitchFamily="34" charset="-128"/>
              </a:defRPr>
            </a:lvl5pPr>
            <a:lvl6pPr marL="25146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pPr eaLnBrk="1" hangingPunct="1"/>
            <a:fld id="{2AFE489E-13D5-4701-A5D3-EF25AE96575F}" type="datetime8">
              <a:rPr lang="en-US" sz="700">
                <a:solidFill>
                  <a:srgbClr val="000000"/>
                </a:solidFill>
                <a:latin typeface="Times New Roman" pitchFamily="18" charset="0"/>
                <a:cs typeface="Arial" charset="0"/>
              </a:rPr>
              <a:pPr eaLnBrk="1" hangingPunct="1"/>
              <a:t>6/25/2020 6:37 PM</a:t>
            </a:fld>
            <a:endParaRPr lang="en-US" sz="700">
              <a:solidFill>
                <a:srgbClr val="000000"/>
              </a:solidFill>
              <a:latin typeface="Times New Roman" pitchFamily="18" charset="0"/>
              <a:cs typeface="Arial" charset="0"/>
            </a:endParaRPr>
          </a:p>
        </p:txBody>
      </p:sp>
      <p:sp>
        <p:nvSpPr>
          <p:cNvPr id="107523" name="Rectangle 2"/>
          <p:cNvSpPr>
            <a:spLocks noGrp="1" noRot="1" noChangeAspect="1" noChangeArrowheads="1" noTextEdit="1"/>
          </p:cNvSpPr>
          <p:nvPr>
            <p:ph type="sldImg"/>
          </p:nvPr>
        </p:nvSpPr>
        <p:spPr>
          <a:xfrm>
            <a:off x="815975" y="434975"/>
            <a:ext cx="5226050" cy="3919538"/>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4036579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
          <p:cNvSpPr>
            <a:spLocks noGrp="1" noChangeArrowheads="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bg1"/>
                </a:solidFill>
                <a:latin typeface="Arial" charset="0"/>
                <a:ea typeface="Arial Unicode MS" pitchFamily="34" charset="-128"/>
                <a:cs typeface="Arial Unicode MS" pitchFamily="34" charset="-128"/>
              </a:defRPr>
            </a:lvl1pPr>
            <a:lvl2pPr defTabSz="896938">
              <a:defRPr>
                <a:solidFill>
                  <a:schemeClr val="bg1"/>
                </a:solidFill>
                <a:latin typeface="Arial" charset="0"/>
                <a:ea typeface="Arial Unicode MS" pitchFamily="34" charset="-128"/>
                <a:cs typeface="Arial Unicode MS" pitchFamily="34" charset="-128"/>
              </a:defRPr>
            </a:lvl2pPr>
            <a:lvl3pPr defTabSz="896938">
              <a:defRPr>
                <a:solidFill>
                  <a:schemeClr val="bg1"/>
                </a:solidFill>
                <a:latin typeface="Arial" charset="0"/>
                <a:ea typeface="Arial Unicode MS" pitchFamily="34" charset="-128"/>
                <a:cs typeface="Arial Unicode MS" pitchFamily="34" charset="-128"/>
              </a:defRPr>
            </a:lvl3pPr>
            <a:lvl4pPr defTabSz="896938">
              <a:defRPr>
                <a:solidFill>
                  <a:schemeClr val="bg1"/>
                </a:solidFill>
                <a:latin typeface="Arial" charset="0"/>
                <a:ea typeface="Arial Unicode MS" pitchFamily="34" charset="-128"/>
                <a:cs typeface="Arial Unicode MS" pitchFamily="34" charset="-128"/>
              </a:defRPr>
            </a:lvl4pPr>
            <a:lvl5pPr defTabSz="896938">
              <a:defRPr>
                <a:solidFill>
                  <a:schemeClr val="bg1"/>
                </a:solidFill>
                <a:latin typeface="Arial" charset="0"/>
                <a:ea typeface="Arial Unicode MS" pitchFamily="34" charset="-128"/>
                <a:cs typeface="Arial Unicode MS" pitchFamily="34" charset="-128"/>
              </a:defRPr>
            </a:lvl5pPr>
            <a:lvl6pPr marL="25146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pPr eaLnBrk="1" hangingPunct="1"/>
            <a:fld id="{2AFE489E-13D5-4701-A5D3-EF25AE96575F}" type="datetime8">
              <a:rPr lang="en-US" sz="700">
                <a:solidFill>
                  <a:srgbClr val="000000"/>
                </a:solidFill>
                <a:latin typeface="Times New Roman" pitchFamily="18" charset="0"/>
                <a:cs typeface="Arial" charset="0"/>
              </a:rPr>
              <a:pPr eaLnBrk="1" hangingPunct="1"/>
              <a:t>6/25/2020 6:38 PM</a:t>
            </a:fld>
            <a:endParaRPr lang="en-US" sz="700">
              <a:solidFill>
                <a:srgbClr val="000000"/>
              </a:solidFill>
              <a:latin typeface="Times New Roman" pitchFamily="18" charset="0"/>
              <a:cs typeface="Arial" charset="0"/>
            </a:endParaRPr>
          </a:p>
        </p:txBody>
      </p:sp>
      <p:sp>
        <p:nvSpPr>
          <p:cNvPr id="107523" name="Rectangle 2"/>
          <p:cNvSpPr>
            <a:spLocks noGrp="1" noRot="1" noChangeAspect="1" noChangeArrowheads="1" noTextEdit="1"/>
          </p:cNvSpPr>
          <p:nvPr>
            <p:ph type="sldImg"/>
          </p:nvPr>
        </p:nvSpPr>
        <p:spPr>
          <a:xfrm>
            <a:off x="815975" y="434975"/>
            <a:ext cx="5226050" cy="3919538"/>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26323545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
          <p:cNvSpPr>
            <a:spLocks noGrp="1" noChangeArrowheads="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bg1"/>
                </a:solidFill>
                <a:latin typeface="Arial" charset="0"/>
                <a:ea typeface="Arial Unicode MS" pitchFamily="34" charset="-128"/>
                <a:cs typeface="Arial Unicode MS" pitchFamily="34" charset="-128"/>
              </a:defRPr>
            </a:lvl1pPr>
            <a:lvl2pPr defTabSz="896938">
              <a:defRPr>
                <a:solidFill>
                  <a:schemeClr val="bg1"/>
                </a:solidFill>
                <a:latin typeface="Arial" charset="0"/>
                <a:ea typeface="Arial Unicode MS" pitchFamily="34" charset="-128"/>
                <a:cs typeface="Arial Unicode MS" pitchFamily="34" charset="-128"/>
              </a:defRPr>
            </a:lvl2pPr>
            <a:lvl3pPr defTabSz="896938">
              <a:defRPr>
                <a:solidFill>
                  <a:schemeClr val="bg1"/>
                </a:solidFill>
                <a:latin typeface="Arial" charset="0"/>
                <a:ea typeface="Arial Unicode MS" pitchFamily="34" charset="-128"/>
                <a:cs typeface="Arial Unicode MS" pitchFamily="34" charset="-128"/>
              </a:defRPr>
            </a:lvl3pPr>
            <a:lvl4pPr defTabSz="896938">
              <a:defRPr>
                <a:solidFill>
                  <a:schemeClr val="bg1"/>
                </a:solidFill>
                <a:latin typeface="Arial" charset="0"/>
                <a:ea typeface="Arial Unicode MS" pitchFamily="34" charset="-128"/>
                <a:cs typeface="Arial Unicode MS" pitchFamily="34" charset="-128"/>
              </a:defRPr>
            </a:lvl4pPr>
            <a:lvl5pPr defTabSz="896938">
              <a:defRPr>
                <a:solidFill>
                  <a:schemeClr val="bg1"/>
                </a:solidFill>
                <a:latin typeface="Arial" charset="0"/>
                <a:ea typeface="Arial Unicode MS" pitchFamily="34" charset="-128"/>
                <a:cs typeface="Arial Unicode MS" pitchFamily="34" charset="-128"/>
              </a:defRPr>
            </a:lvl5pPr>
            <a:lvl6pPr marL="25146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pPr eaLnBrk="1" hangingPunct="1"/>
            <a:fld id="{2AFE489E-13D5-4701-A5D3-EF25AE96575F}" type="datetime8">
              <a:rPr lang="en-US" sz="700">
                <a:solidFill>
                  <a:srgbClr val="000000"/>
                </a:solidFill>
                <a:latin typeface="Times New Roman" pitchFamily="18" charset="0"/>
                <a:cs typeface="Arial" charset="0"/>
              </a:rPr>
              <a:pPr eaLnBrk="1" hangingPunct="1"/>
              <a:t>6/25/2020 6:37 PM</a:t>
            </a:fld>
            <a:endParaRPr lang="en-US" sz="700">
              <a:solidFill>
                <a:srgbClr val="000000"/>
              </a:solidFill>
              <a:latin typeface="Times New Roman" pitchFamily="18" charset="0"/>
              <a:cs typeface="Arial" charset="0"/>
            </a:endParaRPr>
          </a:p>
        </p:txBody>
      </p:sp>
      <p:sp>
        <p:nvSpPr>
          <p:cNvPr id="107523" name="Rectangle 2"/>
          <p:cNvSpPr>
            <a:spLocks noGrp="1" noRot="1" noChangeAspect="1" noChangeArrowheads="1" noTextEdit="1"/>
          </p:cNvSpPr>
          <p:nvPr>
            <p:ph type="sldImg"/>
          </p:nvPr>
        </p:nvSpPr>
        <p:spPr>
          <a:xfrm>
            <a:off x="815975" y="434975"/>
            <a:ext cx="5226050" cy="3919538"/>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23542495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
          <p:cNvSpPr>
            <a:spLocks noGrp="1" noChangeArrowheads="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bg1"/>
                </a:solidFill>
                <a:latin typeface="Arial" charset="0"/>
                <a:ea typeface="Arial Unicode MS" pitchFamily="34" charset="-128"/>
                <a:cs typeface="Arial Unicode MS" pitchFamily="34" charset="-128"/>
              </a:defRPr>
            </a:lvl1pPr>
            <a:lvl2pPr defTabSz="896938">
              <a:defRPr>
                <a:solidFill>
                  <a:schemeClr val="bg1"/>
                </a:solidFill>
                <a:latin typeface="Arial" charset="0"/>
                <a:ea typeface="Arial Unicode MS" pitchFamily="34" charset="-128"/>
                <a:cs typeface="Arial Unicode MS" pitchFamily="34" charset="-128"/>
              </a:defRPr>
            </a:lvl2pPr>
            <a:lvl3pPr defTabSz="896938">
              <a:defRPr>
                <a:solidFill>
                  <a:schemeClr val="bg1"/>
                </a:solidFill>
                <a:latin typeface="Arial" charset="0"/>
                <a:ea typeface="Arial Unicode MS" pitchFamily="34" charset="-128"/>
                <a:cs typeface="Arial Unicode MS" pitchFamily="34" charset="-128"/>
              </a:defRPr>
            </a:lvl3pPr>
            <a:lvl4pPr defTabSz="896938">
              <a:defRPr>
                <a:solidFill>
                  <a:schemeClr val="bg1"/>
                </a:solidFill>
                <a:latin typeface="Arial" charset="0"/>
                <a:ea typeface="Arial Unicode MS" pitchFamily="34" charset="-128"/>
                <a:cs typeface="Arial Unicode MS" pitchFamily="34" charset="-128"/>
              </a:defRPr>
            </a:lvl4pPr>
            <a:lvl5pPr defTabSz="896938">
              <a:defRPr>
                <a:solidFill>
                  <a:schemeClr val="bg1"/>
                </a:solidFill>
                <a:latin typeface="Arial" charset="0"/>
                <a:ea typeface="Arial Unicode MS" pitchFamily="34" charset="-128"/>
                <a:cs typeface="Arial Unicode MS" pitchFamily="34" charset="-128"/>
              </a:defRPr>
            </a:lvl5pPr>
            <a:lvl6pPr marL="25146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pPr eaLnBrk="1" hangingPunct="1"/>
            <a:fld id="{2AFE489E-13D5-4701-A5D3-EF25AE96575F}" type="datetime8">
              <a:rPr lang="en-US" sz="700">
                <a:solidFill>
                  <a:srgbClr val="000000"/>
                </a:solidFill>
                <a:latin typeface="Times New Roman" pitchFamily="18" charset="0"/>
                <a:cs typeface="Arial" charset="0"/>
              </a:rPr>
              <a:pPr eaLnBrk="1" hangingPunct="1"/>
              <a:t>6/25/2020 6:37 PM</a:t>
            </a:fld>
            <a:endParaRPr lang="en-US" sz="700">
              <a:solidFill>
                <a:srgbClr val="000000"/>
              </a:solidFill>
              <a:latin typeface="Times New Roman" pitchFamily="18" charset="0"/>
              <a:cs typeface="Arial" charset="0"/>
            </a:endParaRPr>
          </a:p>
        </p:txBody>
      </p:sp>
      <p:sp>
        <p:nvSpPr>
          <p:cNvPr id="107523" name="Rectangle 2"/>
          <p:cNvSpPr>
            <a:spLocks noGrp="1" noRot="1" noChangeAspect="1" noChangeArrowheads="1" noTextEdit="1"/>
          </p:cNvSpPr>
          <p:nvPr>
            <p:ph type="sldImg"/>
          </p:nvPr>
        </p:nvSpPr>
        <p:spPr>
          <a:xfrm>
            <a:off x="815975" y="434975"/>
            <a:ext cx="5226050" cy="3919538"/>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17949794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
          <p:cNvSpPr>
            <a:spLocks noGrp="1" noChangeArrowheads="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bg1"/>
                </a:solidFill>
                <a:latin typeface="Arial" charset="0"/>
                <a:ea typeface="Arial Unicode MS" pitchFamily="34" charset="-128"/>
                <a:cs typeface="Arial Unicode MS" pitchFamily="34" charset="-128"/>
              </a:defRPr>
            </a:lvl1pPr>
            <a:lvl2pPr defTabSz="896938">
              <a:defRPr>
                <a:solidFill>
                  <a:schemeClr val="bg1"/>
                </a:solidFill>
                <a:latin typeface="Arial" charset="0"/>
                <a:ea typeface="Arial Unicode MS" pitchFamily="34" charset="-128"/>
                <a:cs typeface="Arial Unicode MS" pitchFamily="34" charset="-128"/>
              </a:defRPr>
            </a:lvl2pPr>
            <a:lvl3pPr defTabSz="896938">
              <a:defRPr>
                <a:solidFill>
                  <a:schemeClr val="bg1"/>
                </a:solidFill>
                <a:latin typeface="Arial" charset="0"/>
                <a:ea typeface="Arial Unicode MS" pitchFamily="34" charset="-128"/>
                <a:cs typeface="Arial Unicode MS" pitchFamily="34" charset="-128"/>
              </a:defRPr>
            </a:lvl3pPr>
            <a:lvl4pPr defTabSz="896938">
              <a:defRPr>
                <a:solidFill>
                  <a:schemeClr val="bg1"/>
                </a:solidFill>
                <a:latin typeface="Arial" charset="0"/>
                <a:ea typeface="Arial Unicode MS" pitchFamily="34" charset="-128"/>
                <a:cs typeface="Arial Unicode MS" pitchFamily="34" charset="-128"/>
              </a:defRPr>
            </a:lvl4pPr>
            <a:lvl5pPr defTabSz="896938">
              <a:defRPr>
                <a:solidFill>
                  <a:schemeClr val="bg1"/>
                </a:solidFill>
                <a:latin typeface="Arial" charset="0"/>
                <a:ea typeface="Arial Unicode MS" pitchFamily="34" charset="-128"/>
                <a:cs typeface="Arial Unicode MS" pitchFamily="34" charset="-128"/>
              </a:defRPr>
            </a:lvl5pPr>
            <a:lvl6pPr marL="25146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pPr eaLnBrk="1" hangingPunct="1"/>
            <a:fld id="{2AFE489E-13D5-4701-A5D3-EF25AE96575F}" type="datetime8">
              <a:rPr lang="en-US" sz="700">
                <a:solidFill>
                  <a:srgbClr val="000000"/>
                </a:solidFill>
                <a:latin typeface="Times New Roman" pitchFamily="18" charset="0"/>
                <a:cs typeface="Arial" charset="0"/>
              </a:rPr>
              <a:pPr eaLnBrk="1" hangingPunct="1"/>
              <a:t>6/25/2020 6:37 PM</a:t>
            </a:fld>
            <a:endParaRPr lang="en-US" sz="700">
              <a:solidFill>
                <a:srgbClr val="000000"/>
              </a:solidFill>
              <a:latin typeface="Times New Roman" pitchFamily="18" charset="0"/>
              <a:cs typeface="Arial" charset="0"/>
            </a:endParaRPr>
          </a:p>
        </p:txBody>
      </p:sp>
      <p:sp>
        <p:nvSpPr>
          <p:cNvPr id="107523" name="Rectangle 2"/>
          <p:cNvSpPr>
            <a:spLocks noGrp="1" noRot="1" noChangeAspect="1" noChangeArrowheads="1" noTextEdit="1"/>
          </p:cNvSpPr>
          <p:nvPr>
            <p:ph type="sldImg"/>
          </p:nvPr>
        </p:nvSpPr>
        <p:spPr>
          <a:xfrm>
            <a:off x="815975" y="434975"/>
            <a:ext cx="5226050" cy="3919538"/>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24561217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
          <p:cNvSpPr>
            <a:spLocks noGrp="1" noChangeArrowheads="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bg1"/>
                </a:solidFill>
                <a:latin typeface="Arial" charset="0"/>
                <a:ea typeface="Arial Unicode MS" pitchFamily="34" charset="-128"/>
                <a:cs typeface="Arial Unicode MS" pitchFamily="34" charset="-128"/>
              </a:defRPr>
            </a:lvl1pPr>
            <a:lvl2pPr defTabSz="896938">
              <a:defRPr>
                <a:solidFill>
                  <a:schemeClr val="bg1"/>
                </a:solidFill>
                <a:latin typeface="Arial" charset="0"/>
                <a:ea typeface="Arial Unicode MS" pitchFamily="34" charset="-128"/>
                <a:cs typeface="Arial Unicode MS" pitchFamily="34" charset="-128"/>
              </a:defRPr>
            </a:lvl2pPr>
            <a:lvl3pPr defTabSz="896938">
              <a:defRPr>
                <a:solidFill>
                  <a:schemeClr val="bg1"/>
                </a:solidFill>
                <a:latin typeface="Arial" charset="0"/>
                <a:ea typeface="Arial Unicode MS" pitchFamily="34" charset="-128"/>
                <a:cs typeface="Arial Unicode MS" pitchFamily="34" charset="-128"/>
              </a:defRPr>
            </a:lvl3pPr>
            <a:lvl4pPr defTabSz="896938">
              <a:defRPr>
                <a:solidFill>
                  <a:schemeClr val="bg1"/>
                </a:solidFill>
                <a:latin typeface="Arial" charset="0"/>
                <a:ea typeface="Arial Unicode MS" pitchFamily="34" charset="-128"/>
                <a:cs typeface="Arial Unicode MS" pitchFamily="34" charset="-128"/>
              </a:defRPr>
            </a:lvl4pPr>
            <a:lvl5pPr defTabSz="896938">
              <a:defRPr>
                <a:solidFill>
                  <a:schemeClr val="bg1"/>
                </a:solidFill>
                <a:latin typeface="Arial" charset="0"/>
                <a:ea typeface="Arial Unicode MS" pitchFamily="34" charset="-128"/>
                <a:cs typeface="Arial Unicode MS" pitchFamily="34" charset="-128"/>
              </a:defRPr>
            </a:lvl5pPr>
            <a:lvl6pPr marL="25146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pPr eaLnBrk="1" hangingPunct="1"/>
            <a:fld id="{2AFE489E-13D5-4701-A5D3-EF25AE96575F}" type="datetime8">
              <a:rPr lang="en-US" sz="700">
                <a:solidFill>
                  <a:srgbClr val="000000"/>
                </a:solidFill>
                <a:latin typeface="Times New Roman" pitchFamily="18" charset="0"/>
                <a:cs typeface="Arial" charset="0"/>
              </a:rPr>
              <a:pPr eaLnBrk="1" hangingPunct="1"/>
              <a:t>6/25/2020 6:37 PM</a:t>
            </a:fld>
            <a:endParaRPr lang="en-US" sz="700">
              <a:solidFill>
                <a:srgbClr val="000000"/>
              </a:solidFill>
              <a:latin typeface="Times New Roman" pitchFamily="18" charset="0"/>
              <a:cs typeface="Arial" charset="0"/>
            </a:endParaRPr>
          </a:p>
        </p:txBody>
      </p:sp>
      <p:sp>
        <p:nvSpPr>
          <p:cNvPr id="107523" name="Rectangle 2"/>
          <p:cNvSpPr>
            <a:spLocks noGrp="1" noRot="1" noChangeAspect="1" noChangeArrowheads="1" noTextEdit="1"/>
          </p:cNvSpPr>
          <p:nvPr>
            <p:ph type="sldImg"/>
          </p:nvPr>
        </p:nvSpPr>
        <p:spPr>
          <a:xfrm>
            <a:off x="815975" y="434975"/>
            <a:ext cx="5226050" cy="3919538"/>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40553333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
          <p:cNvSpPr>
            <a:spLocks noGrp="1" noChangeArrowheads="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bg1"/>
                </a:solidFill>
                <a:latin typeface="Arial" charset="0"/>
                <a:ea typeface="Arial Unicode MS" pitchFamily="34" charset="-128"/>
                <a:cs typeface="Arial Unicode MS" pitchFamily="34" charset="-128"/>
              </a:defRPr>
            </a:lvl1pPr>
            <a:lvl2pPr defTabSz="896938">
              <a:defRPr>
                <a:solidFill>
                  <a:schemeClr val="bg1"/>
                </a:solidFill>
                <a:latin typeface="Arial" charset="0"/>
                <a:ea typeface="Arial Unicode MS" pitchFamily="34" charset="-128"/>
                <a:cs typeface="Arial Unicode MS" pitchFamily="34" charset="-128"/>
              </a:defRPr>
            </a:lvl2pPr>
            <a:lvl3pPr defTabSz="896938">
              <a:defRPr>
                <a:solidFill>
                  <a:schemeClr val="bg1"/>
                </a:solidFill>
                <a:latin typeface="Arial" charset="0"/>
                <a:ea typeface="Arial Unicode MS" pitchFamily="34" charset="-128"/>
                <a:cs typeface="Arial Unicode MS" pitchFamily="34" charset="-128"/>
              </a:defRPr>
            </a:lvl3pPr>
            <a:lvl4pPr defTabSz="896938">
              <a:defRPr>
                <a:solidFill>
                  <a:schemeClr val="bg1"/>
                </a:solidFill>
                <a:latin typeface="Arial" charset="0"/>
                <a:ea typeface="Arial Unicode MS" pitchFamily="34" charset="-128"/>
                <a:cs typeface="Arial Unicode MS" pitchFamily="34" charset="-128"/>
              </a:defRPr>
            </a:lvl4pPr>
            <a:lvl5pPr defTabSz="896938">
              <a:defRPr>
                <a:solidFill>
                  <a:schemeClr val="bg1"/>
                </a:solidFill>
                <a:latin typeface="Arial" charset="0"/>
                <a:ea typeface="Arial Unicode MS" pitchFamily="34" charset="-128"/>
                <a:cs typeface="Arial Unicode MS" pitchFamily="34" charset="-128"/>
              </a:defRPr>
            </a:lvl5pPr>
            <a:lvl6pPr marL="25146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pPr eaLnBrk="1" hangingPunct="1"/>
            <a:fld id="{2AFE489E-13D5-4701-A5D3-EF25AE96575F}" type="datetime8">
              <a:rPr lang="en-US" sz="700">
                <a:solidFill>
                  <a:srgbClr val="000000"/>
                </a:solidFill>
                <a:latin typeface="Times New Roman" pitchFamily="18" charset="0"/>
                <a:cs typeface="Arial" charset="0"/>
              </a:rPr>
              <a:pPr eaLnBrk="1" hangingPunct="1"/>
              <a:t>6/25/2020 6:37 PM</a:t>
            </a:fld>
            <a:endParaRPr lang="en-US" sz="700">
              <a:solidFill>
                <a:srgbClr val="000000"/>
              </a:solidFill>
              <a:latin typeface="Times New Roman" pitchFamily="18" charset="0"/>
              <a:cs typeface="Arial" charset="0"/>
            </a:endParaRPr>
          </a:p>
        </p:txBody>
      </p:sp>
      <p:sp>
        <p:nvSpPr>
          <p:cNvPr id="107523" name="Rectangle 2"/>
          <p:cNvSpPr>
            <a:spLocks noGrp="1" noRot="1" noChangeAspect="1" noChangeArrowheads="1" noTextEdit="1"/>
          </p:cNvSpPr>
          <p:nvPr>
            <p:ph type="sldImg"/>
          </p:nvPr>
        </p:nvSpPr>
        <p:spPr>
          <a:xfrm>
            <a:off x="815975" y="434975"/>
            <a:ext cx="5226050" cy="3919538"/>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18548048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
          <p:cNvSpPr>
            <a:spLocks noGrp="1" noChangeArrowheads="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bg1"/>
                </a:solidFill>
                <a:latin typeface="Arial" charset="0"/>
                <a:ea typeface="Arial Unicode MS" pitchFamily="34" charset="-128"/>
                <a:cs typeface="Arial Unicode MS" pitchFamily="34" charset="-128"/>
              </a:defRPr>
            </a:lvl1pPr>
            <a:lvl2pPr defTabSz="896938">
              <a:defRPr>
                <a:solidFill>
                  <a:schemeClr val="bg1"/>
                </a:solidFill>
                <a:latin typeface="Arial" charset="0"/>
                <a:ea typeface="Arial Unicode MS" pitchFamily="34" charset="-128"/>
                <a:cs typeface="Arial Unicode MS" pitchFamily="34" charset="-128"/>
              </a:defRPr>
            </a:lvl2pPr>
            <a:lvl3pPr defTabSz="896938">
              <a:defRPr>
                <a:solidFill>
                  <a:schemeClr val="bg1"/>
                </a:solidFill>
                <a:latin typeface="Arial" charset="0"/>
                <a:ea typeface="Arial Unicode MS" pitchFamily="34" charset="-128"/>
                <a:cs typeface="Arial Unicode MS" pitchFamily="34" charset="-128"/>
              </a:defRPr>
            </a:lvl3pPr>
            <a:lvl4pPr defTabSz="896938">
              <a:defRPr>
                <a:solidFill>
                  <a:schemeClr val="bg1"/>
                </a:solidFill>
                <a:latin typeface="Arial" charset="0"/>
                <a:ea typeface="Arial Unicode MS" pitchFamily="34" charset="-128"/>
                <a:cs typeface="Arial Unicode MS" pitchFamily="34" charset="-128"/>
              </a:defRPr>
            </a:lvl4pPr>
            <a:lvl5pPr defTabSz="896938">
              <a:defRPr>
                <a:solidFill>
                  <a:schemeClr val="bg1"/>
                </a:solidFill>
                <a:latin typeface="Arial" charset="0"/>
                <a:ea typeface="Arial Unicode MS" pitchFamily="34" charset="-128"/>
                <a:cs typeface="Arial Unicode MS" pitchFamily="34" charset="-128"/>
              </a:defRPr>
            </a:lvl5pPr>
            <a:lvl6pPr marL="25146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pPr eaLnBrk="1" hangingPunct="1"/>
            <a:fld id="{2AFE489E-13D5-4701-A5D3-EF25AE96575F}" type="datetime8">
              <a:rPr lang="en-US" sz="700">
                <a:solidFill>
                  <a:srgbClr val="000000"/>
                </a:solidFill>
                <a:latin typeface="Times New Roman" pitchFamily="18" charset="0"/>
                <a:cs typeface="Arial" charset="0"/>
              </a:rPr>
              <a:pPr eaLnBrk="1" hangingPunct="1"/>
              <a:t>6/25/2020 6:37 PM</a:t>
            </a:fld>
            <a:endParaRPr lang="en-US" sz="700">
              <a:solidFill>
                <a:srgbClr val="000000"/>
              </a:solidFill>
              <a:latin typeface="Times New Roman" pitchFamily="18" charset="0"/>
              <a:cs typeface="Arial" charset="0"/>
            </a:endParaRPr>
          </a:p>
        </p:txBody>
      </p:sp>
      <p:sp>
        <p:nvSpPr>
          <p:cNvPr id="107523" name="Rectangle 2"/>
          <p:cNvSpPr>
            <a:spLocks noGrp="1" noRot="1" noChangeAspect="1" noChangeArrowheads="1" noTextEdit="1"/>
          </p:cNvSpPr>
          <p:nvPr>
            <p:ph type="sldImg"/>
          </p:nvPr>
        </p:nvSpPr>
        <p:spPr>
          <a:xfrm>
            <a:off x="815975" y="434975"/>
            <a:ext cx="5226050" cy="3919538"/>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14196095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
          <p:cNvSpPr>
            <a:spLocks noGrp="1" noChangeArrowheads="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bg1"/>
                </a:solidFill>
                <a:latin typeface="Arial" charset="0"/>
                <a:ea typeface="Arial Unicode MS" pitchFamily="34" charset="-128"/>
                <a:cs typeface="Arial Unicode MS" pitchFamily="34" charset="-128"/>
              </a:defRPr>
            </a:lvl1pPr>
            <a:lvl2pPr defTabSz="896938">
              <a:defRPr>
                <a:solidFill>
                  <a:schemeClr val="bg1"/>
                </a:solidFill>
                <a:latin typeface="Arial" charset="0"/>
                <a:ea typeface="Arial Unicode MS" pitchFamily="34" charset="-128"/>
                <a:cs typeface="Arial Unicode MS" pitchFamily="34" charset="-128"/>
              </a:defRPr>
            </a:lvl2pPr>
            <a:lvl3pPr defTabSz="896938">
              <a:defRPr>
                <a:solidFill>
                  <a:schemeClr val="bg1"/>
                </a:solidFill>
                <a:latin typeface="Arial" charset="0"/>
                <a:ea typeface="Arial Unicode MS" pitchFamily="34" charset="-128"/>
                <a:cs typeface="Arial Unicode MS" pitchFamily="34" charset="-128"/>
              </a:defRPr>
            </a:lvl3pPr>
            <a:lvl4pPr defTabSz="896938">
              <a:defRPr>
                <a:solidFill>
                  <a:schemeClr val="bg1"/>
                </a:solidFill>
                <a:latin typeface="Arial" charset="0"/>
                <a:ea typeface="Arial Unicode MS" pitchFamily="34" charset="-128"/>
                <a:cs typeface="Arial Unicode MS" pitchFamily="34" charset="-128"/>
              </a:defRPr>
            </a:lvl4pPr>
            <a:lvl5pPr defTabSz="896938">
              <a:defRPr>
                <a:solidFill>
                  <a:schemeClr val="bg1"/>
                </a:solidFill>
                <a:latin typeface="Arial" charset="0"/>
                <a:ea typeface="Arial Unicode MS" pitchFamily="34" charset="-128"/>
                <a:cs typeface="Arial Unicode MS" pitchFamily="34" charset="-128"/>
              </a:defRPr>
            </a:lvl5pPr>
            <a:lvl6pPr marL="25146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pPr eaLnBrk="1" hangingPunct="1"/>
            <a:fld id="{2AFE489E-13D5-4701-A5D3-EF25AE96575F}" type="datetime8">
              <a:rPr lang="en-US" sz="700">
                <a:solidFill>
                  <a:srgbClr val="000000"/>
                </a:solidFill>
                <a:latin typeface="Times New Roman" pitchFamily="18" charset="0"/>
                <a:cs typeface="Arial" charset="0"/>
              </a:rPr>
              <a:pPr eaLnBrk="1" hangingPunct="1"/>
              <a:t>6/25/2020 6:37 PM</a:t>
            </a:fld>
            <a:endParaRPr lang="en-US" sz="700">
              <a:solidFill>
                <a:srgbClr val="000000"/>
              </a:solidFill>
              <a:latin typeface="Times New Roman" pitchFamily="18" charset="0"/>
              <a:cs typeface="Arial" charset="0"/>
            </a:endParaRPr>
          </a:p>
        </p:txBody>
      </p:sp>
      <p:sp>
        <p:nvSpPr>
          <p:cNvPr id="107523" name="Rectangle 2"/>
          <p:cNvSpPr>
            <a:spLocks noGrp="1" noRot="1" noChangeAspect="1" noChangeArrowheads="1" noTextEdit="1"/>
          </p:cNvSpPr>
          <p:nvPr>
            <p:ph type="sldImg"/>
          </p:nvPr>
        </p:nvSpPr>
        <p:spPr>
          <a:xfrm>
            <a:off x="815975" y="434975"/>
            <a:ext cx="5226050" cy="3919538"/>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6616558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
          <p:cNvSpPr>
            <a:spLocks noGrp="1" noChangeArrowheads="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bg1"/>
                </a:solidFill>
                <a:latin typeface="Arial" charset="0"/>
                <a:ea typeface="Arial Unicode MS" pitchFamily="34" charset="-128"/>
                <a:cs typeface="Arial Unicode MS" pitchFamily="34" charset="-128"/>
              </a:defRPr>
            </a:lvl1pPr>
            <a:lvl2pPr defTabSz="896938">
              <a:defRPr>
                <a:solidFill>
                  <a:schemeClr val="bg1"/>
                </a:solidFill>
                <a:latin typeface="Arial" charset="0"/>
                <a:ea typeface="Arial Unicode MS" pitchFamily="34" charset="-128"/>
                <a:cs typeface="Arial Unicode MS" pitchFamily="34" charset="-128"/>
              </a:defRPr>
            </a:lvl2pPr>
            <a:lvl3pPr defTabSz="896938">
              <a:defRPr>
                <a:solidFill>
                  <a:schemeClr val="bg1"/>
                </a:solidFill>
                <a:latin typeface="Arial" charset="0"/>
                <a:ea typeface="Arial Unicode MS" pitchFamily="34" charset="-128"/>
                <a:cs typeface="Arial Unicode MS" pitchFamily="34" charset="-128"/>
              </a:defRPr>
            </a:lvl3pPr>
            <a:lvl4pPr defTabSz="896938">
              <a:defRPr>
                <a:solidFill>
                  <a:schemeClr val="bg1"/>
                </a:solidFill>
                <a:latin typeface="Arial" charset="0"/>
                <a:ea typeface="Arial Unicode MS" pitchFamily="34" charset="-128"/>
                <a:cs typeface="Arial Unicode MS" pitchFamily="34" charset="-128"/>
              </a:defRPr>
            </a:lvl4pPr>
            <a:lvl5pPr defTabSz="896938">
              <a:defRPr>
                <a:solidFill>
                  <a:schemeClr val="bg1"/>
                </a:solidFill>
                <a:latin typeface="Arial" charset="0"/>
                <a:ea typeface="Arial Unicode MS" pitchFamily="34" charset="-128"/>
                <a:cs typeface="Arial Unicode MS" pitchFamily="34" charset="-128"/>
              </a:defRPr>
            </a:lvl5pPr>
            <a:lvl6pPr marL="25146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pPr eaLnBrk="1" hangingPunct="1"/>
            <a:fld id="{2AFE489E-13D5-4701-A5D3-EF25AE96575F}" type="datetime8">
              <a:rPr lang="en-US" sz="700">
                <a:solidFill>
                  <a:srgbClr val="000000"/>
                </a:solidFill>
                <a:latin typeface="Times New Roman" pitchFamily="18" charset="0"/>
                <a:cs typeface="Arial" charset="0"/>
              </a:rPr>
              <a:pPr eaLnBrk="1" hangingPunct="1"/>
              <a:t>6/25/2020 6:37 PM</a:t>
            </a:fld>
            <a:endParaRPr lang="en-US" sz="700">
              <a:solidFill>
                <a:srgbClr val="000000"/>
              </a:solidFill>
              <a:latin typeface="Times New Roman" pitchFamily="18" charset="0"/>
              <a:cs typeface="Arial" charset="0"/>
            </a:endParaRPr>
          </a:p>
        </p:txBody>
      </p:sp>
      <p:sp>
        <p:nvSpPr>
          <p:cNvPr id="107523" name="Rectangle 2"/>
          <p:cNvSpPr>
            <a:spLocks noGrp="1" noRot="1" noChangeAspect="1" noChangeArrowheads="1" noTextEdit="1"/>
          </p:cNvSpPr>
          <p:nvPr>
            <p:ph type="sldImg"/>
          </p:nvPr>
        </p:nvSpPr>
        <p:spPr>
          <a:xfrm>
            <a:off x="815975" y="434975"/>
            <a:ext cx="5226050" cy="3919538"/>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9652042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
          <p:cNvSpPr>
            <a:spLocks noGrp="1" noChangeArrowheads="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bg1"/>
                </a:solidFill>
                <a:latin typeface="Arial" charset="0"/>
                <a:ea typeface="Arial Unicode MS" pitchFamily="34" charset="-128"/>
                <a:cs typeface="Arial Unicode MS" pitchFamily="34" charset="-128"/>
              </a:defRPr>
            </a:lvl1pPr>
            <a:lvl2pPr defTabSz="896938">
              <a:defRPr>
                <a:solidFill>
                  <a:schemeClr val="bg1"/>
                </a:solidFill>
                <a:latin typeface="Arial" charset="0"/>
                <a:ea typeface="Arial Unicode MS" pitchFamily="34" charset="-128"/>
                <a:cs typeface="Arial Unicode MS" pitchFamily="34" charset="-128"/>
              </a:defRPr>
            </a:lvl2pPr>
            <a:lvl3pPr defTabSz="896938">
              <a:defRPr>
                <a:solidFill>
                  <a:schemeClr val="bg1"/>
                </a:solidFill>
                <a:latin typeface="Arial" charset="0"/>
                <a:ea typeface="Arial Unicode MS" pitchFamily="34" charset="-128"/>
                <a:cs typeface="Arial Unicode MS" pitchFamily="34" charset="-128"/>
              </a:defRPr>
            </a:lvl3pPr>
            <a:lvl4pPr defTabSz="896938">
              <a:defRPr>
                <a:solidFill>
                  <a:schemeClr val="bg1"/>
                </a:solidFill>
                <a:latin typeface="Arial" charset="0"/>
                <a:ea typeface="Arial Unicode MS" pitchFamily="34" charset="-128"/>
                <a:cs typeface="Arial Unicode MS" pitchFamily="34" charset="-128"/>
              </a:defRPr>
            </a:lvl4pPr>
            <a:lvl5pPr defTabSz="896938">
              <a:defRPr>
                <a:solidFill>
                  <a:schemeClr val="bg1"/>
                </a:solidFill>
                <a:latin typeface="Arial" charset="0"/>
                <a:ea typeface="Arial Unicode MS" pitchFamily="34" charset="-128"/>
                <a:cs typeface="Arial Unicode MS" pitchFamily="34" charset="-128"/>
              </a:defRPr>
            </a:lvl5pPr>
            <a:lvl6pPr marL="25146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pPr eaLnBrk="1" hangingPunct="1"/>
            <a:fld id="{2AFE489E-13D5-4701-A5D3-EF25AE96575F}" type="datetime8">
              <a:rPr lang="en-US" sz="700">
                <a:solidFill>
                  <a:srgbClr val="000000"/>
                </a:solidFill>
                <a:latin typeface="Times New Roman" pitchFamily="18" charset="0"/>
                <a:cs typeface="Arial" charset="0"/>
              </a:rPr>
              <a:pPr eaLnBrk="1" hangingPunct="1"/>
              <a:t>6/25/2020 6:37 PM</a:t>
            </a:fld>
            <a:endParaRPr lang="en-US" sz="700">
              <a:solidFill>
                <a:srgbClr val="000000"/>
              </a:solidFill>
              <a:latin typeface="Times New Roman" pitchFamily="18" charset="0"/>
              <a:cs typeface="Arial" charset="0"/>
            </a:endParaRPr>
          </a:p>
        </p:txBody>
      </p:sp>
      <p:sp>
        <p:nvSpPr>
          <p:cNvPr id="107523" name="Rectangle 2"/>
          <p:cNvSpPr>
            <a:spLocks noGrp="1" noRot="1" noChangeAspect="1" noChangeArrowheads="1" noTextEdit="1"/>
          </p:cNvSpPr>
          <p:nvPr>
            <p:ph type="sldImg"/>
          </p:nvPr>
        </p:nvSpPr>
        <p:spPr>
          <a:xfrm>
            <a:off x="815975" y="434975"/>
            <a:ext cx="5226050" cy="3919538"/>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185060966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
          <p:cNvSpPr>
            <a:spLocks noGrp="1" noChangeArrowheads="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bg1"/>
                </a:solidFill>
                <a:latin typeface="Arial" charset="0"/>
                <a:ea typeface="Arial Unicode MS" pitchFamily="34" charset="-128"/>
                <a:cs typeface="Arial Unicode MS" pitchFamily="34" charset="-128"/>
              </a:defRPr>
            </a:lvl1pPr>
            <a:lvl2pPr defTabSz="896938">
              <a:defRPr>
                <a:solidFill>
                  <a:schemeClr val="bg1"/>
                </a:solidFill>
                <a:latin typeface="Arial" charset="0"/>
                <a:ea typeface="Arial Unicode MS" pitchFamily="34" charset="-128"/>
                <a:cs typeface="Arial Unicode MS" pitchFamily="34" charset="-128"/>
              </a:defRPr>
            </a:lvl2pPr>
            <a:lvl3pPr defTabSz="896938">
              <a:defRPr>
                <a:solidFill>
                  <a:schemeClr val="bg1"/>
                </a:solidFill>
                <a:latin typeface="Arial" charset="0"/>
                <a:ea typeface="Arial Unicode MS" pitchFamily="34" charset="-128"/>
                <a:cs typeface="Arial Unicode MS" pitchFamily="34" charset="-128"/>
              </a:defRPr>
            </a:lvl3pPr>
            <a:lvl4pPr defTabSz="896938">
              <a:defRPr>
                <a:solidFill>
                  <a:schemeClr val="bg1"/>
                </a:solidFill>
                <a:latin typeface="Arial" charset="0"/>
                <a:ea typeface="Arial Unicode MS" pitchFamily="34" charset="-128"/>
                <a:cs typeface="Arial Unicode MS" pitchFamily="34" charset="-128"/>
              </a:defRPr>
            </a:lvl4pPr>
            <a:lvl5pPr defTabSz="896938">
              <a:defRPr>
                <a:solidFill>
                  <a:schemeClr val="bg1"/>
                </a:solidFill>
                <a:latin typeface="Arial" charset="0"/>
                <a:ea typeface="Arial Unicode MS" pitchFamily="34" charset="-128"/>
                <a:cs typeface="Arial Unicode MS" pitchFamily="34" charset="-128"/>
              </a:defRPr>
            </a:lvl5pPr>
            <a:lvl6pPr marL="25146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pPr eaLnBrk="1" hangingPunct="1"/>
            <a:fld id="{2AFE489E-13D5-4701-A5D3-EF25AE96575F}" type="datetime8">
              <a:rPr lang="en-US" sz="700">
                <a:solidFill>
                  <a:srgbClr val="000000"/>
                </a:solidFill>
                <a:latin typeface="Times New Roman" pitchFamily="18" charset="0"/>
                <a:cs typeface="Arial" charset="0"/>
              </a:rPr>
              <a:pPr eaLnBrk="1" hangingPunct="1"/>
              <a:t>6/25/2020 6:37 PM</a:t>
            </a:fld>
            <a:endParaRPr lang="en-US" sz="700">
              <a:solidFill>
                <a:srgbClr val="000000"/>
              </a:solidFill>
              <a:latin typeface="Times New Roman" pitchFamily="18" charset="0"/>
              <a:cs typeface="Arial" charset="0"/>
            </a:endParaRPr>
          </a:p>
        </p:txBody>
      </p:sp>
      <p:sp>
        <p:nvSpPr>
          <p:cNvPr id="107523" name="Rectangle 2"/>
          <p:cNvSpPr>
            <a:spLocks noGrp="1" noRot="1" noChangeAspect="1" noChangeArrowheads="1" noTextEdit="1"/>
          </p:cNvSpPr>
          <p:nvPr>
            <p:ph type="sldImg"/>
          </p:nvPr>
        </p:nvSpPr>
        <p:spPr>
          <a:xfrm>
            <a:off x="815975" y="434975"/>
            <a:ext cx="5226050" cy="3919538"/>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2222861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
          <p:cNvSpPr>
            <a:spLocks noGrp="1" noChangeArrowheads="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bg1"/>
                </a:solidFill>
                <a:latin typeface="Arial" charset="0"/>
                <a:ea typeface="Arial Unicode MS" pitchFamily="34" charset="-128"/>
                <a:cs typeface="Arial Unicode MS" pitchFamily="34" charset="-128"/>
              </a:defRPr>
            </a:lvl1pPr>
            <a:lvl2pPr defTabSz="896938">
              <a:defRPr>
                <a:solidFill>
                  <a:schemeClr val="bg1"/>
                </a:solidFill>
                <a:latin typeface="Arial" charset="0"/>
                <a:ea typeface="Arial Unicode MS" pitchFamily="34" charset="-128"/>
                <a:cs typeface="Arial Unicode MS" pitchFamily="34" charset="-128"/>
              </a:defRPr>
            </a:lvl2pPr>
            <a:lvl3pPr defTabSz="896938">
              <a:defRPr>
                <a:solidFill>
                  <a:schemeClr val="bg1"/>
                </a:solidFill>
                <a:latin typeface="Arial" charset="0"/>
                <a:ea typeface="Arial Unicode MS" pitchFamily="34" charset="-128"/>
                <a:cs typeface="Arial Unicode MS" pitchFamily="34" charset="-128"/>
              </a:defRPr>
            </a:lvl3pPr>
            <a:lvl4pPr defTabSz="896938">
              <a:defRPr>
                <a:solidFill>
                  <a:schemeClr val="bg1"/>
                </a:solidFill>
                <a:latin typeface="Arial" charset="0"/>
                <a:ea typeface="Arial Unicode MS" pitchFamily="34" charset="-128"/>
                <a:cs typeface="Arial Unicode MS" pitchFamily="34" charset="-128"/>
              </a:defRPr>
            </a:lvl4pPr>
            <a:lvl5pPr defTabSz="896938">
              <a:defRPr>
                <a:solidFill>
                  <a:schemeClr val="bg1"/>
                </a:solidFill>
                <a:latin typeface="Arial" charset="0"/>
                <a:ea typeface="Arial Unicode MS" pitchFamily="34" charset="-128"/>
                <a:cs typeface="Arial Unicode MS" pitchFamily="34" charset="-128"/>
              </a:defRPr>
            </a:lvl5pPr>
            <a:lvl6pPr marL="25146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pPr eaLnBrk="1" hangingPunct="1"/>
            <a:fld id="{2AFE489E-13D5-4701-A5D3-EF25AE96575F}" type="datetime8">
              <a:rPr lang="en-US" sz="700">
                <a:solidFill>
                  <a:srgbClr val="000000"/>
                </a:solidFill>
                <a:latin typeface="Times New Roman" pitchFamily="18" charset="0"/>
                <a:cs typeface="Arial" charset="0"/>
              </a:rPr>
              <a:pPr eaLnBrk="1" hangingPunct="1"/>
              <a:t>6/25/2020 6:38 PM</a:t>
            </a:fld>
            <a:endParaRPr lang="en-US" sz="700">
              <a:solidFill>
                <a:srgbClr val="000000"/>
              </a:solidFill>
              <a:latin typeface="Times New Roman" pitchFamily="18" charset="0"/>
              <a:cs typeface="Arial" charset="0"/>
            </a:endParaRPr>
          </a:p>
        </p:txBody>
      </p:sp>
      <p:sp>
        <p:nvSpPr>
          <p:cNvPr id="107523" name="Rectangle 2"/>
          <p:cNvSpPr>
            <a:spLocks noGrp="1" noRot="1" noChangeAspect="1" noChangeArrowheads="1" noTextEdit="1"/>
          </p:cNvSpPr>
          <p:nvPr>
            <p:ph type="sldImg"/>
          </p:nvPr>
        </p:nvSpPr>
        <p:spPr>
          <a:xfrm>
            <a:off x="815975" y="434975"/>
            <a:ext cx="5226050" cy="3919538"/>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3561057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
          <p:cNvSpPr>
            <a:spLocks noGrp="1" noChangeArrowheads="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bg1"/>
                </a:solidFill>
                <a:latin typeface="Arial" charset="0"/>
                <a:ea typeface="Arial Unicode MS" pitchFamily="34" charset="-128"/>
                <a:cs typeface="Arial Unicode MS" pitchFamily="34" charset="-128"/>
              </a:defRPr>
            </a:lvl1pPr>
            <a:lvl2pPr defTabSz="896938">
              <a:defRPr>
                <a:solidFill>
                  <a:schemeClr val="bg1"/>
                </a:solidFill>
                <a:latin typeface="Arial" charset="0"/>
                <a:ea typeface="Arial Unicode MS" pitchFamily="34" charset="-128"/>
                <a:cs typeface="Arial Unicode MS" pitchFamily="34" charset="-128"/>
              </a:defRPr>
            </a:lvl2pPr>
            <a:lvl3pPr defTabSz="896938">
              <a:defRPr>
                <a:solidFill>
                  <a:schemeClr val="bg1"/>
                </a:solidFill>
                <a:latin typeface="Arial" charset="0"/>
                <a:ea typeface="Arial Unicode MS" pitchFamily="34" charset="-128"/>
                <a:cs typeface="Arial Unicode MS" pitchFamily="34" charset="-128"/>
              </a:defRPr>
            </a:lvl3pPr>
            <a:lvl4pPr defTabSz="896938">
              <a:defRPr>
                <a:solidFill>
                  <a:schemeClr val="bg1"/>
                </a:solidFill>
                <a:latin typeface="Arial" charset="0"/>
                <a:ea typeface="Arial Unicode MS" pitchFamily="34" charset="-128"/>
                <a:cs typeface="Arial Unicode MS" pitchFamily="34" charset="-128"/>
              </a:defRPr>
            </a:lvl4pPr>
            <a:lvl5pPr defTabSz="896938">
              <a:defRPr>
                <a:solidFill>
                  <a:schemeClr val="bg1"/>
                </a:solidFill>
                <a:latin typeface="Arial" charset="0"/>
                <a:ea typeface="Arial Unicode MS" pitchFamily="34" charset="-128"/>
                <a:cs typeface="Arial Unicode MS" pitchFamily="34" charset="-128"/>
              </a:defRPr>
            </a:lvl5pPr>
            <a:lvl6pPr marL="25146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pPr eaLnBrk="1" hangingPunct="1"/>
            <a:fld id="{2AFE489E-13D5-4701-A5D3-EF25AE96575F}" type="datetime8">
              <a:rPr lang="en-US" sz="700">
                <a:solidFill>
                  <a:srgbClr val="000000"/>
                </a:solidFill>
                <a:latin typeface="Times New Roman" pitchFamily="18" charset="0"/>
                <a:cs typeface="Arial" charset="0"/>
              </a:rPr>
              <a:pPr eaLnBrk="1" hangingPunct="1"/>
              <a:t>6/25/2020 6:37 PM</a:t>
            </a:fld>
            <a:endParaRPr lang="en-US" sz="700">
              <a:solidFill>
                <a:srgbClr val="000000"/>
              </a:solidFill>
              <a:latin typeface="Times New Roman" pitchFamily="18" charset="0"/>
              <a:cs typeface="Arial" charset="0"/>
            </a:endParaRPr>
          </a:p>
        </p:txBody>
      </p:sp>
      <p:sp>
        <p:nvSpPr>
          <p:cNvPr id="107523" name="Rectangle 2"/>
          <p:cNvSpPr>
            <a:spLocks noGrp="1" noRot="1" noChangeAspect="1" noChangeArrowheads="1" noTextEdit="1"/>
          </p:cNvSpPr>
          <p:nvPr>
            <p:ph type="sldImg"/>
          </p:nvPr>
        </p:nvSpPr>
        <p:spPr>
          <a:xfrm>
            <a:off x="815975" y="434975"/>
            <a:ext cx="5226050" cy="3919538"/>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3988007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
          <p:cNvSpPr>
            <a:spLocks noGrp="1" noChangeArrowheads="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bg1"/>
                </a:solidFill>
                <a:latin typeface="Arial" charset="0"/>
                <a:ea typeface="Arial Unicode MS" pitchFamily="34" charset="-128"/>
                <a:cs typeface="Arial Unicode MS" pitchFamily="34" charset="-128"/>
              </a:defRPr>
            </a:lvl1pPr>
            <a:lvl2pPr defTabSz="896938">
              <a:defRPr>
                <a:solidFill>
                  <a:schemeClr val="bg1"/>
                </a:solidFill>
                <a:latin typeface="Arial" charset="0"/>
                <a:ea typeface="Arial Unicode MS" pitchFamily="34" charset="-128"/>
                <a:cs typeface="Arial Unicode MS" pitchFamily="34" charset="-128"/>
              </a:defRPr>
            </a:lvl2pPr>
            <a:lvl3pPr defTabSz="896938">
              <a:defRPr>
                <a:solidFill>
                  <a:schemeClr val="bg1"/>
                </a:solidFill>
                <a:latin typeface="Arial" charset="0"/>
                <a:ea typeface="Arial Unicode MS" pitchFamily="34" charset="-128"/>
                <a:cs typeface="Arial Unicode MS" pitchFamily="34" charset="-128"/>
              </a:defRPr>
            </a:lvl3pPr>
            <a:lvl4pPr defTabSz="896938">
              <a:defRPr>
                <a:solidFill>
                  <a:schemeClr val="bg1"/>
                </a:solidFill>
                <a:latin typeface="Arial" charset="0"/>
                <a:ea typeface="Arial Unicode MS" pitchFamily="34" charset="-128"/>
                <a:cs typeface="Arial Unicode MS" pitchFamily="34" charset="-128"/>
              </a:defRPr>
            </a:lvl4pPr>
            <a:lvl5pPr defTabSz="896938">
              <a:defRPr>
                <a:solidFill>
                  <a:schemeClr val="bg1"/>
                </a:solidFill>
                <a:latin typeface="Arial" charset="0"/>
                <a:ea typeface="Arial Unicode MS" pitchFamily="34" charset="-128"/>
                <a:cs typeface="Arial Unicode MS" pitchFamily="34" charset="-128"/>
              </a:defRPr>
            </a:lvl5pPr>
            <a:lvl6pPr marL="25146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pPr eaLnBrk="1" hangingPunct="1"/>
            <a:fld id="{2AFE489E-13D5-4701-A5D3-EF25AE96575F}" type="datetime8">
              <a:rPr lang="en-US" sz="700">
                <a:solidFill>
                  <a:srgbClr val="000000"/>
                </a:solidFill>
                <a:latin typeface="Times New Roman" pitchFamily="18" charset="0"/>
                <a:cs typeface="Arial" charset="0"/>
              </a:rPr>
              <a:pPr eaLnBrk="1" hangingPunct="1"/>
              <a:t>6/25/2020 6:37 PM</a:t>
            </a:fld>
            <a:endParaRPr lang="en-US" sz="700">
              <a:solidFill>
                <a:srgbClr val="000000"/>
              </a:solidFill>
              <a:latin typeface="Times New Roman" pitchFamily="18" charset="0"/>
              <a:cs typeface="Arial" charset="0"/>
            </a:endParaRPr>
          </a:p>
        </p:txBody>
      </p:sp>
      <p:sp>
        <p:nvSpPr>
          <p:cNvPr id="107523" name="Rectangle 2"/>
          <p:cNvSpPr>
            <a:spLocks noGrp="1" noRot="1" noChangeAspect="1" noChangeArrowheads="1" noTextEdit="1"/>
          </p:cNvSpPr>
          <p:nvPr>
            <p:ph type="sldImg"/>
          </p:nvPr>
        </p:nvSpPr>
        <p:spPr>
          <a:xfrm>
            <a:off x="815975" y="434975"/>
            <a:ext cx="5226050" cy="3919538"/>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4925692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
          <p:cNvSpPr>
            <a:spLocks noGrp="1" noChangeArrowheads="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bg1"/>
                </a:solidFill>
                <a:latin typeface="Arial" charset="0"/>
                <a:ea typeface="Arial Unicode MS" pitchFamily="34" charset="-128"/>
                <a:cs typeface="Arial Unicode MS" pitchFamily="34" charset="-128"/>
              </a:defRPr>
            </a:lvl1pPr>
            <a:lvl2pPr defTabSz="896938">
              <a:defRPr>
                <a:solidFill>
                  <a:schemeClr val="bg1"/>
                </a:solidFill>
                <a:latin typeface="Arial" charset="0"/>
                <a:ea typeface="Arial Unicode MS" pitchFamily="34" charset="-128"/>
                <a:cs typeface="Arial Unicode MS" pitchFamily="34" charset="-128"/>
              </a:defRPr>
            </a:lvl2pPr>
            <a:lvl3pPr defTabSz="896938">
              <a:defRPr>
                <a:solidFill>
                  <a:schemeClr val="bg1"/>
                </a:solidFill>
                <a:latin typeface="Arial" charset="0"/>
                <a:ea typeface="Arial Unicode MS" pitchFamily="34" charset="-128"/>
                <a:cs typeface="Arial Unicode MS" pitchFamily="34" charset="-128"/>
              </a:defRPr>
            </a:lvl3pPr>
            <a:lvl4pPr defTabSz="896938">
              <a:defRPr>
                <a:solidFill>
                  <a:schemeClr val="bg1"/>
                </a:solidFill>
                <a:latin typeface="Arial" charset="0"/>
                <a:ea typeface="Arial Unicode MS" pitchFamily="34" charset="-128"/>
                <a:cs typeface="Arial Unicode MS" pitchFamily="34" charset="-128"/>
              </a:defRPr>
            </a:lvl4pPr>
            <a:lvl5pPr defTabSz="896938">
              <a:defRPr>
                <a:solidFill>
                  <a:schemeClr val="bg1"/>
                </a:solidFill>
                <a:latin typeface="Arial" charset="0"/>
                <a:ea typeface="Arial Unicode MS" pitchFamily="34" charset="-128"/>
                <a:cs typeface="Arial Unicode MS" pitchFamily="34" charset="-128"/>
              </a:defRPr>
            </a:lvl5pPr>
            <a:lvl6pPr marL="25146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pPr eaLnBrk="1" hangingPunct="1"/>
            <a:fld id="{2AFE489E-13D5-4701-A5D3-EF25AE96575F}" type="datetime8">
              <a:rPr lang="en-US" sz="700">
                <a:solidFill>
                  <a:srgbClr val="000000"/>
                </a:solidFill>
                <a:latin typeface="Times New Roman" pitchFamily="18" charset="0"/>
                <a:cs typeface="Arial" charset="0"/>
              </a:rPr>
              <a:pPr eaLnBrk="1" hangingPunct="1"/>
              <a:t>6/25/2020 6:37 PM</a:t>
            </a:fld>
            <a:endParaRPr lang="en-US" sz="700">
              <a:solidFill>
                <a:srgbClr val="000000"/>
              </a:solidFill>
              <a:latin typeface="Times New Roman" pitchFamily="18" charset="0"/>
              <a:cs typeface="Arial" charset="0"/>
            </a:endParaRPr>
          </a:p>
        </p:txBody>
      </p:sp>
      <p:sp>
        <p:nvSpPr>
          <p:cNvPr id="107523" name="Rectangle 2"/>
          <p:cNvSpPr>
            <a:spLocks noGrp="1" noRot="1" noChangeAspect="1" noChangeArrowheads="1" noTextEdit="1"/>
          </p:cNvSpPr>
          <p:nvPr>
            <p:ph type="sldImg"/>
          </p:nvPr>
        </p:nvSpPr>
        <p:spPr>
          <a:xfrm>
            <a:off x="815975" y="434975"/>
            <a:ext cx="5226050" cy="3919538"/>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23601611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
          <p:cNvSpPr>
            <a:spLocks noGrp="1" noChangeArrowheads="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bg1"/>
                </a:solidFill>
                <a:latin typeface="Arial" charset="0"/>
                <a:ea typeface="Arial Unicode MS" pitchFamily="34" charset="-128"/>
                <a:cs typeface="Arial Unicode MS" pitchFamily="34" charset="-128"/>
              </a:defRPr>
            </a:lvl1pPr>
            <a:lvl2pPr defTabSz="896938">
              <a:defRPr>
                <a:solidFill>
                  <a:schemeClr val="bg1"/>
                </a:solidFill>
                <a:latin typeface="Arial" charset="0"/>
                <a:ea typeface="Arial Unicode MS" pitchFamily="34" charset="-128"/>
                <a:cs typeface="Arial Unicode MS" pitchFamily="34" charset="-128"/>
              </a:defRPr>
            </a:lvl2pPr>
            <a:lvl3pPr defTabSz="896938">
              <a:defRPr>
                <a:solidFill>
                  <a:schemeClr val="bg1"/>
                </a:solidFill>
                <a:latin typeface="Arial" charset="0"/>
                <a:ea typeface="Arial Unicode MS" pitchFamily="34" charset="-128"/>
                <a:cs typeface="Arial Unicode MS" pitchFamily="34" charset="-128"/>
              </a:defRPr>
            </a:lvl3pPr>
            <a:lvl4pPr defTabSz="896938">
              <a:defRPr>
                <a:solidFill>
                  <a:schemeClr val="bg1"/>
                </a:solidFill>
                <a:latin typeface="Arial" charset="0"/>
                <a:ea typeface="Arial Unicode MS" pitchFamily="34" charset="-128"/>
                <a:cs typeface="Arial Unicode MS" pitchFamily="34" charset="-128"/>
              </a:defRPr>
            </a:lvl4pPr>
            <a:lvl5pPr defTabSz="896938">
              <a:defRPr>
                <a:solidFill>
                  <a:schemeClr val="bg1"/>
                </a:solidFill>
                <a:latin typeface="Arial" charset="0"/>
                <a:ea typeface="Arial Unicode MS" pitchFamily="34" charset="-128"/>
                <a:cs typeface="Arial Unicode MS" pitchFamily="34" charset="-128"/>
              </a:defRPr>
            </a:lvl5pPr>
            <a:lvl6pPr marL="25146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pPr eaLnBrk="1" hangingPunct="1"/>
            <a:fld id="{2AFE489E-13D5-4701-A5D3-EF25AE96575F}" type="datetime8">
              <a:rPr lang="en-US" sz="700">
                <a:solidFill>
                  <a:srgbClr val="000000"/>
                </a:solidFill>
                <a:latin typeface="Times New Roman" pitchFamily="18" charset="0"/>
                <a:cs typeface="Arial" charset="0"/>
              </a:rPr>
              <a:pPr eaLnBrk="1" hangingPunct="1"/>
              <a:t>6/25/2020 6:37 PM</a:t>
            </a:fld>
            <a:endParaRPr lang="en-US" sz="700">
              <a:solidFill>
                <a:srgbClr val="000000"/>
              </a:solidFill>
              <a:latin typeface="Times New Roman" pitchFamily="18" charset="0"/>
              <a:cs typeface="Arial" charset="0"/>
            </a:endParaRPr>
          </a:p>
        </p:txBody>
      </p:sp>
      <p:sp>
        <p:nvSpPr>
          <p:cNvPr id="107523" name="Rectangle 2"/>
          <p:cNvSpPr>
            <a:spLocks noGrp="1" noRot="1" noChangeAspect="1" noChangeArrowheads="1" noTextEdit="1"/>
          </p:cNvSpPr>
          <p:nvPr>
            <p:ph type="sldImg"/>
          </p:nvPr>
        </p:nvSpPr>
        <p:spPr>
          <a:xfrm>
            <a:off x="815975" y="434975"/>
            <a:ext cx="5226050" cy="3919538"/>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275460695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
          <p:cNvSpPr>
            <a:spLocks noGrp="1" noChangeArrowheads="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bg1"/>
                </a:solidFill>
                <a:latin typeface="Arial" charset="0"/>
                <a:ea typeface="Arial Unicode MS" pitchFamily="34" charset="-128"/>
                <a:cs typeface="Arial Unicode MS" pitchFamily="34" charset="-128"/>
              </a:defRPr>
            </a:lvl1pPr>
            <a:lvl2pPr defTabSz="896938">
              <a:defRPr>
                <a:solidFill>
                  <a:schemeClr val="bg1"/>
                </a:solidFill>
                <a:latin typeface="Arial" charset="0"/>
                <a:ea typeface="Arial Unicode MS" pitchFamily="34" charset="-128"/>
                <a:cs typeface="Arial Unicode MS" pitchFamily="34" charset="-128"/>
              </a:defRPr>
            </a:lvl2pPr>
            <a:lvl3pPr defTabSz="896938">
              <a:defRPr>
                <a:solidFill>
                  <a:schemeClr val="bg1"/>
                </a:solidFill>
                <a:latin typeface="Arial" charset="0"/>
                <a:ea typeface="Arial Unicode MS" pitchFamily="34" charset="-128"/>
                <a:cs typeface="Arial Unicode MS" pitchFamily="34" charset="-128"/>
              </a:defRPr>
            </a:lvl3pPr>
            <a:lvl4pPr defTabSz="896938">
              <a:defRPr>
                <a:solidFill>
                  <a:schemeClr val="bg1"/>
                </a:solidFill>
                <a:latin typeface="Arial" charset="0"/>
                <a:ea typeface="Arial Unicode MS" pitchFamily="34" charset="-128"/>
                <a:cs typeface="Arial Unicode MS" pitchFamily="34" charset="-128"/>
              </a:defRPr>
            </a:lvl4pPr>
            <a:lvl5pPr defTabSz="896938">
              <a:defRPr>
                <a:solidFill>
                  <a:schemeClr val="bg1"/>
                </a:solidFill>
                <a:latin typeface="Arial" charset="0"/>
                <a:ea typeface="Arial Unicode MS" pitchFamily="34" charset="-128"/>
                <a:cs typeface="Arial Unicode MS" pitchFamily="34" charset="-128"/>
              </a:defRPr>
            </a:lvl5pPr>
            <a:lvl6pPr marL="25146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pPr eaLnBrk="1" hangingPunct="1"/>
            <a:fld id="{2AFE489E-13D5-4701-A5D3-EF25AE96575F}" type="datetime8">
              <a:rPr lang="en-US" sz="700">
                <a:solidFill>
                  <a:srgbClr val="000000"/>
                </a:solidFill>
                <a:latin typeface="Times New Roman" pitchFamily="18" charset="0"/>
                <a:cs typeface="Arial" charset="0"/>
              </a:rPr>
              <a:pPr eaLnBrk="1" hangingPunct="1"/>
              <a:t>6/25/2020 6:37 PM</a:t>
            </a:fld>
            <a:endParaRPr lang="en-US" sz="700">
              <a:solidFill>
                <a:srgbClr val="000000"/>
              </a:solidFill>
              <a:latin typeface="Times New Roman" pitchFamily="18" charset="0"/>
              <a:cs typeface="Arial" charset="0"/>
            </a:endParaRPr>
          </a:p>
        </p:txBody>
      </p:sp>
      <p:sp>
        <p:nvSpPr>
          <p:cNvPr id="107523" name="Rectangle 2"/>
          <p:cNvSpPr>
            <a:spLocks noGrp="1" noRot="1" noChangeAspect="1" noChangeArrowheads="1" noTextEdit="1"/>
          </p:cNvSpPr>
          <p:nvPr>
            <p:ph type="sldImg"/>
          </p:nvPr>
        </p:nvSpPr>
        <p:spPr>
          <a:xfrm>
            <a:off x="815975" y="434975"/>
            <a:ext cx="5226050" cy="3919538"/>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427247952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
          <p:cNvSpPr>
            <a:spLocks noGrp="1" noChangeArrowheads="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bg1"/>
                </a:solidFill>
                <a:latin typeface="Arial" charset="0"/>
                <a:ea typeface="Arial Unicode MS" pitchFamily="34" charset="-128"/>
                <a:cs typeface="Arial Unicode MS" pitchFamily="34" charset="-128"/>
              </a:defRPr>
            </a:lvl1pPr>
            <a:lvl2pPr defTabSz="896938">
              <a:defRPr>
                <a:solidFill>
                  <a:schemeClr val="bg1"/>
                </a:solidFill>
                <a:latin typeface="Arial" charset="0"/>
                <a:ea typeface="Arial Unicode MS" pitchFamily="34" charset="-128"/>
                <a:cs typeface="Arial Unicode MS" pitchFamily="34" charset="-128"/>
              </a:defRPr>
            </a:lvl2pPr>
            <a:lvl3pPr defTabSz="896938">
              <a:defRPr>
                <a:solidFill>
                  <a:schemeClr val="bg1"/>
                </a:solidFill>
                <a:latin typeface="Arial" charset="0"/>
                <a:ea typeface="Arial Unicode MS" pitchFamily="34" charset="-128"/>
                <a:cs typeface="Arial Unicode MS" pitchFamily="34" charset="-128"/>
              </a:defRPr>
            </a:lvl3pPr>
            <a:lvl4pPr defTabSz="896938">
              <a:defRPr>
                <a:solidFill>
                  <a:schemeClr val="bg1"/>
                </a:solidFill>
                <a:latin typeface="Arial" charset="0"/>
                <a:ea typeface="Arial Unicode MS" pitchFamily="34" charset="-128"/>
                <a:cs typeface="Arial Unicode MS" pitchFamily="34" charset="-128"/>
              </a:defRPr>
            </a:lvl4pPr>
            <a:lvl5pPr defTabSz="896938">
              <a:defRPr>
                <a:solidFill>
                  <a:schemeClr val="bg1"/>
                </a:solidFill>
                <a:latin typeface="Arial" charset="0"/>
                <a:ea typeface="Arial Unicode MS" pitchFamily="34" charset="-128"/>
                <a:cs typeface="Arial Unicode MS" pitchFamily="34" charset="-128"/>
              </a:defRPr>
            </a:lvl5pPr>
            <a:lvl6pPr marL="25146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pPr eaLnBrk="1" hangingPunct="1"/>
            <a:fld id="{2AFE489E-13D5-4701-A5D3-EF25AE96575F}" type="datetime8">
              <a:rPr lang="en-US" sz="700">
                <a:solidFill>
                  <a:srgbClr val="000000"/>
                </a:solidFill>
                <a:latin typeface="Times New Roman" pitchFamily="18" charset="0"/>
                <a:cs typeface="Arial" charset="0"/>
              </a:rPr>
              <a:pPr eaLnBrk="1" hangingPunct="1"/>
              <a:t>6/25/2020 6:37 PM</a:t>
            </a:fld>
            <a:endParaRPr lang="en-US" sz="700">
              <a:solidFill>
                <a:srgbClr val="000000"/>
              </a:solidFill>
              <a:latin typeface="Times New Roman" pitchFamily="18" charset="0"/>
              <a:cs typeface="Arial" charset="0"/>
            </a:endParaRPr>
          </a:p>
        </p:txBody>
      </p:sp>
      <p:sp>
        <p:nvSpPr>
          <p:cNvPr id="107523" name="Rectangle 2"/>
          <p:cNvSpPr>
            <a:spLocks noGrp="1" noRot="1" noChangeAspect="1" noChangeArrowheads="1" noTextEdit="1"/>
          </p:cNvSpPr>
          <p:nvPr>
            <p:ph type="sldImg"/>
          </p:nvPr>
        </p:nvSpPr>
        <p:spPr>
          <a:xfrm>
            <a:off x="815975" y="434975"/>
            <a:ext cx="5226050" cy="3919538"/>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245709962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
          <p:cNvSpPr>
            <a:spLocks noGrp="1" noChangeArrowheads="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bg1"/>
                </a:solidFill>
                <a:latin typeface="Arial" charset="0"/>
                <a:ea typeface="Arial Unicode MS" pitchFamily="34" charset="-128"/>
                <a:cs typeface="Arial Unicode MS" pitchFamily="34" charset="-128"/>
              </a:defRPr>
            </a:lvl1pPr>
            <a:lvl2pPr defTabSz="896938">
              <a:defRPr>
                <a:solidFill>
                  <a:schemeClr val="bg1"/>
                </a:solidFill>
                <a:latin typeface="Arial" charset="0"/>
                <a:ea typeface="Arial Unicode MS" pitchFamily="34" charset="-128"/>
                <a:cs typeface="Arial Unicode MS" pitchFamily="34" charset="-128"/>
              </a:defRPr>
            </a:lvl2pPr>
            <a:lvl3pPr defTabSz="896938">
              <a:defRPr>
                <a:solidFill>
                  <a:schemeClr val="bg1"/>
                </a:solidFill>
                <a:latin typeface="Arial" charset="0"/>
                <a:ea typeface="Arial Unicode MS" pitchFamily="34" charset="-128"/>
                <a:cs typeface="Arial Unicode MS" pitchFamily="34" charset="-128"/>
              </a:defRPr>
            </a:lvl3pPr>
            <a:lvl4pPr defTabSz="896938">
              <a:defRPr>
                <a:solidFill>
                  <a:schemeClr val="bg1"/>
                </a:solidFill>
                <a:latin typeface="Arial" charset="0"/>
                <a:ea typeface="Arial Unicode MS" pitchFamily="34" charset="-128"/>
                <a:cs typeface="Arial Unicode MS" pitchFamily="34" charset="-128"/>
              </a:defRPr>
            </a:lvl4pPr>
            <a:lvl5pPr defTabSz="896938">
              <a:defRPr>
                <a:solidFill>
                  <a:schemeClr val="bg1"/>
                </a:solidFill>
                <a:latin typeface="Arial" charset="0"/>
                <a:ea typeface="Arial Unicode MS" pitchFamily="34" charset="-128"/>
                <a:cs typeface="Arial Unicode MS" pitchFamily="34" charset="-128"/>
              </a:defRPr>
            </a:lvl5pPr>
            <a:lvl6pPr marL="25146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pPr eaLnBrk="1" hangingPunct="1"/>
            <a:fld id="{2AFE489E-13D5-4701-A5D3-EF25AE96575F}" type="datetime8">
              <a:rPr lang="en-US" sz="700">
                <a:solidFill>
                  <a:srgbClr val="000000"/>
                </a:solidFill>
                <a:latin typeface="Times New Roman" pitchFamily="18" charset="0"/>
                <a:cs typeface="Arial" charset="0"/>
              </a:rPr>
              <a:pPr eaLnBrk="1" hangingPunct="1"/>
              <a:t>6/25/2020 6:37 PM</a:t>
            </a:fld>
            <a:endParaRPr lang="en-US" sz="700">
              <a:solidFill>
                <a:srgbClr val="000000"/>
              </a:solidFill>
              <a:latin typeface="Times New Roman" pitchFamily="18" charset="0"/>
              <a:cs typeface="Arial" charset="0"/>
            </a:endParaRPr>
          </a:p>
        </p:txBody>
      </p:sp>
      <p:sp>
        <p:nvSpPr>
          <p:cNvPr id="107523" name="Rectangle 2"/>
          <p:cNvSpPr>
            <a:spLocks noGrp="1" noRot="1" noChangeAspect="1" noChangeArrowheads="1" noTextEdit="1"/>
          </p:cNvSpPr>
          <p:nvPr>
            <p:ph type="sldImg"/>
          </p:nvPr>
        </p:nvSpPr>
        <p:spPr>
          <a:xfrm>
            <a:off x="815975" y="434975"/>
            <a:ext cx="5226050" cy="3919538"/>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281693972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
          <p:cNvSpPr>
            <a:spLocks noGrp="1" noChangeArrowheads="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bg1"/>
                </a:solidFill>
                <a:latin typeface="Arial" charset="0"/>
                <a:ea typeface="Arial Unicode MS" pitchFamily="34" charset="-128"/>
                <a:cs typeface="Arial Unicode MS" pitchFamily="34" charset="-128"/>
              </a:defRPr>
            </a:lvl1pPr>
            <a:lvl2pPr defTabSz="896938">
              <a:defRPr>
                <a:solidFill>
                  <a:schemeClr val="bg1"/>
                </a:solidFill>
                <a:latin typeface="Arial" charset="0"/>
                <a:ea typeface="Arial Unicode MS" pitchFamily="34" charset="-128"/>
                <a:cs typeface="Arial Unicode MS" pitchFamily="34" charset="-128"/>
              </a:defRPr>
            </a:lvl2pPr>
            <a:lvl3pPr defTabSz="896938">
              <a:defRPr>
                <a:solidFill>
                  <a:schemeClr val="bg1"/>
                </a:solidFill>
                <a:latin typeface="Arial" charset="0"/>
                <a:ea typeface="Arial Unicode MS" pitchFamily="34" charset="-128"/>
                <a:cs typeface="Arial Unicode MS" pitchFamily="34" charset="-128"/>
              </a:defRPr>
            </a:lvl3pPr>
            <a:lvl4pPr defTabSz="896938">
              <a:defRPr>
                <a:solidFill>
                  <a:schemeClr val="bg1"/>
                </a:solidFill>
                <a:latin typeface="Arial" charset="0"/>
                <a:ea typeface="Arial Unicode MS" pitchFamily="34" charset="-128"/>
                <a:cs typeface="Arial Unicode MS" pitchFamily="34" charset="-128"/>
              </a:defRPr>
            </a:lvl4pPr>
            <a:lvl5pPr defTabSz="896938">
              <a:defRPr>
                <a:solidFill>
                  <a:schemeClr val="bg1"/>
                </a:solidFill>
                <a:latin typeface="Arial" charset="0"/>
                <a:ea typeface="Arial Unicode MS" pitchFamily="34" charset="-128"/>
                <a:cs typeface="Arial Unicode MS" pitchFamily="34" charset="-128"/>
              </a:defRPr>
            </a:lvl5pPr>
            <a:lvl6pPr marL="25146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pPr eaLnBrk="1" hangingPunct="1"/>
            <a:fld id="{2AFE489E-13D5-4701-A5D3-EF25AE96575F}" type="datetime8">
              <a:rPr lang="en-US" sz="700">
                <a:solidFill>
                  <a:srgbClr val="000000"/>
                </a:solidFill>
                <a:latin typeface="Times New Roman" pitchFamily="18" charset="0"/>
                <a:cs typeface="Arial" charset="0"/>
              </a:rPr>
              <a:pPr eaLnBrk="1" hangingPunct="1"/>
              <a:t>6/25/2020 6:37 PM</a:t>
            </a:fld>
            <a:endParaRPr lang="en-US" sz="700">
              <a:solidFill>
                <a:srgbClr val="000000"/>
              </a:solidFill>
              <a:latin typeface="Times New Roman" pitchFamily="18" charset="0"/>
              <a:cs typeface="Arial" charset="0"/>
            </a:endParaRPr>
          </a:p>
        </p:txBody>
      </p:sp>
      <p:sp>
        <p:nvSpPr>
          <p:cNvPr id="107523" name="Rectangle 2"/>
          <p:cNvSpPr>
            <a:spLocks noGrp="1" noRot="1" noChangeAspect="1" noChangeArrowheads="1" noTextEdit="1"/>
          </p:cNvSpPr>
          <p:nvPr>
            <p:ph type="sldImg"/>
          </p:nvPr>
        </p:nvSpPr>
        <p:spPr>
          <a:xfrm>
            <a:off x="815975" y="434975"/>
            <a:ext cx="5226050" cy="3919538"/>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22224186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
          <p:cNvSpPr>
            <a:spLocks noGrp="1" noChangeArrowheads="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bg1"/>
                </a:solidFill>
                <a:latin typeface="Arial" charset="0"/>
                <a:ea typeface="Arial Unicode MS" pitchFamily="34" charset="-128"/>
                <a:cs typeface="Arial Unicode MS" pitchFamily="34" charset="-128"/>
              </a:defRPr>
            </a:lvl1pPr>
            <a:lvl2pPr defTabSz="896938">
              <a:defRPr>
                <a:solidFill>
                  <a:schemeClr val="bg1"/>
                </a:solidFill>
                <a:latin typeface="Arial" charset="0"/>
                <a:ea typeface="Arial Unicode MS" pitchFamily="34" charset="-128"/>
                <a:cs typeface="Arial Unicode MS" pitchFamily="34" charset="-128"/>
              </a:defRPr>
            </a:lvl2pPr>
            <a:lvl3pPr defTabSz="896938">
              <a:defRPr>
                <a:solidFill>
                  <a:schemeClr val="bg1"/>
                </a:solidFill>
                <a:latin typeface="Arial" charset="0"/>
                <a:ea typeface="Arial Unicode MS" pitchFamily="34" charset="-128"/>
                <a:cs typeface="Arial Unicode MS" pitchFamily="34" charset="-128"/>
              </a:defRPr>
            </a:lvl3pPr>
            <a:lvl4pPr defTabSz="896938">
              <a:defRPr>
                <a:solidFill>
                  <a:schemeClr val="bg1"/>
                </a:solidFill>
                <a:latin typeface="Arial" charset="0"/>
                <a:ea typeface="Arial Unicode MS" pitchFamily="34" charset="-128"/>
                <a:cs typeface="Arial Unicode MS" pitchFamily="34" charset="-128"/>
              </a:defRPr>
            </a:lvl4pPr>
            <a:lvl5pPr defTabSz="896938">
              <a:defRPr>
                <a:solidFill>
                  <a:schemeClr val="bg1"/>
                </a:solidFill>
                <a:latin typeface="Arial" charset="0"/>
                <a:ea typeface="Arial Unicode MS" pitchFamily="34" charset="-128"/>
                <a:cs typeface="Arial Unicode MS" pitchFamily="34" charset="-128"/>
              </a:defRPr>
            </a:lvl5pPr>
            <a:lvl6pPr marL="25146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pPr eaLnBrk="1" hangingPunct="1"/>
            <a:fld id="{2AFE489E-13D5-4701-A5D3-EF25AE96575F}" type="datetime8">
              <a:rPr lang="en-US" sz="700">
                <a:solidFill>
                  <a:srgbClr val="000000"/>
                </a:solidFill>
                <a:latin typeface="Times New Roman" pitchFamily="18" charset="0"/>
                <a:cs typeface="Arial" charset="0"/>
              </a:rPr>
              <a:pPr eaLnBrk="1" hangingPunct="1"/>
              <a:t>6/25/2020 6:37 PM</a:t>
            </a:fld>
            <a:endParaRPr lang="en-US" sz="700">
              <a:solidFill>
                <a:srgbClr val="000000"/>
              </a:solidFill>
              <a:latin typeface="Times New Roman" pitchFamily="18" charset="0"/>
              <a:cs typeface="Arial" charset="0"/>
            </a:endParaRPr>
          </a:p>
        </p:txBody>
      </p:sp>
      <p:sp>
        <p:nvSpPr>
          <p:cNvPr id="107523" name="Rectangle 2"/>
          <p:cNvSpPr>
            <a:spLocks noGrp="1" noRot="1" noChangeAspect="1" noChangeArrowheads="1" noTextEdit="1"/>
          </p:cNvSpPr>
          <p:nvPr>
            <p:ph type="sldImg"/>
          </p:nvPr>
        </p:nvSpPr>
        <p:spPr>
          <a:xfrm>
            <a:off x="815975" y="434975"/>
            <a:ext cx="5226050" cy="3919538"/>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130675636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9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9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900">
                <a:solidFill>
                  <a:schemeClr val="tx1"/>
                </a:solidFill>
                <a:latin typeface="Arial" pitchFamily="34" charset="0"/>
                <a:ea typeface="MS PGothic" pitchFamily="34" charset="-128"/>
              </a:defRPr>
            </a:lvl1pPr>
            <a:lvl2pPr marL="742950" indent="-285750">
              <a:defRPr sz="1900">
                <a:solidFill>
                  <a:schemeClr val="tx1"/>
                </a:solidFill>
                <a:latin typeface="Arial" pitchFamily="34" charset="0"/>
                <a:ea typeface="MS PGothic" pitchFamily="34" charset="-128"/>
              </a:defRPr>
            </a:lvl2pPr>
            <a:lvl3pPr marL="1143000" indent="-228600">
              <a:defRPr sz="1900">
                <a:solidFill>
                  <a:schemeClr val="tx1"/>
                </a:solidFill>
                <a:latin typeface="Arial" pitchFamily="34" charset="0"/>
                <a:ea typeface="MS PGothic" pitchFamily="34" charset="-128"/>
              </a:defRPr>
            </a:lvl3pPr>
            <a:lvl4pPr marL="1600200" indent="-228600">
              <a:defRPr sz="1900">
                <a:solidFill>
                  <a:schemeClr val="tx1"/>
                </a:solidFill>
                <a:latin typeface="Arial" pitchFamily="34" charset="0"/>
                <a:ea typeface="MS PGothic" pitchFamily="34" charset="-128"/>
              </a:defRPr>
            </a:lvl4pPr>
            <a:lvl5pPr marL="2057400" indent="-228600">
              <a:defRPr sz="1900">
                <a:solidFill>
                  <a:schemeClr val="tx1"/>
                </a:solidFill>
                <a:latin typeface="Arial" pitchFamily="34" charset="0"/>
                <a:ea typeface="MS PGothic" pitchFamily="34" charset="-128"/>
              </a:defRPr>
            </a:lvl5pPr>
            <a:lvl6pPr marL="2514600" indent="-228600" defTabSz="477838" eaLnBrk="0" fontAlgn="base" hangingPunct="0">
              <a:spcBef>
                <a:spcPct val="0"/>
              </a:spcBef>
              <a:spcAft>
                <a:spcPct val="0"/>
              </a:spcAft>
              <a:defRPr sz="1900">
                <a:solidFill>
                  <a:schemeClr val="tx1"/>
                </a:solidFill>
                <a:latin typeface="Arial" pitchFamily="34" charset="0"/>
                <a:ea typeface="MS PGothic" pitchFamily="34" charset="-128"/>
              </a:defRPr>
            </a:lvl6pPr>
            <a:lvl7pPr marL="2971800" indent="-228600" defTabSz="477838" eaLnBrk="0" fontAlgn="base" hangingPunct="0">
              <a:spcBef>
                <a:spcPct val="0"/>
              </a:spcBef>
              <a:spcAft>
                <a:spcPct val="0"/>
              </a:spcAft>
              <a:defRPr sz="1900">
                <a:solidFill>
                  <a:schemeClr val="tx1"/>
                </a:solidFill>
                <a:latin typeface="Arial" pitchFamily="34" charset="0"/>
                <a:ea typeface="MS PGothic" pitchFamily="34" charset="-128"/>
              </a:defRPr>
            </a:lvl7pPr>
            <a:lvl8pPr marL="3429000" indent="-228600" defTabSz="477838" eaLnBrk="0" fontAlgn="base" hangingPunct="0">
              <a:spcBef>
                <a:spcPct val="0"/>
              </a:spcBef>
              <a:spcAft>
                <a:spcPct val="0"/>
              </a:spcAft>
              <a:defRPr sz="1900">
                <a:solidFill>
                  <a:schemeClr val="tx1"/>
                </a:solidFill>
                <a:latin typeface="Arial" pitchFamily="34" charset="0"/>
                <a:ea typeface="MS PGothic" pitchFamily="34" charset="-128"/>
              </a:defRPr>
            </a:lvl8pPr>
            <a:lvl9pPr marL="3886200" indent="-228600" defTabSz="477838" eaLnBrk="0" fontAlgn="base" hangingPunct="0">
              <a:spcBef>
                <a:spcPct val="0"/>
              </a:spcBef>
              <a:spcAft>
                <a:spcPct val="0"/>
              </a:spcAft>
              <a:defRPr sz="1900">
                <a:solidFill>
                  <a:schemeClr val="tx1"/>
                </a:solidFill>
                <a:latin typeface="Arial" pitchFamily="34" charset="0"/>
                <a:ea typeface="MS PGothic" pitchFamily="34" charset="-128"/>
              </a:defRPr>
            </a:lvl9pPr>
          </a:lstStyle>
          <a:p>
            <a:fld id="{D29404EE-1E50-4E99-9412-569B7163050E}" type="slidenum">
              <a:rPr lang="en-US" sz="1200" smtClean="0">
                <a:solidFill>
                  <a:srgbClr val="000000"/>
                </a:solidFill>
                <a:latin typeface="Calibri" pitchFamily="34" charset="0"/>
              </a:rPr>
              <a:pPr/>
              <a:t>171</a:t>
            </a:fld>
            <a:endParaRPr lang="en-US" sz="1200">
              <a:solidFill>
                <a:srgbClr val="000000"/>
              </a:solidFill>
              <a:latin typeface="Calibri" pitchFamily="34" charset="0"/>
            </a:endParaRPr>
          </a:p>
        </p:txBody>
      </p:sp>
    </p:spTree>
    <p:extLst>
      <p:ext uri="{BB962C8B-B14F-4D97-AF65-F5344CB8AC3E}">
        <p14:creationId xmlns:p14="http://schemas.microsoft.com/office/powerpoint/2010/main" val="772458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
          <p:cNvSpPr>
            <a:spLocks noGrp="1" noChangeArrowheads="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bg1"/>
                </a:solidFill>
                <a:latin typeface="Arial" charset="0"/>
                <a:ea typeface="Arial Unicode MS" pitchFamily="34" charset="-128"/>
                <a:cs typeface="Arial Unicode MS" pitchFamily="34" charset="-128"/>
              </a:defRPr>
            </a:lvl1pPr>
            <a:lvl2pPr defTabSz="896938">
              <a:defRPr>
                <a:solidFill>
                  <a:schemeClr val="bg1"/>
                </a:solidFill>
                <a:latin typeface="Arial" charset="0"/>
                <a:ea typeface="Arial Unicode MS" pitchFamily="34" charset="-128"/>
                <a:cs typeface="Arial Unicode MS" pitchFamily="34" charset="-128"/>
              </a:defRPr>
            </a:lvl2pPr>
            <a:lvl3pPr defTabSz="896938">
              <a:defRPr>
                <a:solidFill>
                  <a:schemeClr val="bg1"/>
                </a:solidFill>
                <a:latin typeface="Arial" charset="0"/>
                <a:ea typeface="Arial Unicode MS" pitchFamily="34" charset="-128"/>
                <a:cs typeface="Arial Unicode MS" pitchFamily="34" charset="-128"/>
              </a:defRPr>
            </a:lvl3pPr>
            <a:lvl4pPr defTabSz="896938">
              <a:defRPr>
                <a:solidFill>
                  <a:schemeClr val="bg1"/>
                </a:solidFill>
                <a:latin typeface="Arial" charset="0"/>
                <a:ea typeface="Arial Unicode MS" pitchFamily="34" charset="-128"/>
                <a:cs typeface="Arial Unicode MS" pitchFamily="34" charset="-128"/>
              </a:defRPr>
            </a:lvl4pPr>
            <a:lvl5pPr defTabSz="896938">
              <a:defRPr>
                <a:solidFill>
                  <a:schemeClr val="bg1"/>
                </a:solidFill>
                <a:latin typeface="Arial" charset="0"/>
                <a:ea typeface="Arial Unicode MS" pitchFamily="34" charset="-128"/>
                <a:cs typeface="Arial Unicode MS" pitchFamily="34" charset="-128"/>
              </a:defRPr>
            </a:lvl5pPr>
            <a:lvl6pPr marL="25146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pPr eaLnBrk="1" hangingPunct="1"/>
            <a:fld id="{2AFE489E-13D5-4701-A5D3-EF25AE96575F}" type="datetime8">
              <a:rPr lang="en-US" sz="700">
                <a:solidFill>
                  <a:srgbClr val="000000"/>
                </a:solidFill>
                <a:latin typeface="Times New Roman" pitchFamily="18" charset="0"/>
                <a:cs typeface="Arial" charset="0"/>
              </a:rPr>
              <a:pPr eaLnBrk="1" hangingPunct="1"/>
              <a:t>6/25/2020 6:38 PM</a:t>
            </a:fld>
            <a:endParaRPr lang="en-US" sz="700">
              <a:solidFill>
                <a:srgbClr val="000000"/>
              </a:solidFill>
              <a:latin typeface="Times New Roman" pitchFamily="18" charset="0"/>
              <a:cs typeface="Arial" charset="0"/>
            </a:endParaRPr>
          </a:p>
        </p:txBody>
      </p:sp>
      <p:sp>
        <p:nvSpPr>
          <p:cNvPr id="107523" name="Rectangle 2"/>
          <p:cNvSpPr>
            <a:spLocks noGrp="1" noRot="1" noChangeAspect="1" noChangeArrowheads="1" noTextEdit="1"/>
          </p:cNvSpPr>
          <p:nvPr>
            <p:ph type="sldImg"/>
          </p:nvPr>
        </p:nvSpPr>
        <p:spPr>
          <a:xfrm>
            <a:off x="815975" y="434975"/>
            <a:ext cx="5226050" cy="3919538"/>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2884314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
          <p:cNvSpPr>
            <a:spLocks noGrp="1" noChangeArrowheads="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bg1"/>
                </a:solidFill>
                <a:latin typeface="Arial" charset="0"/>
                <a:ea typeface="Arial Unicode MS" pitchFamily="34" charset="-128"/>
                <a:cs typeface="Arial Unicode MS" pitchFamily="34" charset="-128"/>
              </a:defRPr>
            </a:lvl1pPr>
            <a:lvl2pPr defTabSz="896938">
              <a:defRPr>
                <a:solidFill>
                  <a:schemeClr val="bg1"/>
                </a:solidFill>
                <a:latin typeface="Arial" charset="0"/>
                <a:ea typeface="Arial Unicode MS" pitchFamily="34" charset="-128"/>
                <a:cs typeface="Arial Unicode MS" pitchFamily="34" charset="-128"/>
              </a:defRPr>
            </a:lvl2pPr>
            <a:lvl3pPr defTabSz="896938">
              <a:defRPr>
                <a:solidFill>
                  <a:schemeClr val="bg1"/>
                </a:solidFill>
                <a:latin typeface="Arial" charset="0"/>
                <a:ea typeface="Arial Unicode MS" pitchFamily="34" charset="-128"/>
                <a:cs typeface="Arial Unicode MS" pitchFamily="34" charset="-128"/>
              </a:defRPr>
            </a:lvl3pPr>
            <a:lvl4pPr defTabSz="896938">
              <a:defRPr>
                <a:solidFill>
                  <a:schemeClr val="bg1"/>
                </a:solidFill>
                <a:latin typeface="Arial" charset="0"/>
                <a:ea typeface="Arial Unicode MS" pitchFamily="34" charset="-128"/>
                <a:cs typeface="Arial Unicode MS" pitchFamily="34" charset="-128"/>
              </a:defRPr>
            </a:lvl4pPr>
            <a:lvl5pPr defTabSz="896938">
              <a:defRPr>
                <a:solidFill>
                  <a:schemeClr val="bg1"/>
                </a:solidFill>
                <a:latin typeface="Arial" charset="0"/>
                <a:ea typeface="Arial Unicode MS" pitchFamily="34" charset="-128"/>
                <a:cs typeface="Arial Unicode MS" pitchFamily="34" charset="-128"/>
              </a:defRPr>
            </a:lvl5pPr>
            <a:lvl6pPr marL="25146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pPr eaLnBrk="1" hangingPunct="1"/>
            <a:fld id="{2AFE489E-13D5-4701-A5D3-EF25AE96575F}" type="datetime8">
              <a:rPr lang="en-US" sz="700">
                <a:solidFill>
                  <a:srgbClr val="000000"/>
                </a:solidFill>
                <a:latin typeface="Times New Roman" pitchFamily="18" charset="0"/>
                <a:cs typeface="Arial" charset="0"/>
              </a:rPr>
              <a:pPr eaLnBrk="1" hangingPunct="1"/>
              <a:t>6/25/2020 6:38 PM</a:t>
            </a:fld>
            <a:endParaRPr lang="en-US" sz="700">
              <a:solidFill>
                <a:srgbClr val="000000"/>
              </a:solidFill>
              <a:latin typeface="Times New Roman" pitchFamily="18" charset="0"/>
              <a:cs typeface="Arial" charset="0"/>
            </a:endParaRPr>
          </a:p>
        </p:txBody>
      </p:sp>
      <p:sp>
        <p:nvSpPr>
          <p:cNvPr id="107523" name="Rectangle 2"/>
          <p:cNvSpPr>
            <a:spLocks noGrp="1" noRot="1" noChangeAspect="1" noChangeArrowheads="1" noTextEdit="1"/>
          </p:cNvSpPr>
          <p:nvPr>
            <p:ph type="sldImg"/>
          </p:nvPr>
        </p:nvSpPr>
        <p:spPr>
          <a:xfrm>
            <a:off x="815975" y="434975"/>
            <a:ext cx="5226050" cy="3919538"/>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3664015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
          <p:cNvSpPr>
            <a:spLocks noGrp="1" noChangeArrowheads="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bg1"/>
                </a:solidFill>
                <a:latin typeface="Arial" charset="0"/>
                <a:ea typeface="Arial Unicode MS" pitchFamily="34" charset="-128"/>
                <a:cs typeface="Arial Unicode MS" pitchFamily="34" charset="-128"/>
              </a:defRPr>
            </a:lvl1pPr>
            <a:lvl2pPr defTabSz="896938">
              <a:defRPr>
                <a:solidFill>
                  <a:schemeClr val="bg1"/>
                </a:solidFill>
                <a:latin typeface="Arial" charset="0"/>
                <a:ea typeface="Arial Unicode MS" pitchFamily="34" charset="-128"/>
                <a:cs typeface="Arial Unicode MS" pitchFamily="34" charset="-128"/>
              </a:defRPr>
            </a:lvl2pPr>
            <a:lvl3pPr defTabSz="896938">
              <a:defRPr>
                <a:solidFill>
                  <a:schemeClr val="bg1"/>
                </a:solidFill>
                <a:latin typeface="Arial" charset="0"/>
                <a:ea typeface="Arial Unicode MS" pitchFamily="34" charset="-128"/>
                <a:cs typeface="Arial Unicode MS" pitchFamily="34" charset="-128"/>
              </a:defRPr>
            </a:lvl3pPr>
            <a:lvl4pPr defTabSz="896938">
              <a:defRPr>
                <a:solidFill>
                  <a:schemeClr val="bg1"/>
                </a:solidFill>
                <a:latin typeface="Arial" charset="0"/>
                <a:ea typeface="Arial Unicode MS" pitchFamily="34" charset="-128"/>
                <a:cs typeface="Arial Unicode MS" pitchFamily="34" charset="-128"/>
              </a:defRPr>
            </a:lvl4pPr>
            <a:lvl5pPr defTabSz="896938">
              <a:defRPr>
                <a:solidFill>
                  <a:schemeClr val="bg1"/>
                </a:solidFill>
                <a:latin typeface="Arial" charset="0"/>
                <a:ea typeface="Arial Unicode MS" pitchFamily="34" charset="-128"/>
                <a:cs typeface="Arial Unicode MS" pitchFamily="34" charset="-128"/>
              </a:defRPr>
            </a:lvl5pPr>
            <a:lvl6pPr marL="25146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pPr eaLnBrk="1" hangingPunct="1"/>
            <a:fld id="{2AFE489E-13D5-4701-A5D3-EF25AE96575F}" type="datetime8">
              <a:rPr lang="en-US" sz="700">
                <a:solidFill>
                  <a:srgbClr val="000000"/>
                </a:solidFill>
                <a:latin typeface="Times New Roman" pitchFamily="18" charset="0"/>
                <a:cs typeface="Arial" charset="0"/>
              </a:rPr>
              <a:pPr eaLnBrk="1" hangingPunct="1"/>
              <a:t>6/25/2020 6:38 PM</a:t>
            </a:fld>
            <a:endParaRPr lang="en-US" sz="700">
              <a:solidFill>
                <a:srgbClr val="000000"/>
              </a:solidFill>
              <a:latin typeface="Times New Roman" pitchFamily="18" charset="0"/>
              <a:cs typeface="Arial" charset="0"/>
            </a:endParaRPr>
          </a:p>
        </p:txBody>
      </p:sp>
      <p:sp>
        <p:nvSpPr>
          <p:cNvPr id="107523" name="Rectangle 2"/>
          <p:cNvSpPr>
            <a:spLocks noGrp="1" noRot="1" noChangeAspect="1" noChangeArrowheads="1" noTextEdit="1"/>
          </p:cNvSpPr>
          <p:nvPr>
            <p:ph type="sldImg"/>
          </p:nvPr>
        </p:nvSpPr>
        <p:spPr>
          <a:xfrm>
            <a:off x="815975" y="434975"/>
            <a:ext cx="5226050" cy="3919538"/>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3417967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
          <p:cNvSpPr>
            <a:spLocks noGrp="1" noChangeArrowheads="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bg1"/>
                </a:solidFill>
                <a:latin typeface="Arial" charset="0"/>
                <a:ea typeface="Arial Unicode MS" pitchFamily="34" charset="-128"/>
                <a:cs typeface="Arial Unicode MS" pitchFamily="34" charset="-128"/>
              </a:defRPr>
            </a:lvl1pPr>
            <a:lvl2pPr defTabSz="896938">
              <a:defRPr>
                <a:solidFill>
                  <a:schemeClr val="bg1"/>
                </a:solidFill>
                <a:latin typeface="Arial" charset="0"/>
                <a:ea typeface="Arial Unicode MS" pitchFamily="34" charset="-128"/>
                <a:cs typeface="Arial Unicode MS" pitchFamily="34" charset="-128"/>
              </a:defRPr>
            </a:lvl2pPr>
            <a:lvl3pPr defTabSz="896938">
              <a:defRPr>
                <a:solidFill>
                  <a:schemeClr val="bg1"/>
                </a:solidFill>
                <a:latin typeface="Arial" charset="0"/>
                <a:ea typeface="Arial Unicode MS" pitchFamily="34" charset="-128"/>
                <a:cs typeface="Arial Unicode MS" pitchFamily="34" charset="-128"/>
              </a:defRPr>
            </a:lvl3pPr>
            <a:lvl4pPr defTabSz="896938">
              <a:defRPr>
                <a:solidFill>
                  <a:schemeClr val="bg1"/>
                </a:solidFill>
                <a:latin typeface="Arial" charset="0"/>
                <a:ea typeface="Arial Unicode MS" pitchFamily="34" charset="-128"/>
                <a:cs typeface="Arial Unicode MS" pitchFamily="34" charset="-128"/>
              </a:defRPr>
            </a:lvl4pPr>
            <a:lvl5pPr defTabSz="896938">
              <a:defRPr>
                <a:solidFill>
                  <a:schemeClr val="bg1"/>
                </a:solidFill>
                <a:latin typeface="Arial" charset="0"/>
                <a:ea typeface="Arial Unicode MS" pitchFamily="34" charset="-128"/>
                <a:cs typeface="Arial Unicode MS" pitchFamily="34" charset="-128"/>
              </a:defRPr>
            </a:lvl5pPr>
            <a:lvl6pPr marL="25146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pPr eaLnBrk="1" hangingPunct="1"/>
            <a:fld id="{2AFE489E-13D5-4701-A5D3-EF25AE96575F}" type="datetime8">
              <a:rPr lang="en-US" sz="700">
                <a:solidFill>
                  <a:srgbClr val="000000"/>
                </a:solidFill>
                <a:latin typeface="Times New Roman" pitchFamily="18" charset="0"/>
                <a:cs typeface="Arial" charset="0"/>
              </a:rPr>
              <a:pPr eaLnBrk="1" hangingPunct="1"/>
              <a:t>6/25/2020 6:38 PM</a:t>
            </a:fld>
            <a:endParaRPr lang="en-US" sz="700">
              <a:solidFill>
                <a:srgbClr val="000000"/>
              </a:solidFill>
              <a:latin typeface="Times New Roman" pitchFamily="18" charset="0"/>
              <a:cs typeface="Arial" charset="0"/>
            </a:endParaRPr>
          </a:p>
        </p:txBody>
      </p:sp>
      <p:sp>
        <p:nvSpPr>
          <p:cNvPr id="107523" name="Rectangle 2"/>
          <p:cNvSpPr>
            <a:spLocks noGrp="1" noRot="1" noChangeAspect="1" noChangeArrowheads="1" noTextEdit="1"/>
          </p:cNvSpPr>
          <p:nvPr>
            <p:ph type="sldImg"/>
          </p:nvPr>
        </p:nvSpPr>
        <p:spPr>
          <a:xfrm>
            <a:off x="815975" y="434975"/>
            <a:ext cx="5226050" cy="3919538"/>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694331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3.xml"/><Relationship Id="rId1" Type="http://schemas.openxmlformats.org/officeDocument/2006/relationships/tags" Target="../tags/tag2.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95915290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600204"/>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2F74B5CF-508C-4919-8818-4437286A136C}" type="datetimeFigureOut">
              <a:rPr lang="en-US"/>
              <a:pPr>
                <a:defRPr/>
              </a:pPr>
              <a:t>6/25/2020</a:t>
            </a:fld>
            <a:endParaRPr lang="en-US"/>
          </a:p>
        </p:txBody>
      </p:sp>
      <p:sp>
        <p:nvSpPr>
          <p:cNvPr id="5" name="Footer Placeholder 4"/>
          <p:cNvSpPr>
            <a:spLocks noGrp="1"/>
          </p:cNvSpPr>
          <p:nvPr>
            <p:ph type="ftr" sz="quarter" idx="11"/>
          </p:nvPr>
        </p:nvSpPr>
        <p:spPr>
          <a:xfrm>
            <a:off x="3124200" y="6356354"/>
            <a:ext cx="2895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endParaRPr lang="en-US"/>
          </a:p>
        </p:txBody>
      </p:sp>
      <p:sp>
        <p:nvSpPr>
          <p:cNvPr id="6" name="Slide Number Placeholder 5"/>
          <p:cNvSpPr>
            <a:spLocks noGrp="1"/>
          </p:cNvSpPr>
          <p:nvPr>
            <p:ph type="sldNum" sz="quarter" idx="12"/>
          </p:nvPr>
        </p:nvSpPr>
        <p:spPr>
          <a:xfrm>
            <a:off x="6553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639760B2-6744-460D-B86D-5BF82F8BD5E5}" type="slidenum">
              <a:rPr lang="en-US"/>
              <a:pPr>
                <a:defRPr/>
              </a:pPr>
              <a:t>‹#›</a:t>
            </a:fld>
            <a:endParaRPr lang="en-US"/>
          </a:p>
        </p:txBody>
      </p:sp>
    </p:spTree>
    <p:extLst>
      <p:ext uri="{BB962C8B-B14F-4D97-AF65-F5344CB8AC3E}">
        <p14:creationId xmlns:p14="http://schemas.microsoft.com/office/powerpoint/2010/main" val="76555691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5027358"/>
      </p:ext>
    </p:extLst>
  </p:cSld>
  <p:clrMapOvr>
    <a:masterClrMapping/>
  </p:clrMapOvr>
  <p:transition>
    <p:wipe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304" y="914403"/>
            <a:ext cx="7890696" cy="5408741"/>
          </a:xfrm>
          <a:prstGeom prst="rect">
            <a:avLst/>
          </a:prstGeom>
        </p:spPr>
        <p:txBody>
          <a:bodyPr lIns="91429" tIns="45714" rIns="91429" bIns="45714"/>
          <a:lstStyle>
            <a:lvl1pPr>
              <a:defRPr sz="2000">
                <a:latin typeface="Cambria" pitchFamily="18" charset="0"/>
              </a:defRPr>
            </a:lvl1pPr>
            <a:lvl2pPr>
              <a:defRPr sz="1800">
                <a:latin typeface="Cambria" pitchFamily="18" charset="0"/>
              </a:defRPr>
            </a:lvl2pPr>
            <a:lvl3pPr>
              <a:defRPr sz="1800">
                <a:latin typeface="Cambria" pitchFamily="18" charset="0"/>
              </a:defRPr>
            </a:lvl3pPr>
            <a:lvl4pPr>
              <a:defRPr sz="1800">
                <a:latin typeface="Cambria" pitchFamily="18" charset="0"/>
              </a:defRPr>
            </a:lvl4pPr>
            <a:lvl5pPr>
              <a:defRPr sz="1800">
                <a:latin typeface="Cambria"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75756965"/>
      </p:ext>
    </p:extLst>
  </p:cSld>
  <p:clrMapOvr>
    <a:masterClrMapping/>
  </p:clrMapOvr>
  <p:transition>
    <p:wipe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pic>
        <p:nvPicPr>
          <p:cNvPr id="4" name="Picture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9550"/>
            <a:ext cx="9144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a:xfrm>
            <a:off x="0" y="628650"/>
            <a:ext cx="9144000" cy="6229350"/>
          </a:xfrm>
          <a:prstGeom prst="rect">
            <a:avLst/>
          </a:prstGeom>
          <a:solidFill>
            <a:schemeClr val="bg1"/>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ctr" defTabSz="477838" eaLnBrk="0" fontAlgn="base" hangingPunct="0">
              <a:spcBef>
                <a:spcPct val="0"/>
              </a:spcBef>
              <a:spcAft>
                <a:spcPct val="0"/>
              </a:spcAft>
              <a:defRPr/>
            </a:pPr>
            <a:endParaRPr lang="en-US" sz="1000" dirty="0">
              <a:solidFill>
                <a:prstClr val="black"/>
              </a:solidFill>
              <a:latin typeface="Cambria"/>
            </a:endParaRPr>
          </a:p>
        </p:txBody>
      </p:sp>
      <p:pic>
        <p:nvPicPr>
          <p:cNvPr id="6" name="Picture 11" descr="120616---Final-Logo-Transparent.png"/>
          <p:cNvPicPr>
            <a:picLocks noChangeAspect="1"/>
          </p:cNvPicPr>
          <p:nvPr userDrawn="1">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8292612" y="0"/>
            <a:ext cx="7751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304800" y="762003"/>
            <a:ext cx="8569569" cy="5408741"/>
          </a:xfrm>
          <a:prstGeom prst="rect">
            <a:avLst/>
          </a:prstGeom>
        </p:spPr>
        <p:txBody>
          <a:bodyPr lIns="91429" tIns="45714" rIns="91429" bIns="45714"/>
          <a:lstStyle>
            <a:lvl1pPr>
              <a:defRPr sz="2200">
                <a:latin typeface="Cambria" pitchFamily="18" charset="0"/>
              </a:defRPr>
            </a:lvl1pPr>
            <a:lvl2pPr>
              <a:defRPr sz="2000">
                <a:latin typeface="Cambria" pitchFamily="18" charset="0"/>
              </a:defRPr>
            </a:lvl2pPr>
            <a:lvl3pPr>
              <a:defRPr sz="2000">
                <a:latin typeface="Cambria" pitchFamily="18" charset="0"/>
              </a:defRPr>
            </a:lvl3pPr>
            <a:lvl4pPr>
              <a:defRPr sz="2000">
                <a:latin typeface="Cambria" pitchFamily="18" charset="0"/>
              </a:defRPr>
            </a:lvl4pPr>
            <a:lvl5pPr>
              <a:defRPr sz="2000">
                <a:latin typeface="Cambria"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4"/>
          <p:cNvSpPr>
            <a:spLocks noGrp="1"/>
          </p:cNvSpPr>
          <p:nvPr>
            <p:ph type="ftr" sz="quarter" idx="10"/>
          </p:nvPr>
        </p:nvSpPr>
        <p:spPr/>
        <p:txBody>
          <a:bodyPr/>
          <a:lstStyle>
            <a:lvl1pPr algn="ctr" defTabSz="477838" eaLnBrk="0" fontAlgn="base" hangingPunct="0">
              <a:spcBef>
                <a:spcPct val="0"/>
              </a:spcBef>
              <a:spcAft>
                <a:spcPct val="0"/>
              </a:spcAft>
              <a:defRPr sz="1200">
                <a:latin typeface="Arial" pitchFamily="34" charset="0"/>
                <a:ea typeface="MS PGothic" pitchFamily="34" charset="-128"/>
              </a:defRPr>
            </a:lvl1pPr>
          </a:lstStyle>
          <a:p>
            <a:pPr>
              <a:defRPr/>
            </a:pPr>
            <a:r>
              <a:rPr lang="en-US"/>
              <a:t>Private and Confidential</a:t>
            </a:r>
            <a:endParaRPr lang="en-US" dirty="0"/>
          </a:p>
        </p:txBody>
      </p:sp>
      <p:sp>
        <p:nvSpPr>
          <p:cNvPr id="8" name="Slide Number Placeholder 5"/>
          <p:cNvSpPr>
            <a:spLocks noGrp="1"/>
          </p:cNvSpPr>
          <p:nvPr>
            <p:ph type="sldNum" sz="quarter" idx="11"/>
          </p:nvPr>
        </p:nvSpPr>
        <p:spPr/>
        <p:txBody>
          <a:bodyPr/>
          <a:lstStyle>
            <a:lvl1pPr defTabSz="477838" eaLnBrk="0" hangingPunct="0">
              <a:defRPr>
                <a:latin typeface="Arial" pitchFamily="34" charset="0"/>
              </a:defRPr>
            </a:lvl1pPr>
          </a:lstStyle>
          <a:p>
            <a:pPr>
              <a:defRPr/>
            </a:pPr>
            <a:fld id="{427878AB-AA45-454F-8E95-1305A2FAC955}" type="slidenum">
              <a:rPr lang="en-US"/>
              <a:pPr>
                <a:defRPr/>
              </a:pPr>
              <a:t>‹#›</a:t>
            </a:fld>
            <a:endParaRPr lang="en-US"/>
          </a:p>
        </p:txBody>
      </p:sp>
    </p:spTree>
    <p:extLst>
      <p:ext uri="{BB962C8B-B14F-4D97-AF65-F5344CB8AC3E}">
        <p14:creationId xmlns:p14="http://schemas.microsoft.com/office/powerpoint/2010/main" val="3140543231"/>
      </p:ext>
    </p:extLst>
  </p:cSld>
  <p:clrMapOvr>
    <a:masterClrMapping/>
  </p:clrMapOvr>
  <p:transition>
    <p:wipe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lgn="ctr" defTabSz="477838" eaLnBrk="0" fontAlgn="base" hangingPunct="0">
              <a:spcBef>
                <a:spcPct val="0"/>
              </a:spcBef>
              <a:spcAft>
                <a:spcPct val="0"/>
              </a:spcAft>
              <a:defRPr sz="1200">
                <a:latin typeface="Arial" pitchFamily="34" charset="0"/>
                <a:ea typeface="MS PGothic" pitchFamily="34" charset="-128"/>
              </a:defRPr>
            </a:lvl1pPr>
          </a:lstStyle>
          <a:p>
            <a:pPr>
              <a:defRPr/>
            </a:pPr>
            <a:r>
              <a:rPr lang="en-US"/>
              <a:t>Private and Confidential</a:t>
            </a:r>
            <a:endParaRPr lang="en-US" dirty="0"/>
          </a:p>
        </p:txBody>
      </p:sp>
      <p:sp>
        <p:nvSpPr>
          <p:cNvPr id="3" name="Slide Number Placeholder 5"/>
          <p:cNvSpPr>
            <a:spLocks noGrp="1"/>
          </p:cNvSpPr>
          <p:nvPr>
            <p:ph type="sldNum" sz="quarter" idx="11"/>
          </p:nvPr>
        </p:nvSpPr>
        <p:spPr/>
        <p:txBody>
          <a:bodyPr/>
          <a:lstStyle>
            <a:lvl1pPr defTabSz="477838" eaLnBrk="0" hangingPunct="0">
              <a:defRPr>
                <a:latin typeface="Arial" pitchFamily="34" charset="0"/>
              </a:defRPr>
            </a:lvl1pPr>
          </a:lstStyle>
          <a:p>
            <a:pPr>
              <a:defRPr/>
            </a:pPr>
            <a:fld id="{C6A71638-5D5D-4D76-9B73-6C9254A28C7A}" type="slidenum">
              <a:rPr lang="en-US"/>
              <a:pPr>
                <a:defRPr/>
              </a:pPr>
              <a:t>‹#›</a:t>
            </a:fld>
            <a:endParaRPr lang="en-US"/>
          </a:p>
        </p:txBody>
      </p:sp>
    </p:spTree>
    <p:extLst>
      <p:ext uri="{BB962C8B-B14F-4D97-AF65-F5344CB8AC3E}">
        <p14:creationId xmlns:p14="http://schemas.microsoft.com/office/powerpoint/2010/main" val="3546013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Title 6"/>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lvl1pPr>
              <a:defRPr/>
            </a:lvl1pPr>
          </a:lstStyle>
          <a:p>
            <a:pPr>
              <a:defRPr/>
            </a:pPr>
            <a:fld id="{130DB09F-128C-4D05-A678-005FD1E73B69}" type="datetimeFigureOut">
              <a:rPr lang="en-US">
                <a:solidFill>
                  <a:prstClr val="black">
                    <a:tint val="75000"/>
                  </a:prstClr>
                </a:solidFill>
              </a:rPr>
              <a:pPr>
                <a:defRPr/>
              </a:pPr>
              <a:t>6/25/2020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12141E1-D857-45BF-90B4-80080469E700}"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08999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143000"/>
            <a:ext cx="8229600" cy="4525963"/>
          </a:xfrm>
        </p:spPr>
        <p:txBody>
          <a:bodyPr>
            <a:normAutofit/>
          </a:bodyPr>
          <a:lstStyle>
            <a:lvl1pPr marL="234950" indent="-234950">
              <a:defRPr sz="2000">
                <a:latin typeface="Cambria" pitchFamily="18" charset="0"/>
              </a:defRPr>
            </a:lvl1pPr>
            <a:lvl2pPr marL="457200" indent="-222250">
              <a:buSzPct val="70000"/>
              <a:buFont typeface="Courier New" pitchFamily="49" charset="0"/>
              <a:buChar char="o"/>
              <a:tabLst>
                <a:tab pos="457200" algn="l"/>
              </a:tabLst>
              <a:defRPr sz="1800">
                <a:latin typeface="Cambria" pitchFamily="18" charset="0"/>
              </a:defRPr>
            </a:lvl2pPr>
            <a:lvl3pPr marL="692150" indent="-234950">
              <a:defRPr sz="1600">
                <a:latin typeface="Cambria" pitchFamily="18" charset="0"/>
              </a:defRPr>
            </a:lvl3pPr>
            <a:lvl4pPr marL="914400" indent="-222250">
              <a:defRPr sz="1400">
                <a:latin typeface="Cambria" pitchFamily="18" charset="0"/>
              </a:defRPr>
            </a:lvl4pPr>
            <a:lvl5pPr marL="1371600" indent="-222250">
              <a:defRPr sz="1400">
                <a:latin typeface="Cambr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9C7C63E9-4DE7-4192-9224-BB38BF2BC03B}" type="datetimeFigureOut">
              <a:rPr lang="en-US">
                <a:solidFill>
                  <a:prstClr val="black">
                    <a:tint val="75000"/>
                  </a:prstClr>
                </a:solidFill>
              </a:rPr>
              <a:pPr>
                <a:defRPr/>
              </a:pPr>
              <a:t>6/25/2020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529B9AE-938E-4C88-882B-5FFE5CEAD6C6}"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734959383"/>
      </p:ext>
    </p:extLst>
  </p:cSld>
  <p:clrMapOvr>
    <a:masterClrMapping/>
  </p:clrMapOvr>
  <p:transition>
    <p:wipe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Header">
    <p:bg>
      <p:bgPr>
        <a:solidFill>
          <a:schemeClr val="bg1"/>
        </a:solidFill>
        <a:effectLst/>
      </p:bgPr>
    </p:bg>
    <p:spTree>
      <p:nvGrpSpPr>
        <p:cNvPr id="1" name=""/>
        <p:cNvGrpSpPr/>
        <p:nvPr/>
      </p:nvGrpSpPr>
      <p:grpSpPr>
        <a:xfrm>
          <a:off x="0" y="0"/>
          <a:ext cx="0" cy="0"/>
          <a:chOff x="0" y="0"/>
          <a:chExt cx="0" cy="0"/>
        </a:xfrm>
      </p:grpSpPr>
      <p:pic>
        <p:nvPicPr>
          <p:cNvPr id="4" name="Picture 2" descr="C:\Documents and Settings\Administrator\Desktop\Picture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700" y="-12700"/>
            <a:ext cx="9175750"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7"/>
          <p:cNvSpPr>
            <a:spLocks noGrp="1"/>
          </p:cNvSpPr>
          <p:nvPr>
            <p:ph type="title"/>
          </p:nvPr>
        </p:nvSpPr>
        <p:spPr>
          <a:xfrm>
            <a:off x="685800" y="990600"/>
            <a:ext cx="5029200" cy="1905000"/>
          </a:xfrm>
        </p:spPr>
        <p:txBody>
          <a:bodyPr>
            <a:noAutofit/>
          </a:bodyPr>
          <a:lstStyle>
            <a:lvl1pPr algn="l">
              <a:defRPr sz="4800">
                <a:solidFill>
                  <a:schemeClr val="bg1"/>
                </a:solidFill>
              </a:defRPr>
            </a:lvl1pPr>
          </a:lstStyle>
          <a:p>
            <a:r>
              <a:rPr lang="en-US"/>
              <a:t>Click to edit Master title style</a:t>
            </a:r>
            <a:endParaRPr lang="en-US" dirty="0"/>
          </a:p>
        </p:txBody>
      </p:sp>
      <p:sp>
        <p:nvSpPr>
          <p:cNvPr id="14" name="Text Placeholder 13"/>
          <p:cNvSpPr>
            <a:spLocks noGrp="1"/>
          </p:cNvSpPr>
          <p:nvPr>
            <p:ph type="body" sz="quarter" idx="10"/>
          </p:nvPr>
        </p:nvSpPr>
        <p:spPr>
          <a:xfrm>
            <a:off x="685800" y="2895600"/>
            <a:ext cx="5410200" cy="685800"/>
          </a:xfrm>
        </p:spPr>
        <p:txBody>
          <a:bodyPr>
            <a:noAutofit/>
          </a:bodyPr>
          <a:lstStyle>
            <a:lvl1pPr marL="0" indent="0">
              <a:buNone/>
              <a:defRPr lang="en-US" sz="3200" b="1" kern="1200" dirty="0" smtClean="0">
                <a:solidFill>
                  <a:schemeClr val="tx1">
                    <a:lumMod val="65000"/>
                    <a:lumOff val="35000"/>
                  </a:schemeClr>
                </a:solidFill>
                <a:latin typeface="Cambria" pitchFamily="18" charset="0"/>
                <a:ea typeface="Arial Unicode MS" pitchFamily="34" charset="-128"/>
                <a:cs typeface="Arial" charset="0"/>
              </a:defRPr>
            </a:lvl1pPr>
            <a:lvl2pPr>
              <a:defRPr lang="en-US" sz="3200" b="1" kern="1200" dirty="0" smtClean="0">
                <a:solidFill>
                  <a:schemeClr val="tx1">
                    <a:lumMod val="65000"/>
                    <a:lumOff val="35000"/>
                  </a:schemeClr>
                </a:solidFill>
                <a:latin typeface="Cambria" pitchFamily="18" charset="0"/>
                <a:ea typeface="Arial Unicode MS" pitchFamily="34" charset="-128"/>
                <a:cs typeface="Arial" charset="0"/>
              </a:defRPr>
            </a:lvl2pPr>
            <a:lvl3pPr>
              <a:defRPr lang="en-US" sz="3200" b="1" kern="1200" dirty="0" smtClean="0">
                <a:solidFill>
                  <a:schemeClr val="tx1">
                    <a:lumMod val="65000"/>
                    <a:lumOff val="35000"/>
                  </a:schemeClr>
                </a:solidFill>
                <a:latin typeface="Cambria" pitchFamily="18" charset="0"/>
                <a:ea typeface="Arial Unicode MS" pitchFamily="34" charset="-128"/>
                <a:cs typeface="Arial" charset="0"/>
              </a:defRPr>
            </a:lvl3pPr>
            <a:lvl4pPr>
              <a:defRPr lang="en-US" sz="3200" b="1" kern="1200" dirty="0" smtClean="0">
                <a:solidFill>
                  <a:schemeClr val="tx1">
                    <a:lumMod val="65000"/>
                    <a:lumOff val="35000"/>
                  </a:schemeClr>
                </a:solidFill>
                <a:latin typeface="Cambria" pitchFamily="18" charset="0"/>
                <a:ea typeface="Arial Unicode MS" pitchFamily="34" charset="-128"/>
                <a:cs typeface="Arial" charset="0"/>
              </a:defRPr>
            </a:lvl4pPr>
            <a:lvl5pPr>
              <a:defRPr lang="en-US" sz="3200" b="1" kern="1200" dirty="0">
                <a:solidFill>
                  <a:schemeClr val="tx1">
                    <a:lumMod val="65000"/>
                    <a:lumOff val="35000"/>
                  </a:schemeClr>
                </a:solidFill>
                <a:latin typeface="Cambria" pitchFamily="18" charset="0"/>
                <a:ea typeface="Arial Unicode MS" pitchFamily="34" charset="-128"/>
                <a:cs typeface="Arial" charset="0"/>
              </a:defRPr>
            </a:lvl5pPr>
          </a:lstStyle>
          <a:p>
            <a:pPr lvl="0"/>
            <a:r>
              <a:rPr lang="en-US"/>
              <a:t>Click to edit Master text styles</a:t>
            </a:r>
          </a:p>
        </p:txBody>
      </p:sp>
    </p:spTree>
    <p:extLst>
      <p:ext uri="{BB962C8B-B14F-4D97-AF65-F5344CB8AC3E}">
        <p14:creationId xmlns:p14="http://schemas.microsoft.com/office/powerpoint/2010/main" val="3936987493"/>
      </p:ext>
    </p:extLst>
  </p:cSld>
  <p:clrMapOvr>
    <a:masterClrMapping/>
  </p:clrMapOvr>
  <p:transition>
    <p:wipe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grpSp>
        <p:nvGrpSpPr>
          <p:cNvPr id="4" name="Group 3"/>
          <p:cNvGrpSpPr>
            <a:grpSpLocks/>
          </p:cNvGrpSpPr>
          <p:nvPr>
            <p:custDataLst>
              <p:tags r:id="rId1"/>
            </p:custDataLst>
          </p:nvPr>
        </p:nvGrpSpPr>
        <p:grpSpPr bwMode="auto">
          <a:xfrm>
            <a:off x="457200" y="1835150"/>
            <a:ext cx="2898775" cy="2898775"/>
            <a:chOff x="457200" y="2093913"/>
            <a:chExt cx="2898775" cy="2898775"/>
          </a:xfrm>
        </p:grpSpPr>
        <p:grpSp>
          <p:nvGrpSpPr>
            <p:cNvPr id="5" name="Group 1"/>
            <p:cNvGrpSpPr>
              <a:grpSpLocks/>
            </p:cNvGrpSpPr>
            <p:nvPr/>
          </p:nvGrpSpPr>
          <p:grpSpPr bwMode="auto">
            <a:xfrm>
              <a:off x="457200" y="2093913"/>
              <a:ext cx="2898775" cy="2898775"/>
              <a:chOff x="457200" y="2093913"/>
              <a:chExt cx="2898775" cy="2898775"/>
            </a:xfrm>
          </p:grpSpPr>
          <p:sp>
            <p:nvSpPr>
              <p:cNvPr id="10" name="Oval 6"/>
              <p:cNvSpPr>
                <a:spLocks noChangeArrowheads="1"/>
              </p:cNvSpPr>
              <p:nvPr/>
            </p:nvSpPr>
            <p:spPr bwMode="gray">
              <a:xfrm>
                <a:off x="1639888" y="3276600"/>
                <a:ext cx="533400" cy="533400"/>
              </a:xfrm>
              <a:prstGeom prst="ellipse">
                <a:avLst/>
              </a:prstGeom>
              <a:solidFill>
                <a:srgbClr val="035642"/>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lIns="0" tIns="0" rIns="0" bIns="0" anchor="ctr"/>
              <a:lstStyle/>
              <a:p>
                <a:pPr algn="ctr" fontAlgn="base">
                  <a:spcBef>
                    <a:spcPct val="0"/>
                  </a:spcBef>
                  <a:spcAft>
                    <a:spcPct val="20000"/>
                  </a:spcAft>
                  <a:buClr>
                    <a:srgbClr val="000000"/>
                  </a:buClr>
                  <a:buSzPct val="80000"/>
                  <a:buFont typeface="Wingdings" pitchFamily="2" charset="2"/>
                  <a:buNone/>
                </a:pPr>
                <a:endParaRPr lang="de-DE" sz="1400">
                  <a:solidFill>
                    <a:srgbClr val="000000"/>
                  </a:solidFill>
                  <a:latin typeface="Arial" pitchFamily="34" charset="0"/>
                  <a:ea typeface="Arial Unicode MS" pitchFamily="34" charset="-128"/>
                  <a:cs typeface="Arial Unicode MS" pitchFamily="34" charset="-128"/>
                </a:endParaRPr>
              </a:p>
            </p:txBody>
          </p:sp>
          <p:sp>
            <p:nvSpPr>
              <p:cNvPr id="11" name="AutoShape 7"/>
              <p:cNvSpPr>
                <a:spLocks noChangeArrowheads="1"/>
              </p:cNvSpPr>
              <p:nvPr/>
            </p:nvSpPr>
            <p:spPr bwMode="gray">
              <a:xfrm>
                <a:off x="1066800" y="2703513"/>
                <a:ext cx="1679575" cy="16795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4 w 21600"/>
                  <a:gd name="T25" fmla="*/ 3164 h 21600"/>
                  <a:gd name="T26" fmla="*/ 18436 w 21600"/>
                  <a:gd name="T27" fmla="*/ 18436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981" y="10800"/>
                    </a:moveTo>
                    <a:cubicBezTo>
                      <a:pt x="3981" y="14566"/>
                      <a:pt x="7034" y="17619"/>
                      <a:pt x="10800" y="17619"/>
                    </a:cubicBezTo>
                    <a:cubicBezTo>
                      <a:pt x="14566" y="17619"/>
                      <a:pt x="17619" y="14566"/>
                      <a:pt x="17619" y="10800"/>
                    </a:cubicBezTo>
                    <a:cubicBezTo>
                      <a:pt x="17619" y="7034"/>
                      <a:pt x="14566" y="3981"/>
                      <a:pt x="10800" y="3981"/>
                    </a:cubicBezTo>
                    <a:cubicBezTo>
                      <a:pt x="7034" y="3981"/>
                      <a:pt x="3981" y="7034"/>
                      <a:pt x="3981" y="10800"/>
                    </a:cubicBezTo>
                    <a:close/>
                  </a:path>
                </a:pathLst>
              </a:custGeom>
              <a:solidFill>
                <a:srgbClr val="035642"/>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lIns="0" tIns="0" rIns="0" bIns="0" anchor="ctr"/>
              <a:lstStyle/>
              <a:p>
                <a:pPr fontAlgn="base">
                  <a:spcBef>
                    <a:spcPct val="0"/>
                  </a:spcBef>
                  <a:spcAft>
                    <a:spcPct val="0"/>
                  </a:spcAft>
                </a:pPr>
                <a:endParaRPr lang="en-US" sz="2500" dirty="0">
                  <a:solidFill>
                    <a:prstClr val="black"/>
                  </a:solidFill>
                  <a:latin typeface="Arial" pitchFamily="34" charset="0"/>
                  <a:cs typeface="Arial" pitchFamily="34" charset="0"/>
                </a:endParaRPr>
              </a:p>
            </p:txBody>
          </p:sp>
          <p:sp>
            <p:nvSpPr>
              <p:cNvPr id="12" name="AutoShape 8"/>
              <p:cNvSpPr>
                <a:spLocks noChangeArrowheads="1"/>
              </p:cNvSpPr>
              <p:nvPr/>
            </p:nvSpPr>
            <p:spPr bwMode="gray">
              <a:xfrm>
                <a:off x="457200" y="2093913"/>
                <a:ext cx="2898775" cy="28987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58 w 21600"/>
                  <a:gd name="T25" fmla="*/ 3158 h 21600"/>
                  <a:gd name="T26" fmla="*/ 18442 w 21600"/>
                  <a:gd name="T27" fmla="*/ 1844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426" y="10800"/>
                    </a:moveTo>
                    <a:cubicBezTo>
                      <a:pt x="2426" y="15425"/>
                      <a:pt x="6175" y="19174"/>
                      <a:pt x="10800" y="19174"/>
                    </a:cubicBezTo>
                    <a:cubicBezTo>
                      <a:pt x="15425" y="19174"/>
                      <a:pt x="19174" y="15425"/>
                      <a:pt x="19174" y="10800"/>
                    </a:cubicBezTo>
                    <a:cubicBezTo>
                      <a:pt x="19174" y="6175"/>
                      <a:pt x="15425" y="2426"/>
                      <a:pt x="10800" y="2426"/>
                    </a:cubicBezTo>
                    <a:cubicBezTo>
                      <a:pt x="6175" y="2426"/>
                      <a:pt x="2426" y="6175"/>
                      <a:pt x="2426" y="10800"/>
                    </a:cubicBezTo>
                    <a:close/>
                  </a:path>
                </a:pathLst>
              </a:custGeom>
              <a:solidFill>
                <a:srgbClr val="035642"/>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lIns="0" tIns="0" rIns="0" bIns="0" anchor="ctr"/>
              <a:lstStyle/>
              <a:p>
                <a:pPr fontAlgn="base">
                  <a:spcBef>
                    <a:spcPct val="0"/>
                  </a:spcBef>
                  <a:spcAft>
                    <a:spcPct val="0"/>
                  </a:spcAft>
                </a:pPr>
                <a:endParaRPr lang="en-US" sz="2500" dirty="0">
                  <a:solidFill>
                    <a:prstClr val="black"/>
                  </a:solidFill>
                  <a:latin typeface="Arial" pitchFamily="34" charset="0"/>
                  <a:cs typeface="Arial" pitchFamily="34" charset="0"/>
                </a:endParaRPr>
              </a:p>
            </p:txBody>
          </p:sp>
        </p:grpSp>
        <p:grpSp>
          <p:nvGrpSpPr>
            <p:cNvPr id="6" name="Group 12"/>
            <p:cNvGrpSpPr>
              <a:grpSpLocks/>
            </p:cNvGrpSpPr>
            <p:nvPr/>
          </p:nvGrpSpPr>
          <p:grpSpPr bwMode="auto">
            <a:xfrm>
              <a:off x="498475" y="2098675"/>
              <a:ext cx="2855913" cy="2886075"/>
              <a:chOff x="339" y="1328"/>
              <a:chExt cx="1799" cy="1818"/>
            </a:xfrm>
          </p:grpSpPr>
          <p:sp>
            <p:nvSpPr>
              <p:cNvPr id="7" name="AutoShape 10"/>
              <p:cNvSpPr>
                <a:spLocks noChangeArrowheads="1"/>
              </p:cNvSpPr>
              <p:nvPr/>
            </p:nvSpPr>
            <p:spPr bwMode="gray">
              <a:xfrm rot="5400000">
                <a:off x="696" y="1709"/>
                <a:ext cx="1057" cy="10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45 w 21600"/>
                  <a:gd name="T13" fmla="*/ 0 h 21600"/>
                  <a:gd name="T14" fmla="*/ 21355 w 21600"/>
                  <a:gd name="T15" fmla="*/ 9359 h 21600"/>
                </a:gdLst>
                <a:ahLst/>
                <a:cxnLst>
                  <a:cxn ang="T8">
                    <a:pos x="T0" y="T1"/>
                  </a:cxn>
                  <a:cxn ang="T9">
                    <a:pos x="T2" y="T3"/>
                  </a:cxn>
                  <a:cxn ang="T10">
                    <a:pos x="T4" y="T5"/>
                  </a:cxn>
                  <a:cxn ang="T11">
                    <a:pos x="T6" y="T7"/>
                  </a:cxn>
                </a:cxnLst>
                <a:rect l="T12" t="T13" r="T14" b="T15"/>
                <a:pathLst>
                  <a:path w="21600" h="21600">
                    <a:moveTo>
                      <a:pt x="4740" y="7785"/>
                    </a:moveTo>
                    <a:cubicBezTo>
                      <a:pt x="5884" y="5485"/>
                      <a:pt x="8231" y="4031"/>
                      <a:pt x="10800" y="4032"/>
                    </a:cubicBezTo>
                    <a:cubicBezTo>
                      <a:pt x="13368" y="4032"/>
                      <a:pt x="15715" y="5485"/>
                      <a:pt x="16859" y="7785"/>
                    </a:cubicBezTo>
                    <a:lnTo>
                      <a:pt x="20469" y="5989"/>
                    </a:lnTo>
                    <a:cubicBezTo>
                      <a:pt x="18643" y="2319"/>
                      <a:pt x="14898" y="-1"/>
                      <a:pt x="10799" y="0"/>
                    </a:cubicBezTo>
                    <a:cubicBezTo>
                      <a:pt x="6701" y="0"/>
                      <a:pt x="2956" y="2319"/>
                      <a:pt x="1130" y="5989"/>
                    </a:cubicBezTo>
                    <a:lnTo>
                      <a:pt x="4740" y="7785"/>
                    </a:lnTo>
                    <a:close/>
                  </a:path>
                </a:pathLst>
              </a:cu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fontAlgn="base">
                  <a:spcBef>
                    <a:spcPct val="0"/>
                  </a:spcBef>
                  <a:spcAft>
                    <a:spcPct val="0"/>
                  </a:spcAft>
                </a:pPr>
                <a:endParaRPr lang="en-US" sz="2500" dirty="0">
                  <a:solidFill>
                    <a:prstClr val="black"/>
                  </a:solidFill>
                  <a:latin typeface="Arial" pitchFamily="34" charset="0"/>
                  <a:cs typeface="Arial" pitchFamily="34" charset="0"/>
                </a:endParaRPr>
              </a:p>
            </p:txBody>
          </p:sp>
          <p:sp>
            <p:nvSpPr>
              <p:cNvPr id="8" name="Freeform 14"/>
              <p:cNvSpPr>
                <a:spLocks/>
              </p:cNvSpPr>
              <p:nvPr/>
            </p:nvSpPr>
            <p:spPr bwMode="gray">
              <a:xfrm>
                <a:off x="1221" y="2088"/>
                <a:ext cx="208" cy="303"/>
              </a:xfrm>
              <a:custGeom>
                <a:avLst/>
                <a:gdLst>
                  <a:gd name="T0" fmla="*/ 0 w 208"/>
                  <a:gd name="T1" fmla="*/ 150 h 303"/>
                  <a:gd name="T2" fmla="*/ 76 w 208"/>
                  <a:gd name="T3" fmla="*/ 0 h 303"/>
                  <a:gd name="T4" fmla="*/ 78 w 208"/>
                  <a:gd name="T5" fmla="*/ 303 h 303"/>
                  <a:gd name="T6" fmla="*/ 0 w 208"/>
                  <a:gd name="T7" fmla="*/ 150 h 303"/>
                  <a:gd name="T8" fmla="*/ 0 60000 65536"/>
                  <a:gd name="T9" fmla="*/ 0 60000 65536"/>
                  <a:gd name="T10" fmla="*/ 0 60000 65536"/>
                  <a:gd name="T11" fmla="*/ 0 60000 65536"/>
                  <a:gd name="T12" fmla="*/ 0 w 208"/>
                  <a:gd name="T13" fmla="*/ 0 h 303"/>
                  <a:gd name="T14" fmla="*/ 208 w 208"/>
                  <a:gd name="T15" fmla="*/ 303 h 303"/>
                </a:gdLst>
                <a:ahLst/>
                <a:cxnLst>
                  <a:cxn ang="T8">
                    <a:pos x="T0" y="T1"/>
                  </a:cxn>
                  <a:cxn ang="T9">
                    <a:pos x="T2" y="T3"/>
                  </a:cxn>
                  <a:cxn ang="T10">
                    <a:pos x="T4" y="T5"/>
                  </a:cxn>
                  <a:cxn ang="T11">
                    <a:pos x="T6" y="T7"/>
                  </a:cxn>
                </a:cxnLst>
                <a:rect l="T12" t="T13" r="T14" b="T15"/>
                <a:pathLst>
                  <a:path w="208" h="303">
                    <a:moveTo>
                      <a:pt x="0" y="150"/>
                    </a:moveTo>
                    <a:cubicBezTo>
                      <a:pt x="12" y="122"/>
                      <a:pt x="58" y="37"/>
                      <a:pt x="76" y="0"/>
                    </a:cubicBezTo>
                    <a:cubicBezTo>
                      <a:pt x="205" y="54"/>
                      <a:pt x="208" y="245"/>
                      <a:pt x="78" y="303"/>
                    </a:cubicBezTo>
                    <a:cubicBezTo>
                      <a:pt x="32" y="221"/>
                      <a:pt x="16" y="181"/>
                      <a:pt x="0" y="15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pPr fontAlgn="base">
                  <a:spcBef>
                    <a:spcPct val="0"/>
                  </a:spcBef>
                  <a:spcAft>
                    <a:spcPct val="0"/>
                  </a:spcAft>
                </a:pPr>
                <a:endParaRPr lang="en-US" sz="2500" dirty="0">
                  <a:solidFill>
                    <a:prstClr val="black"/>
                  </a:solidFill>
                  <a:latin typeface="Arial" pitchFamily="34" charset="0"/>
                  <a:cs typeface="Arial" pitchFamily="34" charset="0"/>
                </a:endParaRPr>
              </a:p>
            </p:txBody>
          </p:sp>
          <p:sp>
            <p:nvSpPr>
              <p:cNvPr id="9" name="AutoShape 12"/>
              <p:cNvSpPr>
                <a:spLocks noChangeArrowheads="1"/>
              </p:cNvSpPr>
              <p:nvPr/>
            </p:nvSpPr>
            <p:spPr bwMode="gray">
              <a:xfrm rot="5400000">
                <a:off x="330" y="1337"/>
                <a:ext cx="1818" cy="179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8 w 21600"/>
                  <a:gd name="T13" fmla="*/ 0 h 21600"/>
                  <a:gd name="T14" fmla="*/ 21362 w 21600"/>
                  <a:gd name="T15" fmla="*/ 9053 h 21600"/>
                </a:gdLst>
                <a:ahLst/>
                <a:cxnLst>
                  <a:cxn ang="T8">
                    <a:pos x="T0" y="T1"/>
                  </a:cxn>
                  <a:cxn ang="T9">
                    <a:pos x="T2" y="T3"/>
                  </a:cxn>
                  <a:cxn ang="T10">
                    <a:pos x="T4" y="T5"/>
                  </a:cxn>
                  <a:cxn ang="T11">
                    <a:pos x="T6" y="T7"/>
                  </a:cxn>
                </a:cxnLst>
                <a:rect l="T12" t="T13" r="T14" b="T15"/>
                <a:pathLst>
                  <a:path w="21600" h="21600">
                    <a:moveTo>
                      <a:pt x="3362" y="7119"/>
                    </a:moveTo>
                    <a:cubicBezTo>
                      <a:pt x="4761" y="4290"/>
                      <a:pt x="7644" y="2500"/>
                      <a:pt x="10800" y="2501"/>
                    </a:cubicBezTo>
                    <a:cubicBezTo>
                      <a:pt x="13955" y="2501"/>
                      <a:pt x="16838" y="4290"/>
                      <a:pt x="18237" y="7119"/>
                    </a:cubicBezTo>
                    <a:lnTo>
                      <a:pt x="20479" y="6009"/>
                    </a:lnTo>
                    <a:cubicBezTo>
                      <a:pt x="18658" y="2329"/>
                      <a:pt x="14906" y="-1"/>
                      <a:pt x="10799" y="0"/>
                    </a:cubicBezTo>
                    <a:cubicBezTo>
                      <a:pt x="6693" y="0"/>
                      <a:pt x="2941" y="2329"/>
                      <a:pt x="1120" y="6009"/>
                    </a:cubicBezTo>
                    <a:lnTo>
                      <a:pt x="3362" y="7119"/>
                    </a:lnTo>
                    <a:close/>
                  </a:path>
                </a:pathLst>
              </a:cu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fontAlgn="base">
                  <a:spcBef>
                    <a:spcPct val="0"/>
                  </a:spcBef>
                  <a:spcAft>
                    <a:spcPct val="0"/>
                  </a:spcAft>
                </a:pPr>
                <a:endParaRPr lang="en-US" sz="2500" dirty="0">
                  <a:solidFill>
                    <a:prstClr val="black"/>
                  </a:solidFill>
                  <a:latin typeface="Arial" pitchFamily="34" charset="0"/>
                  <a:cs typeface="Arial" pitchFamily="34" charset="0"/>
                </a:endParaRPr>
              </a:p>
            </p:txBody>
          </p:sp>
        </p:grpSp>
      </p:grpSp>
      <p:sp>
        <p:nvSpPr>
          <p:cNvPr id="13" name="AutoShape 13"/>
          <p:cNvSpPr>
            <a:spLocks noChangeArrowheads="1"/>
          </p:cNvSpPr>
          <p:nvPr/>
        </p:nvSpPr>
        <p:spPr bwMode="gray">
          <a:xfrm flipH="1">
            <a:off x="1941513" y="1219200"/>
            <a:ext cx="6684962" cy="4124325"/>
          </a:xfrm>
          <a:prstGeom prst="homePlate">
            <a:avLst>
              <a:gd name="adj" fmla="val 25911"/>
            </a:avLst>
          </a:prstGeom>
          <a:solidFill>
            <a:schemeClr val="accent6">
              <a:lumMod val="40000"/>
              <a:lumOff val="60000"/>
              <a:alpha val="33000"/>
            </a:schemeClr>
          </a:solidFill>
          <a:ln w="25400">
            <a:solidFill>
              <a:schemeClr val="accent6">
                <a:lumMod val="75000"/>
              </a:schemeClr>
            </a:solidFill>
            <a:miter lim="800000"/>
            <a:headEnd/>
            <a:tailEnd/>
          </a:ln>
        </p:spPr>
        <p:txBody>
          <a:bodyPr lIns="1080000" tIns="0" rIns="72000" bIns="0" anchor="ctr"/>
          <a:lstStyle/>
          <a:p>
            <a:pPr marL="457200" indent="-347663" fontAlgn="base">
              <a:lnSpc>
                <a:spcPct val="110000"/>
              </a:lnSpc>
              <a:spcBef>
                <a:spcPct val="0"/>
              </a:spcBef>
              <a:spcAft>
                <a:spcPct val="0"/>
              </a:spcAft>
              <a:buFont typeface="Arial" pitchFamily="34" charset="0"/>
              <a:buChar char="•"/>
              <a:defRPr/>
            </a:pPr>
            <a:endParaRPr lang="en-US" sz="2000" dirty="0">
              <a:solidFill>
                <a:srgbClr val="035642"/>
              </a:solidFill>
              <a:latin typeface="Cambria" pitchFamily="18" charset="0"/>
              <a:ea typeface="ＭＳ Ｐゴシック" charset="-128"/>
              <a:cs typeface="Arial"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19" name="Text Placeholder 18"/>
          <p:cNvSpPr>
            <a:spLocks noGrp="1"/>
          </p:cNvSpPr>
          <p:nvPr>
            <p:ph type="body" sz="quarter" idx="10"/>
          </p:nvPr>
        </p:nvSpPr>
        <p:spPr>
          <a:xfrm>
            <a:off x="3581400" y="1219200"/>
            <a:ext cx="4648200" cy="4114800"/>
          </a:xfrm>
        </p:spPr>
        <p:txBody>
          <a:bodyPr anchor="ctr">
            <a:normAutofit/>
          </a:bodyPr>
          <a:lstStyle>
            <a:lvl1pPr marL="0" indent="0" algn="l">
              <a:buNone/>
              <a:defRPr lang="en-US" sz="2000" b="1" kern="1200" baseline="0" dirty="0" smtClean="0">
                <a:solidFill>
                  <a:srgbClr val="035642"/>
                </a:solidFill>
                <a:latin typeface="Cambria" pitchFamily="18" charset="0"/>
                <a:ea typeface="ＭＳ Ｐゴシック" charset="-128"/>
                <a:cs typeface="Arial" pitchFamily="34" charset="0"/>
              </a:defRPr>
            </a:lvl1pPr>
            <a:lvl2pPr marL="457200" indent="-222250" algn="l">
              <a:buFont typeface="Arial" pitchFamily="34" charset="0"/>
              <a:buChar char="•"/>
              <a:defRPr lang="en-US" sz="2000" kern="1200" dirty="0" smtClean="0">
                <a:solidFill>
                  <a:srgbClr val="035642"/>
                </a:solidFill>
                <a:latin typeface="Cambria" pitchFamily="18" charset="0"/>
                <a:ea typeface="ＭＳ Ｐゴシック" charset="-128"/>
                <a:cs typeface="Arial" pitchFamily="34" charset="0"/>
              </a:defRPr>
            </a:lvl2pPr>
            <a:lvl3pPr marL="692150" indent="-234950" algn="l">
              <a:buFont typeface="Courier New" pitchFamily="49" charset="0"/>
              <a:buChar char="o"/>
              <a:defRPr lang="en-US" sz="2000" kern="1200" dirty="0" smtClean="0">
                <a:solidFill>
                  <a:srgbClr val="035642"/>
                </a:solidFill>
                <a:latin typeface="Cambria" pitchFamily="18" charset="0"/>
                <a:ea typeface="ＭＳ Ｐゴシック" charset="-128"/>
                <a:cs typeface="Arial" pitchFamily="34" charset="0"/>
              </a:defRPr>
            </a:lvl3pPr>
            <a:lvl4pPr algn="l">
              <a:defRPr lang="en-US" sz="2000" kern="1200" dirty="0" smtClean="0">
                <a:solidFill>
                  <a:srgbClr val="035642"/>
                </a:solidFill>
                <a:latin typeface="Cambria" pitchFamily="18" charset="0"/>
                <a:ea typeface="ＭＳ Ｐゴシック" charset="-128"/>
                <a:cs typeface="Arial" pitchFamily="34" charset="0"/>
              </a:defRPr>
            </a:lvl4pPr>
            <a:lvl5pPr algn="l">
              <a:defRPr lang="en-US" sz="2000" kern="1200" dirty="0">
                <a:solidFill>
                  <a:srgbClr val="035642"/>
                </a:solidFill>
                <a:latin typeface="Cambria" pitchFamily="18" charset="0"/>
                <a:ea typeface="ＭＳ Ｐゴシック" charset="-128"/>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400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fld id="{4D9D29AC-0913-4CFA-95CA-CD5F60DCD8A2}" type="datetimeFigureOut">
              <a:rPr lang="en-US">
                <a:solidFill>
                  <a:prstClr val="black">
                    <a:tint val="75000"/>
                  </a:prstClr>
                </a:solidFill>
              </a:rPr>
              <a:pPr>
                <a:defRPr/>
              </a:pPr>
              <a:t>6/25/2020</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lvl1pPr>
              <a:defRPr/>
            </a:lvl1pPr>
          </a:lstStyle>
          <a:p>
            <a:pPr>
              <a:defRPr/>
            </a:pPr>
            <a:fld id="{3B3B7DE0-D996-412F-B0BA-3991E5B9F17E}"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614114350"/>
      </p:ext>
    </p:extLst>
  </p:cSld>
  <p:clrMapOvr>
    <a:masterClrMapping/>
  </p:clrMapOvr>
  <p:transition>
    <p:wipe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4"/>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272076"/>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fld id="{63915A89-D0D8-46C7-B868-B2190ECC2415}" type="datetimeFigureOut">
              <a:rPr lang="en-US">
                <a:solidFill>
                  <a:prstClr val="black">
                    <a:tint val="75000"/>
                  </a:prstClr>
                </a:solidFill>
              </a:rPr>
              <a:pPr>
                <a:defRPr/>
              </a:pPr>
              <a:t>6/25/2020</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lvl1pPr>
              <a:defRPr/>
            </a:lvl1pPr>
          </a:lstStyle>
          <a:p>
            <a:pPr>
              <a:defRPr/>
            </a:pPr>
            <a:fld id="{0603D1B7-AE99-4FAD-98AE-AA751A467EA1}"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989653405"/>
      </p:ext>
    </p:extLst>
  </p:cSld>
  <p:clrMapOvr>
    <a:masterClrMapping/>
  </p:clrMapOvr>
  <p:transition>
    <p:wipe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
        <p:nvSpPr>
          <p:cNvPr id="3" name="Date Placeholder 1"/>
          <p:cNvSpPr>
            <a:spLocks noGrp="1"/>
          </p:cNvSpPr>
          <p:nvPr>
            <p:ph type="dt" sz="half" idx="10"/>
          </p:nvPr>
        </p:nvSpPr>
        <p:spPr/>
        <p:txBody>
          <a:bodyPr/>
          <a:lstStyle>
            <a:lvl1pPr>
              <a:defRPr/>
            </a:lvl1pPr>
          </a:lstStyle>
          <a:p>
            <a:pPr>
              <a:defRPr/>
            </a:pPr>
            <a:fld id="{714A53A3-1CD3-4FDA-BA06-4EBC73F95453}" type="datetimeFigureOut">
              <a:rPr lang="en-US">
                <a:solidFill>
                  <a:prstClr val="black">
                    <a:tint val="75000"/>
                  </a:prstClr>
                </a:solidFill>
              </a:rPr>
              <a:pPr>
                <a:defRPr/>
              </a:pPr>
              <a:t>6/25/2020</a:t>
            </a:fld>
            <a:endParaRPr lang="en-US" dirty="0">
              <a:solidFill>
                <a:prstClr val="black">
                  <a:tint val="75000"/>
                </a:prstClr>
              </a:solidFill>
            </a:endParaRPr>
          </a:p>
        </p:txBody>
      </p:sp>
      <p:sp>
        <p:nvSpPr>
          <p:cNvPr id="4" name="Footer Placeholder 2"/>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6" name="Slide Number Placeholder 3"/>
          <p:cNvSpPr>
            <a:spLocks noGrp="1"/>
          </p:cNvSpPr>
          <p:nvPr>
            <p:ph type="sldNum" sz="quarter" idx="12"/>
          </p:nvPr>
        </p:nvSpPr>
        <p:spPr/>
        <p:txBody>
          <a:bodyPr/>
          <a:lstStyle>
            <a:lvl1pPr>
              <a:defRPr/>
            </a:lvl1pPr>
          </a:lstStyle>
          <a:p>
            <a:pPr>
              <a:defRPr/>
            </a:pPr>
            <a:fld id="{67C6B762-3360-45D7-B808-C412BA363F83}"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1967406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7"/>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lvl1pPr>
              <a:defRPr/>
            </a:lvl1pPr>
          </a:lstStyle>
          <a:p>
            <a:pPr>
              <a:defRPr/>
            </a:pPr>
            <a:fld id="{9F6CBDA0-971B-4ED3-9B2D-E78A19D1B101}" type="datetimeFigureOut">
              <a:rPr lang="en-US">
                <a:solidFill>
                  <a:prstClr val="black">
                    <a:tint val="75000"/>
                  </a:prstClr>
                </a:solidFill>
              </a:rPr>
              <a:pPr>
                <a:defRPr/>
              </a:pPr>
              <a:t>6/25/2020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lvl1pPr>
              <a:defRPr/>
            </a:lvl1pPr>
          </a:lstStyle>
          <a:p>
            <a:pPr>
              <a:defRPr/>
            </a:pPr>
            <a:fld id="{1D2089FE-7212-4AFF-BD5A-E3F3E062768A}"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9497243"/>
      </p:ext>
    </p:extLst>
  </p:cSld>
  <p:clrMapOvr>
    <a:masterClrMapping/>
  </p:clrMapOvr>
  <p:transition>
    <p:wipe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7"/>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lvl1pPr>
              <a:defRPr/>
            </a:lvl1pPr>
          </a:lstStyle>
          <a:p>
            <a:pPr>
              <a:defRPr/>
            </a:pPr>
            <a:fld id="{F9C4F8B5-1FE7-4F7F-9D7E-8C30AEA3FAC3}" type="datetimeFigureOut">
              <a:rPr lang="en-US">
                <a:solidFill>
                  <a:prstClr val="black">
                    <a:tint val="75000"/>
                  </a:prstClr>
                </a:solidFill>
              </a:rPr>
              <a:pPr>
                <a:defRPr/>
              </a:pPr>
              <a:t>6/25/2020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lvl1pPr>
              <a:defRPr/>
            </a:lvl1pPr>
          </a:lstStyle>
          <a:p>
            <a:pPr>
              <a:defRPr/>
            </a:pPr>
            <a:fld id="{AE500FBF-6FED-43C9-8C9D-F7E3888B8533}"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79945711"/>
      </p:ext>
    </p:extLst>
  </p:cSld>
  <p:clrMapOvr>
    <a:masterClrMapping/>
  </p:clrMapOvr>
  <p:transition>
    <p:wipe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7C92404-A91D-4CD9-BA4D-AC54B737F366}" type="datetimeFigureOut">
              <a:rPr lang="en-US">
                <a:solidFill>
                  <a:prstClr val="black">
                    <a:tint val="75000"/>
                  </a:prstClr>
                </a:solidFill>
              </a:rPr>
              <a:pPr>
                <a:defRPr/>
              </a:pPr>
              <a:t>6/25/2020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E78CE51-28B5-4A33-9A9F-591C576927B2}"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677161793"/>
      </p:ext>
    </p:extLst>
  </p:cSld>
  <p:clrMapOvr>
    <a:masterClrMapping/>
  </p:clrMapOvr>
  <p:transition>
    <p:wipe di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B5EB681-E8A5-4F80-8980-722A886CAD73}" type="datetimeFigureOut">
              <a:rPr lang="en-US">
                <a:solidFill>
                  <a:prstClr val="black">
                    <a:tint val="75000"/>
                  </a:prstClr>
                </a:solidFill>
              </a:rPr>
              <a:pPr>
                <a:defRPr/>
              </a:pPr>
              <a:t>6/25/2020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ADB306B-07F5-4FDD-A901-9B7003DD6350}"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967458623"/>
      </p:ext>
    </p:extLst>
  </p:cSld>
  <p:clrMapOvr>
    <a:masterClrMapping/>
  </p:clrMapOvr>
  <p:transition>
    <p:wipe di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3059"/>
            <a:ext cx="8229600" cy="5408741"/>
          </a:xfrm>
          <a:prstGeom prst="rect">
            <a:avLst/>
          </a:prstGeom>
        </p:spPr>
        <p:txBody>
          <a:bodyPr lIns="91429" tIns="45714" rIns="91429" bIns="45714"/>
          <a:lstStyle>
            <a:lvl1pPr>
              <a:defRPr sz="2000">
                <a:latin typeface="Cambria" pitchFamily="18" charset="0"/>
              </a:defRPr>
            </a:lvl1pPr>
            <a:lvl2pPr marL="742950" indent="-285750">
              <a:buFont typeface="Courier New" pitchFamily="49" charset="0"/>
              <a:buChar char="o"/>
              <a:defRPr sz="1800">
                <a:latin typeface="Cambria" pitchFamily="18" charset="0"/>
              </a:defRPr>
            </a:lvl2pPr>
            <a:lvl3pPr>
              <a:defRPr sz="1800">
                <a:latin typeface="Cambria" pitchFamily="18" charset="0"/>
              </a:defRPr>
            </a:lvl3pPr>
            <a:lvl4pPr>
              <a:defRPr sz="1800">
                <a:latin typeface="Cambria" pitchFamily="18" charset="0"/>
              </a:defRPr>
            </a:lvl4pPr>
            <a:lvl5pPr>
              <a:defRPr sz="1800">
                <a:latin typeface="Cambr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4238925"/>
      </p:ext>
    </p:extLst>
  </p:cSld>
  <p:clrMapOvr>
    <a:masterClrMapping/>
  </p:clrMapOvr>
  <p:transition>
    <p:wipe dir="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06515816"/>
      </p:ext>
    </p:extLst>
  </p:cSld>
  <p:clrMapOvr>
    <a:masterClrMapping/>
  </p:clrMapOvr>
  <p:transition>
    <p:wipe dir="u"/>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304" y="914400"/>
            <a:ext cx="7890696" cy="5408741"/>
          </a:xfrm>
          <a:prstGeom prst="rect">
            <a:avLst/>
          </a:prstGeom>
        </p:spPr>
        <p:txBody>
          <a:bodyPr lIns="91429" tIns="45714" rIns="91429" bIns="45714"/>
          <a:lstStyle>
            <a:lvl1pPr>
              <a:defRPr sz="2000">
                <a:latin typeface="Cambria" pitchFamily="18" charset="0"/>
              </a:defRPr>
            </a:lvl1pPr>
            <a:lvl2pPr>
              <a:defRPr sz="1800">
                <a:latin typeface="Cambria" pitchFamily="18" charset="0"/>
              </a:defRPr>
            </a:lvl2pPr>
            <a:lvl3pPr>
              <a:defRPr sz="1800">
                <a:latin typeface="Cambria" pitchFamily="18" charset="0"/>
              </a:defRPr>
            </a:lvl3pPr>
            <a:lvl4pPr>
              <a:defRPr sz="1800">
                <a:latin typeface="Cambria" pitchFamily="18" charset="0"/>
              </a:defRPr>
            </a:lvl4pPr>
            <a:lvl5pPr>
              <a:defRPr sz="1800">
                <a:latin typeface="Cambr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55990730"/>
      </p:ext>
    </p:extLst>
  </p:cSld>
  <p:clrMapOvr>
    <a:masterClrMapping/>
  </p:clrMapOvr>
  <p:transition>
    <p:wipe di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304" y="914400"/>
            <a:ext cx="7890696" cy="5408741"/>
          </a:xfrm>
          <a:prstGeom prst="rect">
            <a:avLst/>
          </a:prstGeom>
        </p:spPr>
        <p:txBody>
          <a:bodyPr lIns="91429" tIns="45714" rIns="91429" bIns="45714"/>
          <a:lstStyle>
            <a:lvl1pPr>
              <a:defRPr sz="2000">
                <a:latin typeface="Cambria" pitchFamily="18" charset="0"/>
              </a:defRPr>
            </a:lvl1pPr>
            <a:lvl2pPr>
              <a:defRPr sz="1800">
                <a:latin typeface="Cambria" pitchFamily="18" charset="0"/>
              </a:defRPr>
            </a:lvl2pPr>
            <a:lvl3pPr>
              <a:defRPr sz="1800">
                <a:latin typeface="Cambria" pitchFamily="18" charset="0"/>
              </a:defRPr>
            </a:lvl3pPr>
            <a:lvl4pPr>
              <a:defRPr sz="1800">
                <a:latin typeface="Cambria" pitchFamily="18" charset="0"/>
              </a:defRPr>
            </a:lvl4pPr>
            <a:lvl5pPr>
              <a:defRPr sz="1800">
                <a:latin typeface="Cambr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99836062"/>
      </p:ext>
    </p:extLst>
  </p:cSld>
  <p:clrMapOvr>
    <a:masterClrMapping/>
  </p:clrMapOvr>
  <p:transition>
    <p:wipe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921066E9-DEC4-4300-8F56-223BBD4CB2F6}" type="datetimeFigureOut">
              <a:rPr lang="en-US"/>
              <a:pPr>
                <a:defRPr/>
              </a:pPr>
              <a:t>6/25/2020</a:t>
            </a:fld>
            <a:endParaRPr lang="en-US"/>
          </a:p>
        </p:txBody>
      </p:sp>
      <p:sp>
        <p:nvSpPr>
          <p:cNvPr id="5" name="Footer Placeholder 4"/>
          <p:cNvSpPr>
            <a:spLocks noGrp="1"/>
          </p:cNvSpPr>
          <p:nvPr>
            <p:ph type="ftr" sz="quarter" idx="11"/>
          </p:nvPr>
        </p:nvSpPr>
        <p:spPr>
          <a:xfrm>
            <a:off x="3124200" y="6356354"/>
            <a:ext cx="2895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endParaRPr lang="en-US"/>
          </a:p>
        </p:txBody>
      </p:sp>
      <p:sp>
        <p:nvSpPr>
          <p:cNvPr id="6" name="Slide Number Placeholder 5"/>
          <p:cNvSpPr>
            <a:spLocks noGrp="1"/>
          </p:cNvSpPr>
          <p:nvPr>
            <p:ph type="sldNum" sz="quarter" idx="12"/>
          </p:nvPr>
        </p:nvSpPr>
        <p:spPr>
          <a:xfrm>
            <a:off x="6553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6F8F00A1-7057-43EF-9B9E-3739400E84C0}" type="slidenum">
              <a:rPr lang="en-US"/>
              <a:pPr>
                <a:defRPr/>
              </a:pPr>
              <a:t>‹#›</a:t>
            </a:fld>
            <a:endParaRPr lang="en-US"/>
          </a:p>
        </p:txBody>
      </p:sp>
    </p:spTree>
    <p:extLst>
      <p:ext uri="{BB962C8B-B14F-4D97-AF65-F5344CB8AC3E}">
        <p14:creationId xmlns:p14="http://schemas.microsoft.com/office/powerpoint/2010/main" val="675987528"/>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lvl1pPr>
              <a:defRPr>
                <a:latin typeface="Arial" charset="0"/>
                <a:cs typeface="Arial" charset="0"/>
              </a:defRPr>
            </a:lvl1pPr>
          </a:lstStyle>
          <a:p>
            <a:pPr>
              <a:defRPr/>
            </a:pPr>
            <a:fld id="{E15C3819-90E0-4194-A3D8-157F2D8B35CD}" type="datetimeFigureOut">
              <a:rPr lang="en-US">
                <a:solidFill>
                  <a:prstClr val="black">
                    <a:tint val="75000"/>
                  </a:prstClr>
                </a:solidFill>
              </a:rPr>
              <a:pPr>
                <a:defRPr/>
              </a:pPr>
              <a:t>6/25/2020</a:t>
            </a:fld>
            <a:endParaRPr lang="en-IN"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Arial" charset="0"/>
                <a:cs typeface="Arial" charset="0"/>
              </a:defRPr>
            </a:lvl1pPr>
          </a:lstStyle>
          <a:p>
            <a:pPr>
              <a:defRPr/>
            </a:pPr>
            <a:endParaRPr lang="en-IN"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atin typeface="Arial" charset="0"/>
                <a:cs typeface="Arial" charset="0"/>
              </a:defRPr>
            </a:lvl1pPr>
          </a:lstStyle>
          <a:p>
            <a:pPr>
              <a:defRPr/>
            </a:pPr>
            <a:fld id="{A8515BBE-9032-4361-B50C-E7CC7450F9F2}" type="slidenum">
              <a:rPr lang="en-IN">
                <a:solidFill>
                  <a:prstClr val="black">
                    <a:tint val="75000"/>
                  </a:prstClr>
                </a:solidFill>
              </a:rPr>
              <a:pPr>
                <a:defRPr/>
              </a:pPr>
              <a:t>‹#›</a:t>
            </a:fld>
            <a:endParaRPr lang="en-IN" dirty="0">
              <a:solidFill>
                <a:prstClr val="black">
                  <a:tint val="75000"/>
                </a:prstClr>
              </a:solidFill>
            </a:endParaRPr>
          </a:p>
        </p:txBody>
      </p:sp>
    </p:spTree>
    <p:extLst>
      <p:ext uri="{BB962C8B-B14F-4D97-AF65-F5344CB8AC3E}">
        <p14:creationId xmlns:p14="http://schemas.microsoft.com/office/powerpoint/2010/main" val="3155605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E3478D87-00A2-4A87-A4B3-BE4158E9F636}" type="datetimeFigureOut">
              <a:rPr lang="en-US"/>
              <a:pPr>
                <a:defRPr/>
              </a:pPr>
              <a:t>6/25/2020</a:t>
            </a:fld>
            <a:endParaRPr lang="en-US"/>
          </a:p>
        </p:txBody>
      </p:sp>
      <p:sp>
        <p:nvSpPr>
          <p:cNvPr id="6" name="Footer Placeholder 5"/>
          <p:cNvSpPr>
            <a:spLocks noGrp="1"/>
          </p:cNvSpPr>
          <p:nvPr>
            <p:ph type="ftr" sz="quarter" idx="11"/>
          </p:nvPr>
        </p:nvSpPr>
        <p:spPr>
          <a:xfrm>
            <a:off x="3124200" y="6356354"/>
            <a:ext cx="2895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endParaRPr lang="en-US"/>
          </a:p>
        </p:txBody>
      </p:sp>
      <p:sp>
        <p:nvSpPr>
          <p:cNvPr id="7" name="Slide Number Placeholder 6"/>
          <p:cNvSpPr>
            <a:spLocks noGrp="1"/>
          </p:cNvSpPr>
          <p:nvPr>
            <p:ph type="sldNum" sz="quarter" idx="12"/>
          </p:nvPr>
        </p:nvSpPr>
        <p:spPr>
          <a:xfrm>
            <a:off x="6553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D050C078-2A89-4340-A5BE-80BF7525425D}" type="slidenum">
              <a:rPr lang="en-US"/>
              <a:pPr>
                <a:defRPr/>
              </a:pPr>
              <a:t>‹#›</a:t>
            </a:fld>
            <a:endParaRPr lang="en-US"/>
          </a:p>
        </p:txBody>
      </p:sp>
    </p:spTree>
    <p:extLst>
      <p:ext uri="{BB962C8B-B14F-4D97-AF65-F5344CB8AC3E}">
        <p14:creationId xmlns:p14="http://schemas.microsoft.com/office/powerpoint/2010/main" val="4512352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CE85FE45-6B80-49DE-96BE-09A4F0F60FF3}" type="datetimeFigureOut">
              <a:rPr lang="en-US"/>
              <a:pPr>
                <a:defRPr/>
              </a:pPr>
              <a:t>6/25/2020</a:t>
            </a:fld>
            <a:endParaRPr lang="en-US"/>
          </a:p>
        </p:txBody>
      </p:sp>
      <p:sp>
        <p:nvSpPr>
          <p:cNvPr id="8" name="Footer Placeholder 7"/>
          <p:cNvSpPr>
            <a:spLocks noGrp="1"/>
          </p:cNvSpPr>
          <p:nvPr>
            <p:ph type="ftr" sz="quarter" idx="11"/>
          </p:nvPr>
        </p:nvSpPr>
        <p:spPr>
          <a:xfrm>
            <a:off x="3124200" y="6356354"/>
            <a:ext cx="2895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endParaRPr lang="en-US"/>
          </a:p>
        </p:txBody>
      </p:sp>
      <p:sp>
        <p:nvSpPr>
          <p:cNvPr id="9" name="Slide Number Placeholder 8"/>
          <p:cNvSpPr>
            <a:spLocks noGrp="1"/>
          </p:cNvSpPr>
          <p:nvPr>
            <p:ph type="sldNum" sz="quarter" idx="12"/>
          </p:nvPr>
        </p:nvSpPr>
        <p:spPr>
          <a:xfrm>
            <a:off x="6553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EB9D30EF-60B4-4A47-8A45-5D3D0D1C18D8}" type="slidenum">
              <a:rPr lang="en-US"/>
              <a:pPr>
                <a:defRPr/>
              </a:pPr>
              <a:t>‹#›</a:t>
            </a:fld>
            <a:endParaRPr lang="en-US"/>
          </a:p>
        </p:txBody>
      </p:sp>
    </p:spTree>
    <p:extLst>
      <p:ext uri="{BB962C8B-B14F-4D97-AF65-F5344CB8AC3E}">
        <p14:creationId xmlns:p14="http://schemas.microsoft.com/office/powerpoint/2010/main" val="328881687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35FC387D-7796-4A3C-8FF4-CC75E7F210F0}" type="datetimeFigureOut">
              <a:rPr lang="en-US"/>
              <a:pPr>
                <a:defRPr/>
              </a:pPr>
              <a:t>6/25/2020</a:t>
            </a:fld>
            <a:endParaRPr lang="en-US"/>
          </a:p>
        </p:txBody>
      </p:sp>
      <p:sp>
        <p:nvSpPr>
          <p:cNvPr id="4" name="Footer Placeholder 3"/>
          <p:cNvSpPr>
            <a:spLocks noGrp="1"/>
          </p:cNvSpPr>
          <p:nvPr>
            <p:ph type="ftr" sz="quarter" idx="11"/>
          </p:nvPr>
        </p:nvSpPr>
        <p:spPr>
          <a:xfrm>
            <a:off x="3124200" y="6356354"/>
            <a:ext cx="2895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endParaRPr lang="en-US"/>
          </a:p>
        </p:txBody>
      </p:sp>
      <p:sp>
        <p:nvSpPr>
          <p:cNvPr id="5" name="Slide Number Placeholder 4"/>
          <p:cNvSpPr>
            <a:spLocks noGrp="1"/>
          </p:cNvSpPr>
          <p:nvPr>
            <p:ph type="sldNum" sz="quarter" idx="12"/>
          </p:nvPr>
        </p:nvSpPr>
        <p:spPr>
          <a:xfrm>
            <a:off x="6553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E4CEA0A9-3ACB-48E6-8395-96D57D138920}" type="slidenum">
              <a:rPr lang="en-US"/>
              <a:pPr>
                <a:defRPr/>
              </a:pPr>
              <a:t>‹#›</a:t>
            </a:fld>
            <a:endParaRPr lang="en-US"/>
          </a:p>
        </p:txBody>
      </p:sp>
    </p:spTree>
    <p:extLst>
      <p:ext uri="{BB962C8B-B14F-4D97-AF65-F5344CB8AC3E}">
        <p14:creationId xmlns:p14="http://schemas.microsoft.com/office/powerpoint/2010/main" val="115480552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6E4EBA90-4B0C-4440-9FDB-0CE93A690310}" type="datetimeFigureOut">
              <a:rPr lang="en-US"/>
              <a:pPr>
                <a:defRPr/>
              </a:pPr>
              <a:t>6/25/2020</a:t>
            </a:fld>
            <a:endParaRPr lang="en-US"/>
          </a:p>
        </p:txBody>
      </p:sp>
      <p:sp>
        <p:nvSpPr>
          <p:cNvPr id="3" name="Footer Placeholder 2"/>
          <p:cNvSpPr>
            <a:spLocks noGrp="1"/>
          </p:cNvSpPr>
          <p:nvPr>
            <p:ph type="ftr" sz="quarter" idx="11"/>
          </p:nvPr>
        </p:nvSpPr>
        <p:spPr>
          <a:xfrm>
            <a:off x="3124200" y="6356354"/>
            <a:ext cx="2895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endParaRPr lang="en-US"/>
          </a:p>
        </p:txBody>
      </p:sp>
      <p:sp>
        <p:nvSpPr>
          <p:cNvPr id="4" name="Slide Number Placeholder 3"/>
          <p:cNvSpPr>
            <a:spLocks noGrp="1"/>
          </p:cNvSpPr>
          <p:nvPr>
            <p:ph type="sldNum" sz="quarter" idx="12"/>
          </p:nvPr>
        </p:nvSpPr>
        <p:spPr>
          <a:xfrm>
            <a:off x="6553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9DD6F2FA-1CAE-41FC-B6B8-99C624A72C98}" type="slidenum">
              <a:rPr lang="en-US"/>
              <a:pPr>
                <a:defRPr/>
              </a:pPr>
              <a:t>‹#›</a:t>
            </a:fld>
            <a:endParaRPr lang="en-US"/>
          </a:p>
        </p:txBody>
      </p:sp>
    </p:spTree>
    <p:extLst>
      <p:ext uri="{BB962C8B-B14F-4D97-AF65-F5344CB8AC3E}">
        <p14:creationId xmlns:p14="http://schemas.microsoft.com/office/powerpoint/2010/main" val="26096116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1" y="273052"/>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2"/>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D8E7CF09-DAF5-4B85-BF46-442F7E13AA3D}" type="datetimeFigureOut">
              <a:rPr lang="en-US"/>
              <a:pPr>
                <a:defRPr/>
              </a:pPr>
              <a:t>6/25/2020</a:t>
            </a:fld>
            <a:endParaRPr lang="en-US"/>
          </a:p>
        </p:txBody>
      </p:sp>
      <p:sp>
        <p:nvSpPr>
          <p:cNvPr id="6" name="Footer Placeholder 5"/>
          <p:cNvSpPr>
            <a:spLocks noGrp="1"/>
          </p:cNvSpPr>
          <p:nvPr>
            <p:ph type="ftr" sz="quarter" idx="11"/>
          </p:nvPr>
        </p:nvSpPr>
        <p:spPr>
          <a:xfrm>
            <a:off x="3124200" y="6356354"/>
            <a:ext cx="2895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endParaRPr lang="en-US"/>
          </a:p>
        </p:txBody>
      </p:sp>
      <p:sp>
        <p:nvSpPr>
          <p:cNvPr id="7" name="Slide Number Placeholder 6"/>
          <p:cNvSpPr>
            <a:spLocks noGrp="1"/>
          </p:cNvSpPr>
          <p:nvPr>
            <p:ph type="sldNum" sz="quarter" idx="12"/>
          </p:nvPr>
        </p:nvSpPr>
        <p:spPr>
          <a:xfrm>
            <a:off x="6553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7F6966F9-8BA7-4662-8ED4-5AA134B5FB46}" type="slidenum">
              <a:rPr lang="en-US"/>
              <a:pPr>
                <a:defRPr/>
              </a:pPr>
              <a:t>‹#›</a:t>
            </a:fld>
            <a:endParaRPr lang="en-US"/>
          </a:p>
        </p:txBody>
      </p:sp>
    </p:spTree>
    <p:extLst>
      <p:ext uri="{BB962C8B-B14F-4D97-AF65-F5344CB8AC3E}">
        <p14:creationId xmlns:p14="http://schemas.microsoft.com/office/powerpoint/2010/main" val="369140769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9AB98074-3E5A-453B-BBDF-77762564A577}" type="datetimeFigureOut">
              <a:rPr lang="en-US"/>
              <a:pPr>
                <a:defRPr/>
              </a:pPr>
              <a:t>6/25/2020</a:t>
            </a:fld>
            <a:endParaRPr lang="en-US"/>
          </a:p>
        </p:txBody>
      </p:sp>
      <p:sp>
        <p:nvSpPr>
          <p:cNvPr id="6" name="Footer Placeholder 5"/>
          <p:cNvSpPr>
            <a:spLocks noGrp="1"/>
          </p:cNvSpPr>
          <p:nvPr>
            <p:ph type="ftr" sz="quarter" idx="11"/>
          </p:nvPr>
        </p:nvSpPr>
        <p:spPr>
          <a:xfrm>
            <a:off x="3124200" y="6356354"/>
            <a:ext cx="2895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endParaRPr lang="en-US"/>
          </a:p>
        </p:txBody>
      </p:sp>
      <p:sp>
        <p:nvSpPr>
          <p:cNvPr id="7" name="Slide Number Placeholder 6"/>
          <p:cNvSpPr>
            <a:spLocks noGrp="1"/>
          </p:cNvSpPr>
          <p:nvPr>
            <p:ph type="sldNum" sz="quarter" idx="12"/>
          </p:nvPr>
        </p:nvSpPr>
        <p:spPr>
          <a:xfrm>
            <a:off x="6553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828AE1E4-0976-435A-B2B9-49EFB8CD351A}" type="slidenum">
              <a:rPr lang="en-US"/>
              <a:pPr>
                <a:defRPr/>
              </a:pPr>
              <a:t>‹#›</a:t>
            </a:fld>
            <a:endParaRPr lang="en-US"/>
          </a:p>
        </p:txBody>
      </p:sp>
    </p:spTree>
    <p:extLst>
      <p:ext uri="{BB962C8B-B14F-4D97-AF65-F5344CB8AC3E}">
        <p14:creationId xmlns:p14="http://schemas.microsoft.com/office/powerpoint/2010/main" val="369416529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ags" Target="../tags/tag1.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tags" Target="../tags/tag3.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theme" Target="../theme/theme4.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image" Target="../media/image2.pn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image" Target="../media/image1.png"/><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17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Agenda</a:t>
            </a:r>
          </a:p>
        </p:txBody>
      </p:sp>
    </p:spTree>
    <p:extLst>
      <p:ext uri="{BB962C8B-B14F-4D97-AF65-F5344CB8AC3E}">
        <p14:creationId xmlns:p14="http://schemas.microsoft.com/office/powerpoint/2010/main" val="427201821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Lst>
  <p:transition/>
  <p:txStyles>
    <p:titleStyle>
      <a:lvl1pPr algn="ctr" rtl="0" eaLnBrk="0" fontAlgn="base" hangingPunct="0">
        <a:spcBef>
          <a:spcPct val="0"/>
        </a:spcBef>
        <a:spcAft>
          <a:spcPct val="0"/>
        </a:spcAft>
        <a:defRPr sz="2400" b="1" kern="1200">
          <a:solidFill>
            <a:schemeClr val="tx1"/>
          </a:solidFill>
          <a:latin typeface="Cambria" pitchFamily="18" charset="0"/>
          <a:ea typeface="+mj-ea"/>
          <a:cs typeface="+mj-cs"/>
        </a:defRPr>
      </a:lvl1pPr>
      <a:lvl2pPr algn="ctr" rtl="0" eaLnBrk="0" fontAlgn="base" hangingPunct="0">
        <a:spcBef>
          <a:spcPct val="0"/>
        </a:spcBef>
        <a:spcAft>
          <a:spcPct val="0"/>
        </a:spcAft>
        <a:defRPr sz="2400" b="1">
          <a:solidFill>
            <a:schemeClr val="tx1"/>
          </a:solidFill>
          <a:latin typeface="Cambria" pitchFamily="18" charset="0"/>
        </a:defRPr>
      </a:lvl2pPr>
      <a:lvl3pPr algn="ctr" rtl="0" eaLnBrk="0" fontAlgn="base" hangingPunct="0">
        <a:spcBef>
          <a:spcPct val="0"/>
        </a:spcBef>
        <a:spcAft>
          <a:spcPct val="0"/>
        </a:spcAft>
        <a:defRPr sz="2400" b="1">
          <a:solidFill>
            <a:schemeClr val="tx1"/>
          </a:solidFill>
          <a:latin typeface="Cambria" pitchFamily="18" charset="0"/>
        </a:defRPr>
      </a:lvl3pPr>
      <a:lvl4pPr algn="ctr" rtl="0" eaLnBrk="0" fontAlgn="base" hangingPunct="0">
        <a:spcBef>
          <a:spcPct val="0"/>
        </a:spcBef>
        <a:spcAft>
          <a:spcPct val="0"/>
        </a:spcAft>
        <a:defRPr sz="2400" b="1">
          <a:solidFill>
            <a:schemeClr val="tx1"/>
          </a:solidFill>
          <a:latin typeface="Cambria" pitchFamily="18" charset="0"/>
        </a:defRPr>
      </a:lvl4pPr>
      <a:lvl5pPr algn="ctr" rtl="0" eaLnBrk="0" fontAlgn="base" hangingPunct="0">
        <a:spcBef>
          <a:spcPct val="0"/>
        </a:spcBef>
        <a:spcAft>
          <a:spcPct val="0"/>
        </a:spcAft>
        <a:defRPr sz="2400" b="1">
          <a:solidFill>
            <a:schemeClr val="tx1"/>
          </a:solidFill>
          <a:latin typeface="Cambria" pitchFamily="18"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194" name="Picture 6"/>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209550"/>
            <a:ext cx="9144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1" descr="120616---Final-Logo-Transparent.png"/>
          <p:cNvPicPr>
            <a:picLocks noChangeAspect="1"/>
          </p:cNvPicPr>
          <p:nvPr userDrawn="1">
            <p:custDataLst>
              <p:tags r:id="rId4"/>
            </p:custDataLst>
          </p:nvPr>
        </p:nvPicPr>
        <p:blipFill>
          <a:blip r:embed="rId6" cstate="print"/>
          <a:srcRect/>
          <a:stretch>
            <a:fillRect/>
          </a:stretch>
        </p:blipFill>
        <p:spPr bwMode="auto">
          <a:xfrm>
            <a:off x="8293100" y="0"/>
            <a:ext cx="774700" cy="914400"/>
          </a:xfrm>
          <a:prstGeom prst="rect">
            <a:avLst/>
          </a:prstGeom>
          <a:noFill/>
          <a:ln w="9525">
            <a:noFill/>
            <a:miter lim="800000"/>
            <a:headEnd/>
            <a:tailEnd/>
          </a:ln>
        </p:spPr>
      </p:pic>
      <p:sp>
        <p:nvSpPr>
          <p:cNvPr id="4" name="Footer Placeholder 4"/>
          <p:cNvSpPr txBox="1">
            <a:spLocks/>
          </p:cNvSpPr>
          <p:nvPr userDrawn="1"/>
        </p:nvSpPr>
        <p:spPr>
          <a:xfrm>
            <a:off x="3124200" y="6416679"/>
            <a:ext cx="2895600" cy="365125"/>
          </a:xfrm>
          <a:prstGeom prst="rect">
            <a:avLst/>
          </a:prstGeom>
        </p:spPr>
        <p:txBody>
          <a:bodyPr/>
          <a:lstStyle>
            <a:defPPr>
              <a:defRPr lang="en-US"/>
            </a:defPPr>
            <a:lvl1pPr marL="0" algn="ct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Private and Confidential</a:t>
            </a:r>
          </a:p>
        </p:txBody>
      </p:sp>
      <p:sp>
        <p:nvSpPr>
          <p:cNvPr id="5" name="Slide Number Placeholder 5"/>
          <p:cNvSpPr txBox="1">
            <a:spLocks/>
          </p:cNvSpPr>
          <p:nvPr userDrawn="1"/>
        </p:nvSpPr>
        <p:spPr>
          <a:xfrm>
            <a:off x="6629400" y="6416679"/>
            <a:ext cx="2133600" cy="365125"/>
          </a:xfrm>
          <a:prstGeom prst="rect">
            <a:avLst/>
          </a:prstGeom>
        </p:spPr>
        <p:txBody>
          <a:bodyPr/>
          <a:lstStyle>
            <a:defPPr>
              <a:defRPr lang="en-US"/>
            </a:defPPr>
            <a:lvl1pPr marL="0" algn="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F68F43-4567-4CB0-B00D-7267D614B448}" type="slidenum">
              <a:rPr lang="en-US" smtClean="0"/>
              <a:pPr/>
              <a:t>‹#›</a:t>
            </a:fld>
            <a:endParaRPr lang="en-US"/>
          </a:p>
        </p:txBody>
      </p:sp>
    </p:spTree>
    <p:extLst>
      <p:ext uri="{BB962C8B-B14F-4D97-AF65-F5344CB8AC3E}">
        <p14:creationId xmlns:p14="http://schemas.microsoft.com/office/powerpoint/2010/main" val="1450150504"/>
      </p:ext>
    </p:extLst>
  </p:cSld>
  <p:clrMap bg1="lt1" tx1="dk1" bg2="lt2" tx2="dk2" accent1="accent1" accent2="accent2" accent3="accent3" accent4="accent4" accent5="accent5" accent6="accent6" hlink="hlink" folHlink="folHlink"/>
  <p:sldLayoutIdLst>
    <p:sldLayoutId id="2147483683" r:id="rId1"/>
    <p:sldLayoutId id="2147483684" r:id="rId2"/>
  </p:sldLayoutIdLst>
  <p:transition>
    <p:wipe dir="u"/>
  </p:transition>
  <p:txStyles>
    <p:title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p:titleStyle>
    <p:bodyStyle>
      <a:lvl1pPr marL="341313" indent="-341313" algn="l" defTabSz="455613"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MS PGothic"/>
        </a:defRPr>
      </a:lvl1pPr>
      <a:lvl2pPr marL="741363" indent="-284163" algn="l" defTabSz="455613"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S PGothic"/>
        </a:defRPr>
      </a:lvl2pPr>
      <a:lvl3pPr marL="1141413" indent="-227013" algn="l" defTabSz="455613"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S PGothic"/>
        </a:defRPr>
      </a:lvl3pPr>
      <a:lvl4pPr marL="15986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a:defRPr>
      </a:lvl4pPr>
      <a:lvl5pPr marL="20558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a:defRPr>
      </a:lvl5pPr>
      <a:lvl6pPr marL="2514306" indent="-228573" algn="l" defTabSz="457146" rtl="0" eaLnBrk="1" latinLnBrk="0" hangingPunct="1">
        <a:spcBef>
          <a:spcPct val="20000"/>
        </a:spcBef>
        <a:buFont typeface="Arial"/>
        <a:buChar char="•"/>
        <a:defRPr sz="2000" kern="1200">
          <a:solidFill>
            <a:schemeClr val="tx1"/>
          </a:solidFill>
          <a:latin typeface="+mn-lt"/>
          <a:ea typeface="+mn-ea"/>
          <a:cs typeface="+mn-cs"/>
        </a:defRPr>
      </a:lvl6pPr>
      <a:lvl7pPr marL="2971453" indent="-228573" algn="l" defTabSz="457146" rtl="0" eaLnBrk="1" latinLnBrk="0" hangingPunct="1">
        <a:spcBef>
          <a:spcPct val="20000"/>
        </a:spcBef>
        <a:buFont typeface="Arial"/>
        <a:buChar char="•"/>
        <a:defRPr sz="2000" kern="1200">
          <a:solidFill>
            <a:schemeClr val="tx1"/>
          </a:solidFill>
          <a:latin typeface="+mn-lt"/>
          <a:ea typeface="+mn-ea"/>
          <a:cs typeface="+mn-cs"/>
        </a:defRPr>
      </a:lvl7pPr>
      <a:lvl8pPr marL="3428599" indent="-228573" algn="l" defTabSz="457146" rtl="0" eaLnBrk="1" latinLnBrk="0" hangingPunct="1">
        <a:spcBef>
          <a:spcPct val="20000"/>
        </a:spcBef>
        <a:buFont typeface="Arial"/>
        <a:buChar char="•"/>
        <a:defRPr sz="2000" kern="1200">
          <a:solidFill>
            <a:schemeClr val="tx1"/>
          </a:solidFill>
          <a:latin typeface="+mn-lt"/>
          <a:ea typeface="+mn-ea"/>
          <a:cs typeface="+mn-cs"/>
        </a:defRPr>
      </a:lvl8pPr>
      <a:lvl9pPr marL="3885746" indent="-228573" algn="l" defTabSz="457146"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46" rtl="0" eaLnBrk="1" latinLnBrk="0" hangingPunct="1">
        <a:defRPr sz="1800" kern="1200">
          <a:solidFill>
            <a:schemeClr val="tx1"/>
          </a:solidFill>
          <a:latin typeface="+mn-lt"/>
          <a:ea typeface="+mn-ea"/>
          <a:cs typeface="+mn-cs"/>
        </a:defRPr>
      </a:lvl1pPr>
      <a:lvl2pPr marL="457146" algn="l" defTabSz="457146" rtl="0" eaLnBrk="1" latinLnBrk="0" hangingPunct="1">
        <a:defRPr sz="1800" kern="1200">
          <a:solidFill>
            <a:schemeClr val="tx1"/>
          </a:solidFill>
          <a:latin typeface="+mn-lt"/>
          <a:ea typeface="+mn-ea"/>
          <a:cs typeface="+mn-cs"/>
        </a:defRPr>
      </a:lvl2pPr>
      <a:lvl3pPr marL="914293" algn="l" defTabSz="457146" rtl="0" eaLnBrk="1" latinLnBrk="0" hangingPunct="1">
        <a:defRPr sz="1800" kern="1200">
          <a:solidFill>
            <a:schemeClr val="tx1"/>
          </a:solidFill>
          <a:latin typeface="+mn-lt"/>
          <a:ea typeface="+mn-ea"/>
          <a:cs typeface="+mn-cs"/>
        </a:defRPr>
      </a:lvl3pPr>
      <a:lvl4pPr marL="1371440" algn="l" defTabSz="457146" rtl="0" eaLnBrk="1" latinLnBrk="0" hangingPunct="1">
        <a:defRPr sz="1800" kern="1200">
          <a:solidFill>
            <a:schemeClr val="tx1"/>
          </a:solidFill>
          <a:latin typeface="+mn-lt"/>
          <a:ea typeface="+mn-ea"/>
          <a:cs typeface="+mn-cs"/>
        </a:defRPr>
      </a:lvl4pPr>
      <a:lvl5pPr marL="1828586" algn="l" defTabSz="457146" rtl="0" eaLnBrk="1" latinLnBrk="0" hangingPunct="1">
        <a:defRPr sz="1800" kern="1200">
          <a:solidFill>
            <a:schemeClr val="tx1"/>
          </a:solidFill>
          <a:latin typeface="+mn-lt"/>
          <a:ea typeface="+mn-ea"/>
          <a:cs typeface="+mn-cs"/>
        </a:defRPr>
      </a:lvl5pPr>
      <a:lvl6pPr marL="2285733" algn="l" defTabSz="457146" rtl="0" eaLnBrk="1" latinLnBrk="0" hangingPunct="1">
        <a:defRPr sz="1800" kern="1200">
          <a:solidFill>
            <a:schemeClr val="tx1"/>
          </a:solidFill>
          <a:latin typeface="+mn-lt"/>
          <a:ea typeface="+mn-ea"/>
          <a:cs typeface="+mn-cs"/>
        </a:defRPr>
      </a:lvl6pPr>
      <a:lvl7pPr marL="2742879" algn="l" defTabSz="457146" rtl="0" eaLnBrk="1" latinLnBrk="0" hangingPunct="1">
        <a:defRPr sz="1800" kern="1200">
          <a:solidFill>
            <a:schemeClr val="tx1"/>
          </a:solidFill>
          <a:latin typeface="+mn-lt"/>
          <a:ea typeface="+mn-ea"/>
          <a:cs typeface="+mn-cs"/>
        </a:defRPr>
      </a:lvl7pPr>
      <a:lvl8pPr marL="3200026" algn="l" defTabSz="457146" rtl="0" eaLnBrk="1" latinLnBrk="0" hangingPunct="1">
        <a:defRPr sz="1800" kern="1200">
          <a:solidFill>
            <a:schemeClr val="tx1"/>
          </a:solidFill>
          <a:latin typeface="+mn-lt"/>
          <a:ea typeface="+mn-ea"/>
          <a:cs typeface="+mn-cs"/>
        </a:defRPr>
      </a:lvl8pPr>
      <a:lvl9pPr marL="3657172" algn="l" defTabSz="457146"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Footer Placeholder 4"/>
          <p:cNvSpPr>
            <a:spLocks noGrp="1"/>
          </p:cNvSpPr>
          <p:nvPr>
            <p:ph type="ftr" sz="quarter" idx="3"/>
          </p:nvPr>
        </p:nvSpPr>
        <p:spPr>
          <a:xfrm>
            <a:off x="3124200" y="6356377"/>
            <a:ext cx="2895600" cy="365125"/>
          </a:xfrm>
          <a:prstGeom prst="rect">
            <a:avLst/>
          </a:prstGeom>
        </p:spPr>
        <p:txBody>
          <a:bodyPr/>
          <a:lstStyle>
            <a:lvl1pPr algn="ctr" defTabSz="914400" eaLnBrk="1" fontAlgn="auto" hangingPunct="1">
              <a:spcBef>
                <a:spcPts val="0"/>
              </a:spcBef>
              <a:spcAft>
                <a:spcPts val="0"/>
              </a:spcAft>
              <a:defRPr sz="1200">
                <a:solidFill>
                  <a:prstClr val="black"/>
                </a:solidFill>
                <a:latin typeface="Calibri"/>
                <a:ea typeface="+mn-ea"/>
                <a:cs typeface="+mn-cs"/>
              </a:defRPr>
            </a:lvl1pPr>
          </a:lstStyle>
          <a:p>
            <a:pPr>
              <a:defRPr/>
            </a:pPr>
            <a:r>
              <a:rPr lang="en-US"/>
              <a:t>Private and Confidential</a:t>
            </a:r>
            <a:endParaRPr lang="en-US" dirty="0"/>
          </a:p>
        </p:txBody>
      </p:sp>
      <p:sp>
        <p:nvSpPr>
          <p:cNvPr id="3" name="Slide Number Placeholder 5"/>
          <p:cNvSpPr>
            <a:spLocks noGrp="1"/>
          </p:cNvSpPr>
          <p:nvPr>
            <p:ph type="sldNum" sz="quarter" idx="4"/>
          </p:nvPr>
        </p:nvSpPr>
        <p:spPr>
          <a:xfrm>
            <a:off x="6553200" y="6356377"/>
            <a:ext cx="2133600" cy="365125"/>
          </a:xfrm>
          <a:prstGeom prst="rect">
            <a:avLst/>
          </a:prstGeom>
        </p:spPr>
        <p:txBody>
          <a:bodyPr vert="horz" wrap="square" lIns="91440" tIns="45720" rIns="91440" bIns="45720" numCol="1" anchor="t" anchorCtr="0" compatLnSpc="1">
            <a:prstTxWarp prst="textNoShape">
              <a:avLst/>
            </a:prstTxWarp>
          </a:bodyPr>
          <a:lstStyle>
            <a:lvl1pPr algn="r" defTabSz="914400" eaLnBrk="1" hangingPunct="1">
              <a:defRPr sz="1200">
                <a:solidFill>
                  <a:srgbClr val="000000"/>
                </a:solidFill>
                <a:latin typeface="Calibri" pitchFamily="34" charset="0"/>
              </a:defRPr>
            </a:lvl1pPr>
          </a:lstStyle>
          <a:p>
            <a:pPr fontAlgn="base">
              <a:spcBef>
                <a:spcPct val="0"/>
              </a:spcBef>
              <a:spcAft>
                <a:spcPct val="0"/>
              </a:spcAft>
              <a:defRPr/>
            </a:pPr>
            <a:fld id="{4FF81BE4-A7F9-4A01-8777-2DD842CE1A71}" type="slidenum">
              <a:rPr lang="en-US">
                <a:ea typeface="MS PGothic" pitchFamily="34" charset="-128"/>
              </a:rPr>
              <a:pPr fontAlgn="base">
                <a:spcBef>
                  <a:spcPct val="0"/>
                </a:spcBef>
                <a:spcAft>
                  <a:spcPct val="0"/>
                </a:spcAft>
                <a:defRPr/>
              </a:pPr>
              <a:t>‹#›</a:t>
            </a:fld>
            <a:endParaRPr lang="en-US">
              <a:ea typeface="MS PGothic" pitchFamily="34" charset="-128"/>
            </a:endParaRPr>
          </a:p>
        </p:txBody>
      </p:sp>
    </p:spTree>
    <p:extLst>
      <p:ext uri="{BB962C8B-B14F-4D97-AF65-F5344CB8AC3E}">
        <p14:creationId xmlns:p14="http://schemas.microsoft.com/office/powerpoint/2010/main" val="1826231599"/>
      </p:ext>
    </p:extLst>
  </p:cSld>
  <p:clrMap bg1="lt1" tx1="dk1" bg2="lt2" tx2="dk2" accent1="accent1" accent2="accent2" accent3="accent3" accent4="accent4" accent5="accent5" accent6="accent6" hlink="hlink" folHlink="folHlink"/>
  <p:sldLayoutIdLst>
    <p:sldLayoutId id="2147483687" r:id="rId1"/>
    <p:sldLayoutId id="2147483688" r:id="rId2"/>
  </p:sldLayoutIdLst>
  <p:hf hdr="0" ftr="0" dt="0"/>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MS PGothic" charset="0"/>
        </a:defRPr>
      </a:lvl1pPr>
      <a:lvl2pPr algn="ctr" defTabSz="457200" rtl="0" eaLnBrk="0" fontAlgn="base" hangingPunct="0">
        <a:spcBef>
          <a:spcPct val="0"/>
        </a:spcBef>
        <a:spcAft>
          <a:spcPct val="0"/>
        </a:spcAft>
        <a:defRPr sz="4400">
          <a:solidFill>
            <a:schemeClr val="tx1"/>
          </a:solidFill>
          <a:latin typeface="Calibri" pitchFamily="-84" charset="0"/>
          <a:ea typeface="MS PGothic" panose="020B0600070205080204" pitchFamily="34" charset="-128"/>
          <a:cs typeface="MS PGothic" charset="0"/>
        </a:defRPr>
      </a:lvl2pPr>
      <a:lvl3pPr algn="ctr" defTabSz="457200" rtl="0" eaLnBrk="0" fontAlgn="base" hangingPunct="0">
        <a:spcBef>
          <a:spcPct val="0"/>
        </a:spcBef>
        <a:spcAft>
          <a:spcPct val="0"/>
        </a:spcAft>
        <a:defRPr sz="4400">
          <a:solidFill>
            <a:schemeClr val="tx1"/>
          </a:solidFill>
          <a:latin typeface="Calibri" pitchFamily="-84" charset="0"/>
          <a:ea typeface="MS PGothic" panose="020B0600070205080204" pitchFamily="34" charset="-128"/>
          <a:cs typeface="MS PGothic" charset="0"/>
        </a:defRPr>
      </a:lvl3pPr>
      <a:lvl4pPr algn="ctr" defTabSz="457200" rtl="0" eaLnBrk="0" fontAlgn="base" hangingPunct="0">
        <a:spcBef>
          <a:spcPct val="0"/>
        </a:spcBef>
        <a:spcAft>
          <a:spcPct val="0"/>
        </a:spcAft>
        <a:defRPr sz="4400">
          <a:solidFill>
            <a:schemeClr val="tx1"/>
          </a:solidFill>
          <a:latin typeface="Calibri" pitchFamily="-84" charset="0"/>
          <a:ea typeface="MS PGothic" panose="020B0600070205080204" pitchFamily="34" charset="-128"/>
          <a:cs typeface="MS PGothic" charset="0"/>
        </a:defRPr>
      </a:lvl4pPr>
      <a:lvl5pPr algn="ctr" defTabSz="457200" rtl="0" eaLnBrk="0" fontAlgn="base" hangingPunct="0">
        <a:spcBef>
          <a:spcPct val="0"/>
        </a:spcBef>
        <a:spcAft>
          <a:spcPct val="0"/>
        </a:spcAft>
        <a:defRPr sz="4400">
          <a:solidFill>
            <a:schemeClr val="tx1"/>
          </a:solidFill>
          <a:latin typeface="Calibri" pitchFamily="-84" charset="0"/>
          <a:ea typeface="MS PGothic" panose="020B0600070205080204" pitchFamily="34" charset="-128"/>
          <a:cs typeface="MS PGothic" charset="0"/>
        </a:defRPr>
      </a:lvl5pPr>
      <a:lvl6pPr marL="457200" algn="ctr" defTabSz="457200" rtl="0" fontAlgn="base">
        <a:spcBef>
          <a:spcPct val="0"/>
        </a:spcBef>
        <a:spcAft>
          <a:spcPct val="0"/>
        </a:spcAft>
        <a:defRPr sz="4400">
          <a:solidFill>
            <a:schemeClr val="tx1"/>
          </a:solidFill>
          <a:latin typeface="Calibri" pitchFamily="-84" charset="0"/>
          <a:ea typeface="ＭＳ Ｐゴシック" pitchFamily="-84" charset="-128"/>
          <a:cs typeface="ＭＳ Ｐゴシック" pitchFamily="-84" charset="-128"/>
        </a:defRPr>
      </a:lvl6pPr>
      <a:lvl7pPr marL="914400" algn="ctr" defTabSz="457200" rtl="0" fontAlgn="base">
        <a:spcBef>
          <a:spcPct val="0"/>
        </a:spcBef>
        <a:spcAft>
          <a:spcPct val="0"/>
        </a:spcAft>
        <a:defRPr sz="4400">
          <a:solidFill>
            <a:schemeClr val="tx1"/>
          </a:solidFill>
          <a:latin typeface="Calibri" pitchFamily="-84" charset="0"/>
          <a:ea typeface="ＭＳ Ｐゴシック" pitchFamily="-84" charset="-128"/>
          <a:cs typeface="ＭＳ Ｐゴシック" pitchFamily="-84" charset="-128"/>
        </a:defRPr>
      </a:lvl7pPr>
      <a:lvl8pPr marL="1371600" algn="ctr" defTabSz="457200" rtl="0" fontAlgn="base">
        <a:spcBef>
          <a:spcPct val="0"/>
        </a:spcBef>
        <a:spcAft>
          <a:spcPct val="0"/>
        </a:spcAft>
        <a:defRPr sz="4400">
          <a:solidFill>
            <a:schemeClr val="tx1"/>
          </a:solidFill>
          <a:latin typeface="Calibri" pitchFamily="-84" charset="0"/>
          <a:ea typeface="ＭＳ Ｐゴシック" pitchFamily="-84" charset="-128"/>
          <a:cs typeface="ＭＳ Ｐゴシック" pitchFamily="-84" charset="-128"/>
        </a:defRPr>
      </a:lvl8pPr>
      <a:lvl9pPr marL="1828800" algn="ctr" defTabSz="457200" rtl="0" fontAlgn="base">
        <a:spcBef>
          <a:spcPct val="0"/>
        </a:spcBef>
        <a:spcAft>
          <a:spcPct val="0"/>
        </a:spcAft>
        <a:defRPr sz="4400">
          <a:solidFill>
            <a:schemeClr val="tx1"/>
          </a:solidFill>
          <a:latin typeface="Calibri" pitchFamily="-84" charset="0"/>
          <a:ea typeface="ＭＳ Ｐゴシック" pitchFamily="-84" charset="-128"/>
          <a:cs typeface="ＭＳ Ｐゴシック" pitchFamily="-84" charset="-128"/>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MS PGothic" panose="020B0600070205080204" pitchFamily="34" charset="-128"/>
          <a:cs typeface="MS PGothic"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MS PGothic" panose="020B0600070205080204" pitchFamily="34" charset="-128"/>
          <a:cs typeface="MS PGothic" charset="0"/>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MS PGothic" panose="020B0600070205080204" pitchFamily="34" charset="-128"/>
          <a:cs typeface="MS PGothic" charset="0"/>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MS PGothic" panose="020B0600070205080204" pitchFamily="34" charset="-128"/>
          <a:cs typeface="MS PGothic"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MS PGothic" panose="020B0600070205080204"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122" name="Picture 6"/>
          <p:cNvPicPr>
            <a:picLocks noChangeAspect="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0" y="209550"/>
            <a:ext cx="9144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itle Placeholder 1"/>
          <p:cNvSpPr>
            <a:spLocks noGrp="1"/>
          </p:cNvSpPr>
          <p:nvPr>
            <p:ph type="title"/>
          </p:nvPr>
        </p:nvSpPr>
        <p:spPr bwMode="auto">
          <a:xfrm>
            <a:off x="0" y="101600"/>
            <a:ext cx="61849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124"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fontAlgn="base">
              <a:spcBef>
                <a:spcPct val="0"/>
              </a:spcBef>
              <a:spcAft>
                <a:spcPct val="0"/>
              </a:spcAft>
              <a:defRPr/>
            </a:pPr>
            <a:fld id="{46BABE29-8300-4A2F-85B1-0763801B440B}" type="datetimeFigureOut">
              <a:rPr lang="en-US">
                <a:solidFill>
                  <a:prstClr val="black">
                    <a:tint val="75000"/>
                  </a:prstClr>
                </a:solidFill>
                <a:latin typeface="Arial" pitchFamily="34" charset="0"/>
                <a:cs typeface="Arial" pitchFamily="34" charset="0"/>
              </a:rPr>
              <a:pPr fontAlgn="base">
                <a:spcBef>
                  <a:spcPct val="0"/>
                </a:spcBef>
                <a:spcAft>
                  <a:spcPct val="0"/>
                </a:spcAft>
                <a:defRPr/>
              </a:pPr>
              <a:t>6/25/2020</a:t>
            </a:fld>
            <a:endParaRPr lang="en-US" dirty="0">
              <a:solidFill>
                <a:prstClr val="black">
                  <a:tint val="75000"/>
                </a:prstClr>
              </a:solidFill>
              <a:latin typeface="Arial" pitchFamily="34" charset="0"/>
              <a:cs typeface="Arial" pitchFamily="34"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defRPr/>
            </a:pPr>
            <a:endParaRPr lang="en-US" dirty="0">
              <a:solidFill>
                <a:prstClr val="black">
                  <a:tint val="75000"/>
                </a:prstClr>
              </a:solidFill>
              <a:latin typeface="Arial" pitchFamily="34" charset="0"/>
              <a:cs typeface="Arial" pitchFamily="34"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fontAlgn="base">
              <a:spcBef>
                <a:spcPct val="0"/>
              </a:spcBef>
              <a:spcAft>
                <a:spcPct val="0"/>
              </a:spcAft>
              <a:defRPr/>
            </a:pPr>
            <a:fld id="{F2C9C02A-646F-4FF4-B45A-F39CE1A215B2}" type="slidenum">
              <a:rPr lang="en-US">
                <a:solidFill>
                  <a:prstClr val="black">
                    <a:tint val="75000"/>
                  </a:prstClr>
                </a:solidFill>
                <a:latin typeface="Arial" pitchFamily="34" charset="0"/>
                <a:cs typeface="Arial" pitchFamily="34" charset="0"/>
              </a:rPr>
              <a:pPr fontAlgn="base">
                <a:spcBef>
                  <a:spcPct val="0"/>
                </a:spcBef>
                <a:spcAft>
                  <a:spcPct val="0"/>
                </a:spcAft>
                <a:defRPr/>
              </a:pPr>
              <a:t>‹#›</a:t>
            </a:fld>
            <a:endParaRPr lang="en-US" dirty="0">
              <a:solidFill>
                <a:prstClr val="black">
                  <a:tint val="75000"/>
                </a:prstClr>
              </a:solidFill>
              <a:latin typeface="Arial" pitchFamily="34" charset="0"/>
              <a:cs typeface="Arial" pitchFamily="34" charset="0"/>
            </a:endParaRPr>
          </a:p>
        </p:txBody>
      </p:sp>
      <p:pic>
        <p:nvPicPr>
          <p:cNvPr id="5128" name="Picture 11" descr="120616---Final-Logo-Transparent.png"/>
          <p:cNvPicPr>
            <a:picLocks noChangeAspect="1"/>
          </p:cNvPicPr>
          <p:nvPr>
            <p:custDataLst>
              <p:tags r:id="rId18"/>
            </p:custDataLst>
          </p:nvPr>
        </p:nvPicPr>
        <p:blipFill>
          <a:blip r:embed="rId20" cstate="print">
            <a:extLst>
              <a:ext uri="{28A0092B-C50C-407E-A947-70E740481C1C}">
                <a14:useLocalDpi xmlns:a14="http://schemas.microsoft.com/office/drawing/2010/main" val="0"/>
              </a:ext>
            </a:extLst>
          </a:blip>
          <a:srcRect/>
          <a:stretch>
            <a:fillRect/>
          </a:stretch>
        </p:blipFill>
        <p:spPr bwMode="auto">
          <a:xfrm>
            <a:off x="8293100" y="0"/>
            <a:ext cx="7747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Picture 1"/>
          <p:cNvPicPr>
            <a:picLocks noChangeAspect="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0" y="209550"/>
            <a:ext cx="9144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927199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ransition>
    <p:wipe dir="u"/>
  </p:transition>
  <p:txStyles>
    <p:titleStyle>
      <a:lvl1pPr algn="l" rtl="0" fontAlgn="base">
        <a:spcBef>
          <a:spcPct val="0"/>
        </a:spcBef>
        <a:spcAft>
          <a:spcPct val="0"/>
        </a:spcAft>
        <a:defRPr sz="2400" b="1" kern="1200">
          <a:solidFill>
            <a:schemeClr val="tx1"/>
          </a:solidFill>
          <a:latin typeface="Cambria" pitchFamily="18" charset="0"/>
          <a:ea typeface="+mj-ea"/>
          <a:cs typeface="+mj-cs"/>
        </a:defRPr>
      </a:lvl1pPr>
      <a:lvl2pPr algn="l" rtl="0" fontAlgn="base">
        <a:spcBef>
          <a:spcPct val="0"/>
        </a:spcBef>
        <a:spcAft>
          <a:spcPct val="0"/>
        </a:spcAft>
        <a:defRPr sz="2400" b="1">
          <a:solidFill>
            <a:schemeClr val="tx1"/>
          </a:solidFill>
          <a:latin typeface="Cambria" pitchFamily="18" charset="0"/>
        </a:defRPr>
      </a:lvl2pPr>
      <a:lvl3pPr algn="l" rtl="0" fontAlgn="base">
        <a:spcBef>
          <a:spcPct val="0"/>
        </a:spcBef>
        <a:spcAft>
          <a:spcPct val="0"/>
        </a:spcAft>
        <a:defRPr sz="2400" b="1">
          <a:solidFill>
            <a:schemeClr val="tx1"/>
          </a:solidFill>
          <a:latin typeface="Cambria" pitchFamily="18" charset="0"/>
        </a:defRPr>
      </a:lvl3pPr>
      <a:lvl4pPr algn="l" rtl="0" fontAlgn="base">
        <a:spcBef>
          <a:spcPct val="0"/>
        </a:spcBef>
        <a:spcAft>
          <a:spcPct val="0"/>
        </a:spcAft>
        <a:defRPr sz="2400" b="1">
          <a:solidFill>
            <a:schemeClr val="tx1"/>
          </a:solidFill>
          <a:latin typeface="Cambria" pitchFamily="18" charset="0"/>
        </a:defRPr>
      </a:lvl4pPr>
      <a:lvl5pPr algn="l" rtl="0" fontAlgn="base">
        <a:spcBef>
          <a:spcPct val="0"/>
        </a:spcBef>
        <a:spcAft>
          <a:spcPct val="0"/>
        </a:spcAft>
        <a:defRPr sz="2400" b="1">
          <a:solidFill>
            <a:schemeClr val="tx1"/>
          </a:solidFill>
          <a:latin typeface="Cambria" pitchFamily="18" charset="0"/>
        </a:defRPr>
      </a:lvl5pPr>
      <a:lvl6pPr marL="457200" algn="l" rtl="0" fontAlgn="base">
        <a:spcBef>
          <a:spcPct val="0"/>
        </a:spcBef>
        <a:spcAft>
          <a:spcPct val="0"/>
        </a:spcAft>
        <a:defRPr sz="2400" b="1">
          <a:solidFill>
            <a:schemeClr val="tx1"/>
          </a:solidFill>
          <a:latin typeface="Cambria" pitchFamily="18" charset="0"/>
        </a:defRPr>
      </a:lvl6pPr>
      <a:lvl7pPr marL="914400" algn="l" rtl="0" fontAlgn="base">
        <a:spcBef>
          <a:spcPct val="0"/>
        </a:spcBef>
        <a:spcAft>
          <a:spcPct val="0"/>
        </a:spcAft>
        <a:defRPr sz="2400" b="1">
          <a:solidFill>
            <a:schemeClr val="tx1"/>
          </a:solidFill>
          <a:latin typeface="Cambria" pitchFamily="18" charset="0"/>
        </a:defRPr>
      </a:lvl7pPr>
      <a:lvl8pPr marL="1371600" algn="l" rtl="0" fontAlgn="base">
        <a:spcBef>
          <a:spcPct val="0"/>
        </a:spcBef>
        <a:spcAft>
          <a:spcPct val="0"/>
        </a:spcAft>
        <a:defRPr sz="2400" b="1">
          <a:solidFill>
            <a:schemeClr val="tx1"/>
          </a:solidFill>
          <a:latin typeface="Cambria" pitchFamily="18" charset="0"/>
        </a:defRPr>
      </a:lvl8pPr>
      <a:lvl9pPr marL="1828800" algn="l" rtl="0" fontAlgn="base">
        <a:spcBef>
          <a:spcPct val="0"/>
        </a:spcBef>
        <a:spcAft>
          <a:spcPct val="0"/>
        </a:spcAft>
        <a:defRPr sz="2400" b="1">
          <a:solidFill>
            <a:schemeClr val="tx1"/>
          </a:solidFill>
          <a:latin typeface="Cambria" pitchFamily="18"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6.png"/><Relationship Id="rId4" Type="http://schemas.openxmlformats.org/officeDocument/2006/relationships/notesSlide" Target="../notesSlides/notesSlide19.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30.xm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tags" Target="../tags/tag3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tags" Target="../tags/tag32.xml"/><Relationship Id="rId4" Type="http://schemas.openxmlformats.org/officeDocument/2006/relationships/image" Target="../media/image27.jpg"/></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tags" Target="../tags/tag3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10.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tags" Target="../tags/tag34.xml"/><Relationship Id="rId4" Type="http://schemas.openxmlformats.org/officeDocument/2006/relationships/image" Target="../media/image46.png"/></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tags" Target="../tags/tag35.xml"/><Relationship Id="rId4" Type="http://schemas.openxmlformats.org/officeDocument/2006/relationships/image" Target="../media/image47.png"/></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tags" Target="../tags/tag36.xml"/><Relationship Id="rId4" Type="http://schemas.openxmlformats.org/officeDocument/2006/relationships/image" Target="../media/image48.png"/></Relationships>
</file>

<file path=ppt/slides/_rels/slide125.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tags" Target="../tags/tag37.xml"/><Relationship Id="rId4" Type="http://schemas.openxmlformats.org/officeDocument/2006/relationships/image" Target="../media/image49.png"/></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tags" Target="../tags/tag38.xml"/><Relationship Id="rId4" Type="http://schemas.openxmlformats.org/officeDocument/2006/relationships/image" Target="../media/image50.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11.xml"/><Relationship Id="rId4" Type="http://schemas.openxmlformats.org/officeDocument/2006/relationships/image" Target="../media/image17.png"/></Relationships>
</file>

<file path=ppt/slides/_rels/slide130.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12.xml"/></Relationships>
</file>

<file path=ppt/slides/_rels/slide131.xml.rels><?xml version="1.0" encoding="UTF-8" standalone="yes"?>
<Relationships xmlns="http://schemas.openxmlformats.org/package/2006/relationships"><Relationship Id="rId2" Type="http://schemas.openxmlformats.org/officeDocument/2006/relationships/hyperlink" Target="https://www.dropbox.com/s/0hs5x2n1x6cm16b/movie_metadata.csv?dl=0" TargetMode="External"/><Relationship Id="rId1" Type="http://schemas.openxmlformats.org/officeDocument/2006/relationships/slideLayout" Target="../slideLayouts/slideLayout12.xml"/></Relationships>
</file>

<file path=ppt/slides/_rels/slide13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2.xml"/><Relationship Id="rId1" Type="http://schemas.openxmlformats.org/officeDocument/2006/relationships/tags" Target="../tags/tag39.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5.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2.xml"/><Relationship Id="rId1" Type="http://schemas.openxmlformats.org/officeDocument/2006/relationships/tags" Target="../tags/tag40.xml"/><Relationship Id="rId4" Type="http://schemas.openxmlformats.org/officeDocument/2006/relationships/image" Target="../media/image52.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7.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xml"/><Relationship Id="rId1" Type="http://schemas.openxmlformats.org/officeDocument/2006/relationships/tags" Target="../tags/tag4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2.xml"/><Relationship Id="rId1" Type="http://schemas.openxmlformats.org/officeDocument/2006/relationships/tags" Target="../tags/tag42.xml"/><Relationship Id="rId4" Type="http://schemas.openxmlformats.org/officeDocument/2006/relationships/image" Target="../media/image5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12.xml"/><Relationship Id="rId4" Type="http://schemas.openxmlformats.org/officeDocument/2006/relationships/image" Target="../media/image18.png"/></Relationships>
</file>

<file path=ppt/slides/_rels/slide14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141.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2.xml"/><Relationship Id="rId1" Type="http://schemas.openxmlformats.org/officeDocument/2006/relationships/tags" Target="../tags/tag43.xml"/><Relationship Id="rId4" Type="http://schemas.openxmlformats.org/officeDocument/2006/relationships/image" Target="../media/image55.png"/></Relationships>
</file>

<file path=ppt/slides/_rels/slide142.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2.xml"/><Relationship Id="rId1" Type="http://schemas.openxmlformats.org/officeDocument/2006/relationships/tags" Target="../tags/tag44.xml"/><Relationship Id="rId4" Type="http://schemas.openxmlformats.org/officeDocument/2006/relationships/image" Target="../media/image56.png"/></Relationships>
</file>

<file path=ppt/slides/_rels/slide143.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2.xml"/><Relationship Id="rId1" Type="http://schemas.openxmlformats.org/officeDocument/2006/relationships/tags" Target="../tags/tag45.xml"/><Relationship Id="rId4" Type="http://schemas.openxmlformats.org/officeDocument/2006/relationships/image" Target="../media/image57.png"/></Relationships>
</file>

<file path=ppt/slides/_rels/slide144.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2.xml"/><Relationship Id="rId1" Type="http://schemas.openxmlformats.org/officeDocument/2006/relationships/tags" Target="../tags/tag46.xml"/><Relationship Id="rId4" Type="http://schemas.openxmlformats.org/officeDocument/2006/relationships/image" Target="../media/image58.jpg"/></Relationships>
</file>

<file path=ppt/slides/_rels/slide145.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image" Target="../media/image6.png"/><Relationship Id="rId4" Type="http://schemas.openxmlformats.org/officeDocument/2006/relationships/notesSlide" Target="../notesSlides/notesSlide37.xml"/></Relationships>
</file>

<file path=ppt/slides/_rels/slide146.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2.xml"/><Relationship Id="rId1" Type="http://schemas.openxmlformats.org/officeDocument/2006/relationships/tags" Target="../tags/tag49.xml"/><Relationship Id="rId4" Type="http://schemas.openxmlformats.org/officeDocument/2006/relationships/image" Target="../media/image59.jpe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8.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2.xml"/><Relationship Id="rId1" Type="http://schemas.openxmlformats.org/officeDocument/2006/relationships/tags" Target="../tags/tag50.xml"/></Relationships>
</file>

<file path=ppt/slides/_rels/slide14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1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2.xml"/><Relationship Id="rId1" Type="http://schemas.openxmlformats.org/officeDocument/2006/relationships/tags" Target="../tags/tag51.xml"/><Relationship Id="rId4" Type="http://schemas.openxmlformats.org/officeDocument/2006/relationships/image" Target="../media/image61.png"/></Relationships>
</file>

<file path=ppt/slides/_rels/slide15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2.xml"/><Relationship Id="rId1" Type="http://schemas.openxmlformats.org/officeDocument/2006/relationships/tags" Target="../tags/tag52.xml"/></Relationships>
</file>

<file path=ppt/slides/_rels/slide15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2.xml"/><Relationship Id="rId1" Type="http://schemas.openxmlformats.org/officeDocument/2006/relationships/tags" Target="../tags/tag53.xml"/></Relationships>
</file>

<file path=ppt/slides/_rels/slide15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2.xml"/><Relationship Id="rId1" Type="http://schemas.openxmlformats.org/officeDocument/2006/relationships/tags" Target="../tags/tag54.xml"/><Relationship Id="rId4" Type="http://schemas.openxmlformats.org/officeDocument/2006/relationships/image" Target="../media/image62.png"/></Relationships>
</file>

<file path=ppt/slides/_rels/slide15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2.xml"/><Relationship Id="rId1" Type="http://schemas.openxmlformats.org/officeDocument/2006/relationships/tags" Target="../tags/tag55.xml"/></Relationships>
</file>

<file path=ppt/slides/_rels/slide15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2.xml"/><Relationship Id="rId1" Type="http://schemas.openxmlformats.org/officeDocument/2006/relationships/tags" Target="../tags/tag56.xml"/><Relationship Id="rId4" Type="http://schemas.openxmlformats.org/officeDocument/2006/relationships/image" Target="../media/image63.png"/></Relationships>
</file>

<file path=ppt/slides/_rels/slide15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2.xml"/><Relationship Id="rId1" Type="http://schemas.openxmlformats.org/officeDocument/2006/relationships/tags" Target="../tags/tag57.xml"/></Relationships>
</file>

<file path=ppt/slides/_rels/slide15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2.xml"/><Relationship Id="rId1" Type="http://schemas.openxmlformats.org/officeDocument/2006/relationships/tags" Target="../tags/tag58.xml"/><Relationship Id="rId4" Type="http://schemas.openxmlformats.org/officeDocument/2006/relationships/image" Target="../media/image64.png"/></Relationships>
</file>

<file path=ppt/slides/_rels/slide15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2.xml"/><Relationship Id="rId1" Type="http://schemas.openxmlformats.org/officeDocument/2006/relationships/tags" Target="../tags/tag59.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14.xml"/></Relationships>
</file>

<file path=ppt/slides/_rels/slide16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2.xml"/><Relationship Id="rId1" Type="http://schemas.openxmlformats.org/officeDocument/2006/relationships/tags" Target="../tags/tag60.xml"/><Relationship Id="rId4" Type="http://schemas.openxmlformats.org/officeDocument/2006/relationships/image" Target="../media/image65.png"/></Relationships>
</file>

<file path=ppt/slides/_rels/slide161.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2.xml"/><Relationship Id="rId1" Type="http://schemas.openxmlformats.org/officeDocument/2006/relationships/tags" Target="../tags/tag61.xml"/><Relationship Id="rId4" Type="http://schemas.openxmlformats.org/officeDocument/2006/relationships/image" Target="../media/image66.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2.xml"/><Relationship Id="rId1" Type="http://schemas.openxmlformats.org/officeDocument/2006/relationships/tags" Target="../tags/tag62.xml"/><Relationship Id="rId4" Type="http://schemas.openxmlformats.org/officeDocument/2006/relationships/image" Target="../media/image67.png"/></Relationships>
</file>

<file path=ppt/slides/_rels/slide16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2.xml"/><Relationship Id="rId1" Type="http://schemas.openxmlformats.org/officeDocument/2006/relationships/tags" Target="../tags/tag63.xml"/><Relationship Id="rId4" Type="http://schemas.openxmlformats.org/officeDocument/2006/relationships/image" Target="../media/image68.png"/></Relationships>
</file>

<file path=ppt/slides/_rels/slide16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2.xml"/><Relationship Id="rId1" Type="http://schemas.openxmlformats.org/officeDocument/2006/relationships/tags" Target="../tags/tag64.xml"/><Relationship Id="rId4" Type="http://schemas.openxmlformats.org/officeDocument/2006/relationships/image" Target="../media/image69.png"/></Relationships>
</file>

<file path=ppt/slides/_rels/slide16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2.xml"/><Relationship Id="rId1" Type="http://schemas.openxmlformats.org/officeDocument/2006/relationships/tags" Target="../tags/tag65.xml"/><Relationship Id="rId4" Type="http://schemas.openxmlformats.org/officeDocument/2006/relationships/image" Target="../media/image70.png"/></Relationships>
</file>

<file path=ppt/slides/_rels/slide167.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2.xml"/><Relationship Id="rId1" Type="http://schemas.openxmlformats.org/officeDocument/2006/relationships/tags" Target="../tags/tag66.xml"/><Relationship Id="rId4" Type="http://schemas.openxmlformats.org/officeDocument/2006/relationships/image" Target="../media/image71.png"/></Relationships>
</file>

<file path=ppt/slides/_rels/slide168.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2.xml"/><Relationship Id="rId1" Type="http://schemas.openxmlformats.org/officeDocument/2006/relationships/tags" Target="../tags/tag67.xml"/><Relationship Id="rId4" Type="http://schemas.openxmlformats.org/officeDocument/2006/relationships/image" Target="../media/image72.png"/></Relationships>
</file>

<file path=ppt/slides/_rels/slide16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2.xml"/><Relationship Id="rId1" Type="http://schemas.openxmlformats.org/officeDocument/2006/relationships/tags" Target="../tags/tag68.xml"/><Relationship Id="rId4" Type="http://schemas.openxmlformats.org/officeDocument/2006/relationships/image" Target="../media/image7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170.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2.xml"/><Relationship Id="rId1" Type="http://schemas.openxmlformats.org/officeDocument/2006/relationships/tags" Target="../tags/tag69.xml"/><Relationship Id="rId5" Type="http://schemas.openxmlformats.org/officeDocument/2006/relationships/image" Target="../media/image27.jpg"/><Relationship Id="rId4" Type="http://schemas.openxmlformats.org/officeDocument/2006/relationships/image" Target="../media/image74.png"/></Relationships>
</file>

<file path=ppt/slides/_rels/slide1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14.xml"/><Relationship Id="rId5" Type="http://schemas.openxmlformats.org/officeDocument/2006/relationships/image" Target="../media/image76.png"/><Relationship Id="rId4" Type="http://schemas.openxmlformats.org/officeDocument/2006/relationships/image" Target="../media/image7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16.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6.png"/><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image" Target="../media/image6.png"/><Relationship Id="rId4" Type="http://schemas.openxmlformats.org/officeDocument/2006/relationships/notesSlide" Target="../notesSlides/notesSlide11.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25.jfif"/><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hyperlink" Target="https://dev.mysql.com/doc/refman/8.0/en/data-types.html" TargetMode="Externa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2.xml"/><Relationship Id="rId4" Type="http://schemas.openxmlformats.org/officeDocument/2006/relationships/image" Target="../media/image3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6.png"/><Relationship Id="rId4" Type="http://schemas.openxmlformats.org/officeDocument/2006/relationships/notesSlide" Target="../notesSlides/notesSlide17.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ags" Target="../tags/tag26.xml"/><Relationship Id="rId4" Type="http://schemas.openxmlformats.org/officeDocument/2006/relationships/image" Target="../media/image44.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90114" name="TextBox 1"/>
          <p:cNvSpPr txBox="1">
            <a:spLocks noChangeArrowheads="1"/>
          </p:cNvSpPr>
          <p:nvPr/>
        </p:nvSpPr>
        <p:spPr bwMode="auto">
          <a:xfrm>
            <a:off x="685800" y="990600"/>
            <a:ext cx="56388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bg1"/>
                </a:solidFill>
                <a:latin typeface="Arial" charset="0"/>
                <a:ea typeface="Arial Unicode MS" pitchFamily="34" charset="-128"/>
                <a:cs typeface="Arial Unicode MS" pitchFamily="34" charset="-128"/>
              </a:defRPr>
            </a:lvl1pPr>
            <a:lvl2pPr>
              <a:defRPr>
                <a:solidFill>
                  <a:schemeClr val="bg1"/>
                </a:solidFill>
                <a:latin typeface="Arial" charset="0"/>
                <a:ea typeface="Arial Unicode MS" pitchFamily="34" charset="-128"/>
                <a:cs typeface="Arial Unicode MS" pitchFamily="34" charset="-128"/>
              </a:defRPr>
            </a:lvl2pPr>
            <a:lvl3pPr>
              <a:defRPr>
                <a:solidFill>
                  <a:schemeClr val="bg1"/>
                </a:solidFill>
                <a:latin typeface="Arial" charset="0"/>
                <a:ea typeface="Arial Unicode MS" pitchFamily="34" charset="-128"/>
                <a:cs typeface="Arial Unicode MS" pitchFamily="34" charset="-128"/>
              </a:defRPr>
            </a:lvl3pPr>
            <a:lvl4pPr>
              <a:defRPr>
                <a:solidFill>
                  <a:schemeClr val="bg1"/>
                </a:solidFill>
                <a:latin typeface="Arial" charset="0"/>
                <a:ea typeface="Arial Unicode MS" pitchFamily="34" charset="-128"/>
                <a:cs typeface="Arial Unicode MS" pitchFamily="34" charset="-128"/>
              </a:defRPr>
            </a:lvl4pPr>
            <a:lvl5pPr>
              <a:defRPr>
                <a:solidFill>
                  <a:schemeClr val="bg1"/>
                </a:solidFill>
                <a:latin typeface="Arial" charset="0"/>
                <a:ea typeface="Arial Unicode MS" pitchFamily="34" charset="-128"/>
                <a:cs typeface="Arial Unicode MS" pitchFamily="34" charset="-128"/>
              </a:defRPr>
            </a:lvl5pPr>
            <a:lvl6pPr marL="2514600" indent="-228600"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pPr fontAlgn="base">
              <a:spcBef>
                <a:spcPts val="50"/>
              </a:spcBef>
              <a:spcAft>
                <a:spcPts val="50"/>
              </a:spcAft>
            </a:pPr>
            <a:r>
              <a:rPr lang="en-US" sz="4800" b="1" dirty="0">
                <a:solidFill>
                  <a:srgbClr val="FFFFFF"/>
                </a:solidFill>
                <a:latin typeface="Cambria" pitchFamily="18" charset="0"/>
                <a:cs typeface="Arial" charset="0"/>
              </a:rPr>
              <a:t>Structured Query Language (SQL)</a:t>
            </a:r>
          </a:p>
        </p:txBody>
      </p:sp>
      <p:sp>
        <p:nvSpPr>
          <p:cNvPr id="90117" name="Rectangle 4"/>
          <p:cNvSpPr>
            <a:spLocks noChangeArrowheads="1"/>
          </p:cNvSpPr>
          <p:nvPr/>
        </p:nvSpPr>
        <p:spPr bwMode="auto">
          <a:xfrm>
            <a:off x="714377" y="2609854"/>
            <a:ext cx="5381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pPr>
            <a:r>
              <a:rPr lang="en-US" sz="3200" b="1" dirty="0" smtClean="0">
                <a:solidFill>
                  <a:schemeClr val="bg1"/>
                </a:solidFill>
                <a:latin typeface="Cambria" pitchFamily="18" charset="0"/>
                <a:ea typeface="Arial Unicode MS" pitchFamily="34" charset="-128"/>
                <a:cs typeface="Arial" charset="0"/>
              </a:rPr>
              <a:t>Basic SQL Concepts</a:t>
            </a:r>
            <a:endParaRPr lang="en-US" sz="2800" b="1" dirty="0">
              <a:solidFill>
                <a:schemeClr val="bg1"/>
              </a:solidFill>
              <a:latin typeface="Cambria" pitchFamily="18" charset="0"/>
              <a:ea typeface="Arial Unicode MS" pitchFamily="34" charset="-128"/>
              <a:cs typeface="Arial" charset="0"/>
            </a:endParaRPr>
          </a:p>
        </p:txBody>
      </p:sp>
    </p:spTree>
    <p:custDataLst>
      <p:tags r:id="rId1"/>
    </p:custDataLst>
    <p:extLst>
      <p:ext uri="{BB962C8B-B14F-4D97-AF65-F5344CB8AC3E}">
        <p14:creationId xmlns:p14="http://schemas.microsoft.com/office/powerpoint/2010/main" val="2093089549"/>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6">
            <a:extLst>
              <a:ext uri="{FF2B5EF4-FFF2-40B4-BE49-F238E27FC236}">
                <a16:creationId xmlns:a16="http://schemas.microsoft.com/office/drawing/2014/main" xmlns="" id="{55156681-04EA-4039-8ED0-A214D4B684C7}"/>
              </a:ext>
            </a:extLst>
          </p:cNvPr>
          <p:cNvSpPr/>
          <p:nvPr/>
        </p:nvSpPr>
        <p:spPr>
          <a:xfrm>
            <a:off x="454461" y="1219199"/>
            <a:ext cx="8229600" cy="4800601"/>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dirty="0">
              <a:latin typeface="Cambria"/>
            </a:endParaRPr>
          </a:p>
        </p:txBody>
      </p:sp>
      <p:grpSp>
        <p:nvGrpSpPr>
          <p:cNvPr id="41" name="Group 40">
            <a:extLst>
              <a:ext uri="{FF2B5EF4-FFF2-40B4-BE49-F238E27FC236}">
                <a16:creationId xmlns:a16="http://schemas.microsoft.com/office/drawing/2014/main" xmlns="" id="{47865CBE-577C-4B23-ADA6-57601C754CF4}"/>
              </a:ext>
            </a:extLst>
          </p:cNvPr>
          <p:cNvGrpSpPr/>
          <p:nvPr/>
        </p:nvGrpSpPr>
        <p:grpSpPr>
          <a:xfrm>
            <a:off x="1295400" y="1507418"/>
            <a:ext cx="6553200" cy="4131382"/>
            <a:chOff x="1295400" y="1367280"/>
            <a:chExt cx="6553200" cy="4131382"/>
          </a:xfrm>
        </p:grpSpPr>
        <p:cxnSp>
          <p:nvCxnSpPr>
            <p:cNvPr id="21" name="Connector: Elbow 20">
              <a:extLst>
                <a:ext uri="{FF2B5EF4-FFF2-40B4-BE49-F238E27FC236}">
                  <a16:creationId xmlns:a16="http://schemas.microsoft.com/office/drawing/2014/main" xmlns="" id="{5632AE22-70C8-4409-9D05-FF5812095C17}"/>
                </a:ext>
              </a:extLst>
            </p:cNvPr>
            <p:cNvCxnSpPr>
              <a:endCxn id="10" idx="1"/>
            </p:cNvCxnSpPr>
            <p:nvPr/>
          </p:nvCxnSpPr>
          <p:spPr>
            <a:xfrm rot="16200000" flipH="1">
              <a:off x="916748" y="3527858"/>
              <a:ext cx="1544210" cy="32970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ctor: Elbow 24">
              <a:extLst>
                <a:ext uri="{FF2B5EF4-FFF2-40B4-BE49-F238E27FC236}">
                  <a16:creationId xmlns:a16="http://schemas.microsoft.com/office/drawing/2014/main" xmlns="" id="{A889B846-156E-4B21-A4D0-60AE0A402BBD}"/>
                </a:ext>
              </a:extLst>
            </p:cNvPr>
            <p:cNvCxnSpPr>
              <a:endCxn id="7" idx="1"/>
            </p:cNvCxnSpPr>
            <p:nvPr/>
          </p:nvCxnSpPr>
          <p:spPr>
            <a:xfrm rot="16200000" flipH="1">
              <a:off x="5145535" y="3109071"/>
              <a:ext cx="681731" cy="30480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3" name="Google Shape;187;p41">
              <a:extLst>
                <a:ext uri="{FF2B5EF4-FFF2-40B4-BE49-F238E27FC236}">
                  <a16:creationId xmlns:a16="http://schemas.microsoft.com/office/drawing/2014/main" xmlns="" id="{A24869E4-9BE6-4CD5-8CC4-15EF4C4BEEA4}"/>
                </a:ext>
              </a:extLst>
            </p:cNvPr>
            <p:cNvSpPr txBox="1"/>
            <p:nvPr/>
          </p:nvSpPr>
          <p:spPr>
            <a:xfrm>
              <a:off x="3657600" y="1367280"/>
              <a:ext cx="1823323" cy="607373"/>
            </a:xfrm>
            <a:prstGeom prst="roundRect">
              <a:avLst/>
            </a:prstGeom>
            <a:noFill/>
            <a:ln w="19050" cap="flat" cmpd="sng">
              <a:solidFill>
                <a:srgbClr val="3D3D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3D3D3D"/>
                  </a:solidFill>
                  <a:latin typeface="Cambria" panose="02040503050406030204" pitchFamily="18" charset="0"/>
                  <a:ea typeface="Cambria" panose="02040503050406030204" pitchFamily="18" charset="0"/>
                  <a:cs typeface="Roboto"/>
                  <a:sym typeface="Roboto"/>
                </a:rPr>
                <a:t>Data Models</a:t>
              </a:r>
              <a:endParaRPr dirty="0">
                <a:solidFill>
                  <a:srgbClr val="3D3D3D"/>
                </a:solidFill>
                <a:latin typeface="Cambria" panose="02040503050406030204" pitchFamily="18" charset="0"/>
                <a:ea typeface="Cambria" panose="02040503050406030204" pitchFamily="18" charset="0"/>
                <a:cs typeface="Roboto"/>
                <a:sym typeface="Roboto"/>
              </a:endParaRPr>
            </a:p>
          </p:txBody>
        </p:sp>
        <p:sp>
          <p:nvSpPr>
            <p:cNvPr id="4" name="Google Shape;190;p41">
              <a:extLst>
                <a:ext uri="{FF2B5EF4-FFF2-40B4-BE49-F238E27FC236}">
                  <a16:creationId xmlns:a16="http://schemas.microsoft.com/office/drawing/2014/main" xmlns="" id="{2B539287-2E40-4E7C-8482-95F3A5FC6C91}"/>
                </a:ext>
              </a:extLst>
            </p:cNvPr>
            <p:cNvSpPr txBox="1"/>
            <p:nvPr/>
          </p:nvSpPr>
          <p:spPr>
            <a:xfrm>
              <a:off x="1295400" y="2287175"/>
              <a:ext cx="2362200" cy="607373"/>
            </a:xfrm>
            <a:prstGeom prst="roundRect">
              <a:avLst/>
            </a:prstGeom>
            <a:noFill/>
            <a:ln w="19050" cap="flat" cmpd="sng">
              <a:solidFill>
                <a:srgbClr val="3D3D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3D3D3D"/>
                  </a:solidFill>
                  <a:latin typeface="Cambria" panose="02040503050406030204" pitchFamily="18" charset="0"/>
                  <a:ea typeface="Cambria" panose="02040503050406030204" pitchFamily="18" charset="0"/>
                  <a:cs typeface="Roboto"/>
                  <a:sym typeface="Roboto"/>
                </a:rPr>
                <a:t>Record-Based</a:t>
              </a:r>
              <a:endParaRPr dirty="0">
                <a:solidFill>
                  <a:srgbClr val="3D3D3D"/>
                </a:solidFill>
                <a:latin typeface="Cambria" panose="02040503050406030204" pitchFamily="18" charset="0"/>
                <a:ea typeface="Cambria" panose="02040503050406030204" pitchFamily="18" charset="0"/>
                <a:cs typeface="Roboto"/>
                <a:sym typeface="Roboto"/>
              </a:endParaRPr>
            </a:p>
          </p:txBody>
        </p:sp>
        <p:sp>
          <p:nvSpPr>
            <p:cNvPr id="5" name="Google Shape;188;p41">
              <a:extLst>
                <a:ext uri="{FF2B5EF4-FFF2-40B4-BE49-F238E27FC236}">
                  <a16:creationId xmlns:a16="http://schemas.microsoft.com/office/drawing/2014/main" xmlns="" id="{F774B83A-FD5A-484F-9068-EBBBA67B245A}"/>
                </a:ext>
              </a:extLst>
            </p:cNvPr>
            <p:cNvSpPr txBox="1"/>
            <p:nvPr/>
          </p:nvSpPr>
          <p:spPr>
            <a:xfrm>
              <a:off x="4876800" y="2313233"/>
              <a:ext cx="2362200" cy="607373"/>
            </a:xfrm>
            <a:prstGeom prst="roundRect">
              <a:avLst/>
            </a:prstGeom>
            <a:noFill/>
            <a:ln w="19050" cap="flat" cmpd="sng">
              <a:solidFill>
                <a:srgbClr val="3D3D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3D3D3D"/>
                  </a:solidFill>
                  <a:latin typeface="Cambria" panose="02040503050406030204" pitchFamily="18" charset="0"/>
                  <a:ea typeface="Cambria" panose="02040503050406030204" pitchFamily="18" charset="0"/>
                  <a:cs typeface="Roboto"/>
                  <a:sym typeface="Roboto"/>
                </a:rPr>
                <a:t>Object-Based</a:t>
              </a:r>
              <a:endParaRPr>
                <a:solidFill>
                  <a:srgbClr val="3D3D3D"/>
                </a:solidFill>
                <a:latin typeface="Cambria" panose="02040503050406030204" pitchFamily="18" charset="0"/>
                <a:ea typeface="Cambria" panose="02040503050406030204" pitchFamily="18" charset="0"/>
                <a:cs typeface="Roboto"/>
                <a:sym typeface="Roboto"/>
              </a:endParaRPr>
            </a:p>
          </p:txBody>
        </p:sp>
        <p:sp>
          <p:nvSpPr>
            <p:cNvPr id="6" name="Google Shape;196;p41">
              <a:extLst>
                <a:ext uri="{FF2B5EF4-FFF2-40B4-BE49-F238E27FC236}">
                  <a16:creationId xmlns:a16="http://schemas.microsoft.com/office/drawing/2014/main" xmlns="" id="{54E1D639-BCE8-4E98-8135-821DCA6E7FE7}"/>
                </a:ext>
              </a:extLst>
            </p:cNvPr>
            <p:cNvSpPr txBox="1"/>
            <p:nvPr/>
          </p:nvSpPr>
          <p:spPr>
            <a:xfrm>
              <a:off x="5638800" y="4161129"/>
              <a:ext cx="2209800" cy="609600"/>
            </a:xfrm>
            <a:prstGeom prst="roundRect">
              <a:avLst/>
            </a:prstGeom>
            <a:noFill/>
            <a:ln w="19050" cap="flat" cmpd="sng">
              <a:solidFill>
                <a:srgbClr val="3D3D3D"/>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dirty="0">
                  <a:solidFill>
                    <a:srgbClr val="3D3D3D"/>
                  </a:solidFill>
                  <a:latin typeface="Cambria" panose="02040503050406030204" pitchFamily="18" charset="0"/>
                  <a:ea typeface="Cambria" panose="02040503050406030204" pitchFamily="18" charset="0"/>
                  <a:cs typeface="Roboto"/>
                  <a:sym typeface="Roboto"/>
                </a:rPr>
                <a:t>Entity-Relationship Models</a:t>
              </a:r>
              <a:endParaRPr dirty="0">
                <a:solidFill>
                  <a:srgbClr val="3D3D3D"/>
                </a:solidFill>
                <a:latin typeface="Cambria" panose="02040503050406030204" pitchFamily="18" charset="0"/>
                <a:ea typeface="Cambria" panose="02040503050406030204" pitchFamily="18" charset="0"/>
                <a:cs typeface="Roboto"/>
                <a:sym typeface="Roboto"/>
              </a:endParaRPr>
            </a:p>
          </p:txBody>
        </p:sp>
        <p:sp>
          <p:nvSpPr>
            <p:cNvPr id="7" name="Google Shape;198;p41">
              <a:extLst>
                <a:ext uri="{FF2B5EF4-FFF2-40B4-BE49-F238E27FC236}">
                  <a16:creationId xmlns:a16="http://schemas.microsoft.com/office/drawing/2014/main" xmlns="" id="{E46DACB0-FE79-4460-B26C-D9B3F2CE7FE3}"/>
                </a:ext>
              </a:extLst>
            </p:cNvPr>
            <p:cNvSpPr txBox="1"/>
            <p:nvPr/>
          </p:nvSpPr>
          <p:spPr>
            <a:xfrm>
              <a:off x="5638800" y="3298650"/>
              <a:ext cx="2209800" cy="607373"/>
            </a:xfrm>
            <a:prstGeom prst="roundRect">
              <a:avLst/>
            </a:prstGeom>
            <a:noFill/>
            <a:ln w="19050" cap="flat" cmpd="sng">
              <a:solidFill>
                <a:srgbClr val="3D3D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3D3D3D"/>
                  </a:solidFill>
                  <a:latin typeface="Cambria" panose="02040503050406030204" pitchFamily="18" charset="0"/>
                  <a:ea typeface="Cambria" panose="02040503050406030204" pitchFamily="18" charset="0"/>
                  <a:cs typeface="Roboto"/>
                  <a:sym typeface="Roboto"/>
                </a:rPr>
                <a:t>Object-Oriented Models</a:t>
              </a:r>
              <a:endParaRPr dirty="0">
                <a:solidFill>
                  <a:srgbClr val="3D3D3D"/>
                </a:solidFill>
                <a:latin typeface="Cambria" panose="02040503050406030204" pitchFamily="18" charset="0"/>
                <a:ea typeface="Cambria" panose="02040503050406030204" pitchFamily="18" charset="0"/>
                <a:cs typeface="Roboto"/>
                <a:sym typeface="Roboto"/>
              </a:endParaRPr>
            </a:p>
          </p:txBody>
        </p:sp>
        <p:sp>
          <p:nvSpPr>
            <p:cNvPr id="8" name="Google Shape;192;p41">
              <a:extLst>
                <a:ext uri="{FF2B5EF4-FFF2-40B4-BE49-F238E27FC236}">
                  <a16:creationId xmlns:a16="http://schemas.microsoft.com/office/drawing/2014/main" xmlns="" id="{CCA8C229-CB6B-4F97-AE3C-609F0C10BA2F}"/>
                </a:ext>
              </a:extLst>
            </p:cNvPr>
            <p:cNvSpPr txBox="1"/>
            <p:nvPr/>
          </p:nvSpPr>
          <p:spPr>
            <a:xfrm>
              <a:off x="1853706" y="4891289"/>
              <a:ext cx="2032494" cy="607373"/>
            </a:xfrm>
            <a:prstGeom prst="roundRect">
              <a:avLst/>
            </a:prstGeom>
            <a:noFill/>
            <a:ln w="19050" cap="flat" cmpd="sng">
              <a:solidFill>
                <a:srgbClr val="3D3D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3D3D3D"/>
                  </a:solidFill>
                  <a:latin typeface="Cambria" panose="02040503050406030204" pitchFamily="18" charset="0"/>
                  <a:ea typeface="Cambria" panose="02040503050406030204" pitchFamily="18" charset="0"/>
                  <a:cs typeface="Roboto"/>
                  <a:sym typeface="Roboto"/>
                </a:rPr>
                <a:t>Network Data Models</a:t>
              </a:r>
              <a:endParaRPr dirty="0">
                <a:solidFill>
                  <a:srgbClr val="3D3D3D"/>
                </a:solidFill>
                <a:latin typeface="Cambria" panose="02040503050406030204" pitchFamily="18" charset="0"/>
                <a:ea typeface="Cambria" panose="02040503050406030204" pitchFamily="18" charset="0"/>
                <a:cs typeface="Roboto"/>
                <a:sym typeface="Roboto"/>
              </a:endParaRPr>
            </a:p>
          </p:txBody>
        </p:sp>
        <p:sp>
          <p:nvSpPr>
            <p:cNvPr id="9" name="Google Shape;194;p41">
              <a:extLst>
                <a:ext uri="{FF2B5EF4-FFF2-40B4-BE49-F238E27FC236}">
                  <a16:creationId xmlns:a16="http://schemas.microsoft.com/office/drawing/2014/main" xmlns="" id="{0AE760D6-11F8-49C9-98B0-5B571DE36C7F}"/>
                </a:ext>
              </a:extLst>
            </p:cNvPr>
            <p:cNvSpPr txBox="1"/>
            <p:nvPr/>
          </p:nvSpPr>
          <p:spPr>
            <a:xfrm>
              <a:off x="1841432" y="3298651"/>
              <a:ext cx="2044768" cy="607373"/>
            </a:xfrm>
            <a:prstGeom prst="roundRect">
              <a:avLst/>
            </a:prstGeom>
            <a:noFill/>
            <a:ln w="19050" cap="flat" cmpd="sng">
              <a:solidFill>
                <a:srgbClr val="3D3D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3D3D3D"/>
                  </a:solidFill>
                  <a:latin typeface="Cambria" panose="02040503050406030204" pitchFamily="18" charset="0"/>
                  <a:ea typeface="Cambria" panose="02040503050406030204" pitchFamily="18" charset="0"/>
                  <a:cs typeface="Roboto"/>
                  <a:sym typeface="Roboto"/>
                </a:rPr>
                <a:t>Relational Data Model</a:t>
              </a:r>
              <a:endParaRPr dirty="0">
                <a:solidFill>
                  <a:srgbClr val="3D3D3D"/>
                </a:solidFill>
                <a:latin typeface="Cambria" panose="02040503050406030204" pitchFamily="18" charset="0"/>
                <a:ea typeface="Cambria" panose="02040503050406030204" pitchFamily="18" charset="0"/>
                <a:cs typeface="Roboto"/>
                <a:sym typeface="Roboto"/>
              </a:endParaRPr>
            </a:p>
          </p:txBody>
        </p:sp>
        <p:sp>
          <p:nvSpPr>
            <p:cNvPr id="10" name="Google Shape;199;p41">
              <a:extLst>
                <a:ext uri="{FF2B5EF4-FFF2-40B4-BE49-F238E27FC236}">
                  <a16:creationId xmlns:a16="http://schemas.microsoft.com/office/drawing/2014/main" xmlns="" id="{4D4AADCE-BB4C-49B0-94A9-70BA11485C7B}"/>
                </a:ext>
              </a:extLst>
            </p:cNvPr>
            <p:cNvSpPr txBox="1"/>
            <p:nvPr/>
          </p:nvSpPr>
          <p:spPr>
            <a:xfrm>
              <a:off x="1853706" y="4161129"/>
              <a:ext cx="2032494" cy="607373"/>
            </a:xfrm>
            <a:prstGeom prst="roundRect">
              <a:avLst/>
            </a:prstGeom>
            <a:noFill/>
            <a:ln w="19050" cap="flat" cmpd="sng">
              <a:solidFill>
                <a:srgbClr val="3D3D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3D3D3D"/>
                  </a:solidFill>
                  <a:latin typeface="Cambria" panose="02040503050406030204" pitchFamily="18" charset="0"/>
                  <a:ea typeface="Cambria" panose="02040503050406030204" pitchFamily="18" charset="0"/>
                  <a:cs typeface="Roboto"/>
                  <a:sym typeface="Roboto"/>
                </a:rPr>
                <a:t>Hierarchical Data Models</a:t>
              </a:r>
              <a:endParaRPr dirty="0">
                <a:solidFill>
                  <a:srgbClr val="3D3D3D"/>
                </a:solidFill>
                <a:latin typeface="Cambria" panose="02040503050406030204" pitchFamily="18" charset="0"/>
                <a:ea typeface="Cambria" panose="02040503050406030204" pitchFamily="18" charset="0"/>
                <a:cs typeface="Roboto"/>
                <a:sym typeface="Roboto"/>
              </a:endParaRPr>
            </a:p>
          </p:txBody>
        </p:sp>
        <p:cxnSp>
          <p:nvCxnSpPr>
            <p:cNvPr id="15" name="Connector: Elbow 14">
              <a:extLst>
                <a:ext uri="{FF2B5EF4-FFF2-40B4-BE49-F238E27FC236}">
                  <a16:creationId xmlns:a16="http://schemas.microsoft.com/office/drawing/2014/main" xmlns="" id="{9A9E989B-7830-4A33-A01A-F66F236425F8}"/>
                </a:ext>
              </a:extLst>
            </p:cNvPr>
            <p:cNvCxnSpPr>
              <a:stCxn id="3" idx="2"/>
              <a:endCxn id="4" idx="0"/>
            </p:cNvCxnSpPr>
            <p:nvPr/>
          </p:nvCxnSpPr>
          <p:spPr>
            <a:xfrm rot="5400000">
              <a:off x="3366620" y="1084533"/>
              <a:ext cx="312522" cy="2092762"/>
            </a:xfrm>
            <a:prstGeom prst="bentConnector3">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 name="Connector: Elbow 16">
              <a:extLst>
                <a:ext uri="{FF2B5EF4-FFF2-40B4-BE49-F238E27FC236}">
                  <a16:creationId xmlns:a16="http://schemas.microsoft.com/office/drawing/2014/main" xmlns="" id="{CA3175AE-3E37-4A9F-9ECD-296A004AE754}"/>
                </a:ext>
              </a:extLst>
            </p:cNvPr>
            <p:cNvCxnSpPr>
              <a:stCxn id="3" idx="2"/>
              <a:endCxn id="5" idx="0"/>
            </p:cNvCxnSpPr>
            <p:nvPr/>
          </p:nvCxnSpPr>
          <p:spPr>
            <a:xfrm rot="16200000" flipH="1">
              <a:off x="5144291" y="1399624"/>
              <a:ext cx="338580" cy="1488638"/>
            </a:xfrm>
            <a:prstGeom prst="bentConnector3">
              <a:avLst>
                <a:gd name="adj1" fmla="val 47096"/>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xmlns="" id="{9660000A-E919-426B-B7C0-8375151F797A}"/>
                </a:ext>
              </a:extLst>
            </p:cNvPr>
            <p:cNvCxnSpPr>
              <a:endCxn id="9" idx="1"/>
            </p:cNvCxnSpPr>
            <p:nvPr/>
          </p:nvCxnSpPr>
          <p:spPr>
            <a:xfrm rot="16200000" flipH="1">
              <a:off x="1341850" y="3102756"/>
              <a:ext cx="681732" cy="31743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3" name="Connector: Elbow 22">
              <a:extLst>
                <a:ext uri="{FF2B5EF4-FFF2-40B4-BE49-F238E27FC236}">
                  <a16:creationId xmlns:a16="http://schemas.microsoft.com/office/drawing/2014/main" xmlns="" id="{E3AB26B4-6146-417D-8E6F-9AA480B1053C}"/>
                </a:ext>
              </a:extLst>
            </p:cNvPr>
            <p:cNvCxnSpPr>
              <a:endCxn id="8" idx="1"/>
            </p:cNvCxnSpPr>
            <p:nvPr/>
          </p:nvCxnSpPr>
          <p:spPr>
            <a:xfrm rot="16200000" flipH="1">
              <a:off x="538639" y="3879909"/>
              <a:ext cx="2300428" cy="32970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7" name="Connector: Elbow 26">
              <a:extLst>
                <a:ext uri="{FF2B5EF4-FFF2-40B4-BE49-F238E27FC236}">
                  <a16:creationId xmlns:a16="http://schemas.microsoft.com/office/drawing/2014/main" xmlns="" id="{84FFCFF4-E041-48EE-BBDE-774DB91B26A9}"/>
                </a:ext>
              </a:extLst>
            </p:cNvPr>
            <p:cNvCxnSpPr>
              <a:endCxn id="6" idx="1"/>
            </p:cNvCxnSpPr>
            <p:nvPr/>
          </p:nvCxnSpPr>
          <p:spPr>
            <a:xfrm rot="16200000" flipH="1">
              <a:off x="4713738" y="3540867"/>
              <a:ext cx="1545324" cy="30480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grpSp>
      <p:sp>
        <p:nvSpPr>
          <p:cNvPr id="29" name="Title 1">
            <a:extLst>
              <a:ext uri="{FF2B5EF4-FFF2-40B4-BE49-F238E27FC236}">
                <a16:creationId xmlns:a16="http://schemas.microsoft.com/office/drawing/2014/main" xmlns="" id="{77C97FDE-C655-4304-987C-7E376F0D7247}"/>
              </a:ext>
            </a:extLst>
          </p:cNvPr>
          <p:cNvSpPr txBox="1">
            <a:spLocks/>
          </p:cNvSpPr>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Data Models</a:t>
            </a:r>
          </a:p>
        </p:txBody>
      </p:sp>
    </p:spTree>
    <p:extLst>
      <p:ext uri="{BB962C8B-B14F-4D97-AF65-F5344CB8AC3E}">
        <p14:creationId xmlns:p14="http://schemas.microsoft.com/office/powerpoint/2010/main" val="4095373391"/>
      </p:ext>
    </p:extLst>
  </p:cSld>
  <p:clrMapOvr>
    <a:masterClrMapping/>
  </p:clrMapOvr>
  <p:transition>
    <p:wipe dir="u"/>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0F50B5B-A969-494D-B572-8D7118D329D7}"/>
              </a:ext>
            </a:extLst>
          </p:cNvPr>
          <p:cNvSpPr txBox="1"/>
          <p:nvPr/>
        </p:nvSpPr>
        <p:spPr bwMode="auto">
          <a:xfrm>
            <a:off x="1066800" y="1128486"/>
            <a:ext cx="7086600" cy="1052286"/>
          </a:xfrm>
          <a:prstGeom prst="roundRect">
            <a:avLst/>
          </a:prstGeom>
          <a:solidFill>
            <a:schemeClr val="accent6">
              <a:lumMod val="20000"/>
              <a:lumOff val="80000"/>
              <a:alpha val="80000"/>
            </a:schemeClr>
          </a:solidFill>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15186" tIns="115186" rIns="115186" bIns="115186" numCol="1" spcCol="1270" anchor="ctr" anchorCtr="0">
            <a:noAutofit/>
          </a:bodyPr>
          <a:lstStyle>
            <a:defPPr>
              <a:defRPr lang="en-US"/>
            </a:defPPr>
            <a:lvl1pPr lvl="0" defTabSz="800100">
              <a:lnSpc>
                <a:spcPct val="90000"/>
              </a:lnSpc>
              <a:spcAft>
                <a:spcPct val="35000"/>
              </a:spcAft>
              <a:defRPr sz="1800" b="0">
                <a:solidFill>
                  <a:schemeClr val="tx1"/>
                </a:solidFill>
                <a:latin typeface="Cambria" pitchFamily="18" charset="0"/>
              </a:defRPr>
            </a:lvl1pPr>
          </a:lstStyle>
          <a:p>
            <a:pPr fontAlgn="base">
              <a:spcBef>
                <a:spcPct val="0"/>
              </a:spcBef>
            </a:pPr>
            <a:r>
              <a:rPr lang="en-US" sz="2000" dirty="0">
                <a:solidFill>
                  <a:prstClr val="black"/>
                </a:solidFill>
              </a:rPr>
              <a:t>The INSERT INTO statement is used to insert new records </a:t>
            </a:r>
          </a:p>
          <a:p>
            <a:pPr fontAlgn="base">
              <a:spcBef>
                <a:spcPct val="0"/>
              </a:spcBef>
            </a:pPr>
            <a:r>
              <a:rPr lang="en-US" sz="2000" dirty="0">
                <a:solidFill>
                  <a:prstClr val="black"/>
                </a:solidFill>
              </a:rPr>
              <a:t>in a table.</a:t>
            </a:r>
          </a:p>
        </p:txBody>
      </p:sp>
      <p:sp>
        <p:nvSpPr>
          <p:cNvPr id="5" name="TextBox 4">
            <a:extLst>
              <a:ext uri="{FF2B5EF4-FFF2-40B4-BE49-F238E27FC236}">
                <a16:creationId xmlns:a16="http://schemas.microsoft.com/office/drawing/2014/main" xmlns="" id="{CE1E9910-F725-4F5D-A7FF-635994DA3CCF}"/>
              </a:ext>
            </a:extLst>
          </p:cNvPr>
          <p:cNvSpPr txBox="1"/>
          <p:nvPr/>
        </p:nvSpPr>
        <p:spPr bwMode="auto">
          <a:xfrm>
            <a:off x="1028700" y="2209800"/>
            <a:ext cx="7124700" cy="1052286"/>
          </a:xfrm>
          <a:prstGeom prst="roundRect">
            <a:avLst/>
          </a:prstGeom>
          <a:solidFill>
            <a:schemeClr val="accent6">
              <a:lumMod val="20000"/>
              <a:lumOff val="80000"/>
              <a:alpha val="80000"/>
            </a:schemeClr>
          </a:solidFill>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15186" tIns="115186" rIns="115186" bIns="115186" numCol="1" spcCol="1270" anchor="ctr" anchorCtr="0">
            <a:noAutofit/>
          </a:bodyPr>
          <a:lstStyle>
            <a:defPPr>
              <a:defRPr lang="en-US"/>
            </a:defPPr>
            <a:lvl1pPr lvl="0" defTabSz="800100">
              <a:lnSpc>
                <a:spcPct val="90000"/>
              </a:lnSpc>
              <a:spcAft>
                <a:spcPct val="35000"/>
              </a:spcAft>
              <a:defRPr sz="1800" b="0">
                <a:solidFill>
                  <a:schemeClr val="tx1"/>
                </a:solidFill>
                <a:latin typeface="Cambria" pitchFamily="18" charset="0"/>
              </a:defRPr>
            </a:lvl1pPr>
          </a:lstStyle>
          <a:p>
            <a:pPr fontAlgn="base">
              <a:spcBef>
                <a:spcPct val="0"/>
              </a:spcBef>
            </a:pPr>
            <a:r>
              <a:rPr lang="en-US" sz="2000" dirty="0">
                <a:solidFill>
                  <a:prstClr val="black"/>
                </a:solidFill>
              </a:rPr>
              <a:t>It is possible to write the INSERT INTO statement in two ways.</a:t>
            </a:r>
          </a:p>
        </p:txBody>
      </p:sp>
      <p:sp>
        <p:nvSpPr>
          <p:cNvPr id="6" name="TextBox 5">
            <a:extLst>
              <a:ext uri="{FF2B5EF4-FFF2-40B4-BE49-F238E27FC236}">
                <a16:creationId xmlns:a16="http://schemas.microsoft.com/office/drawing/2014/main" xmlns="" id="{C8D64847-D492-441A-9BAE-674BB441E813}"/>
              </a:ext>
            </a:extLst>
          </p:cNvPr>
          <p:cNvSpPr txBox="1"/>
          <p:nvPr/>
        </p:nvSpPr>
        <p:spPr bwMode="auto">
          <a:xfrm>
            <a:off x="1066800" y="3291114"/>
            <a:ext cx="7086600" cy="1052286"/>
          </a:xfrm>
          <a:prstGeom prst="roundRect">
            <a:avLst/>
          </a:prstGeom>
          <a:solidFill>
            <a:schemeClr val="accent6">
              <a:lumMod val="20000"/>
              <a:lumOff val="80000"/>
              <a:alpha val="80000"/>
            </a:schemeClr>
          </a:solidFill>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15186" tIns="115186" rIns="115186" bIns="115186" numCol="1" spcCol="1270" anchor="ctr" anchorCtr="0">
            <a:noAutofit/>
          </a:bodyPr>
          <a:lstStyle>
            <a:defPPr>
              <a:defRPr lang="en-US"/>
            </a:defPPr>
            <a:lvl1pPr lvl="0" defTabSz="800100">
              <a:lnSpc>
                <a:spcPct val="90000"/>
              </a:lnSpc>
              <a:spcAft>
                <a:spcPct val="35000"/>
              </a:spcAft>
              <a:defRPr sz="1800" b="0">
                <a:solidFill>
                  <a:schemeClr val="tx1"/>
                </a:solidFill>
                <a:latin typeface="Cambria" pitchFamily="18" charset="0"/>
              </a:defRPr>
            </a:lvl1pPr>
          </a:lstStyle>
          <a:p>
            <a:pPr fontAlgn="base">
              <a:spcBef>
                <a:spcPct val="0"/>
              </a:spcBef>
            </a:pPr>
            <a:r>
              <a:rPr lang="en-US" sz="2000" dirty="0">
                <a:solidFill>
                  <a:prstClr val="black"/>
                </a:solidFill>
              </a:rPr>
              <a:t>The first way specifies both the column names and the values to be inserted.</a:t>
            </a:r>
          </a:p>
        </p:txBody>
      </p:sp>
      <p:sp>
        <p:nvSpPr>
          <p:cNvPr id="9" name="Title 1">
            <a:extLst>
              <a:ext uri="{FF2B5EF4-FFF2-40B4-BE49-F238E27FC236}">
                <a16:creationId xmlns:a16="http://schemas.microsoft.com/office/drawing/2014/main" xmlns="" id="{BD04979A-AB72-4D44-84B2-CFAD33C00E13}"/>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Inserting Records in Table</a:t>
            </a:r>
          </a:p>
        </p:txBody>
      </p:sp>
      <p:grpSp>
        <p:nvGrpSpPr>
          <p:cNvPr id="17" name="Group 16">
            <a:extLst>
              <a:ext uri="{FF2B5EF4-FFF2-40B4-BE49-F238E27FC236}">
                <a16:creationId xmlns:a16="http://schemas.microsoft.com/office/drawing/2014/main" xmlns="" id="{D4C3064F-34BB-4A7B-BE4C-700A99A14AAB}"/>
              </a:ext>
            </a:extLst>
          </p:cNvPr>
          <p:cNvGrpSpPr/>
          <p:nvPr/>
        </p:nvGrpSpPr>
        <p:grpSpPr>
          <a:xfrm>
            <a:off x="76200" y="4572000"/>
            <a:ext cx="8991600" cy="1491342"/>
            <a:chOff x="76200" y="4572000"/>
            <a:chExt cx="8991600" cy="1491342"/>
          </a:xfrm>
        </p:grpSpPr>
        <p:sp>
          <p:nvSpPr>
            <p:cNvPr id="11" name="Rectangle: Rounded Corners 17">
              <a:extLst>
                <a:ext uri="{FF2B5EF4-FFF2-40B4-BE49-F238E27FC236}">
                  <a16:creationId xmlns:a16="http://schemas.microsoft.com/office/drawing/2014/main" xmlns="" id="{B374946B-3AA8-4205-9C7A-6E244F18E721}"/>
                </a:ext>
              </a:extLst>
            </p:cNvPr>
            <p:cNvSpPr/>
            <p:nvPr/>
          </p:nvSpPr>
          <p:spPr>
            <a:xfrm>
              <a:off x="76200" y="4572000"/>
              <a:ext cx="8991600"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2" name="Rectangle: Rounded Corners 18">
              <a:extLst>
                <a:ext uri="{FF2B5EF4-FFF2-40B4-BE49-F238E27FC236}">
                  <a16:creationId xmlns:a16="http://schemas.microsoft.com/office/drawing/2014/main" xmlns="" id="{B42D2E06-5790-4847-A4CB-A2A997385895}"/>
                </a:ext>
              </a:extLst>
            </p:cNvPr>
            <p:cNvSpPr/>
            <p:nvPr/>
          </p:nvSpPr>
          <p:spPr>
            <a:xfrm>
              <a:off x="98229" y="4941597"/>
              <a:ext cx="8969571" cy="1121745"/>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latinLnBrk="1"/>
              <a:r>
                <a:rPr lang="en-US" b="1" dirty="0">
                  <a:solidFill>
                    <a:schemeClr val="tx1"/>
                  </a:solidFill>
                  <a:latin typeface="Courier New" panose="02070309020205020404" pitchFamily="49" charset="0"/>
                  <a:cs typeface="Courier New" panose="02070309020205020404" pitchFamily="49" charset="0"/>
                </a:rPr>
                <a:t>INSERT INTO </a:t>
              </a:r>
              <a:r>
                <a:rPr lang="en-US" i="1" dirty="0" err="1">
                  <a:solidFill>
                    <a:schemeClr val="tx1"/>
                  </a:solidFill>
                  <a:latin typeface="Courier New" panose="02070309020205020404" pitchFamily="49" charset="0"/>
                  <a:cs typeface="Courier New" panose="02070309020205020404" pitchFamily="49" charset="0"/>
                </a:rPr>
                <a:t>table_name</a:t>
              </a:r>
              <a:r>
                <a:rPr lang="en-US" i="1" dirty="0">
                  <a:solidFill>
                    <a:schemeClr val="tx1"/>
                  </a:solidFill>
                  <a:latin typeface="Courier New" panose="02070309020205020404" pitchFamily="49" charset="0"/>
                  <a:cs typeface="Courier New" panose="02070309020205020404" pitchFamily="49" charset="0"/>
                </a:rPr>
                <a:t> </a:t>
              </a:r>
              <a:r>
                <a:rPr lang="en-US" dirty="0">
                  <a:solidFill>
                    <a:schemeClr val="tx1"/>
                  </a:solidFill>
                  <a:latin typeface="Courier New" panose="02070309020205020404" pitchFamily="49" charset="0"/>
                  <a:cs typeface="Courier New" panose="02070309020205020404" pitchFamily="49" charset="0"/>
                </a:rPr>
                <a:t>(</a:t>
              </a:r>
              <a:r>
                <a:rPr lang="en-US" i="1" dirty="0">
                  <a:solidFill>
                    <a:schemeClr val="tx1"/>
                  </a:solidFill>
                  <a:latin typeface="Courier New" panose="02070309020205020404" pitchFamily="49" charset="0"/>
                  <a:cs typeface="Courier New" panose="02070309020205020404" pitchFamily="49" charset="0"/>
                </a:rPr>
                <a:t>column1, column2, column3,</a:t>
              </a:r>
              <a:r>
                <a:rPr lang="en-US" dirty="0">
                  <a:solidFill>
                    <a:schemeClr val="tx1"/>
                  </a:solidFill>
                  <a:latin typeface="Courier New" panose="02070309020205020404" pitchFamily="49" charset="0"/>
                  <a:cs typeface="Courier New" panose="02070309020205020404" pitchFamily="49" charset="0"/>
                </a:rPr>
                <a:t> ...)</a:t>
              </a:r>
            </a:p>
            <a:p>
              <a:pPr algn="ctr" latinLnBrk="1"/>
              <a:r>
                <a:rPr lang="en-US" dirty="0">
                  <a:solidFill>
                    <a:schemeClr val="tx1"/>
                  </a:solidFill>
                  <a:latin typeface="Courier New" panose="02070309020205020404" pitchFamily="49" charset="0"/>
                  <a:cs typeface="Courier New" panose="02070309020205020404" pitchFamily="49" charset="0"/>
                </a:rPr>
                <a:t>			</a:t>
              </a:r>
              <a:r>
                <a:rPr lang="en-US" b="1" dirty="0">
                  <a:solidFill>
                    <a:schemeClr val="tx1"/>
                  </a:solidFill>
                  <a:latin typeface="Courier New" panose="02070309020205020404" pitchFamily="49" charset="0"/>
                  <a:cs typeface="Courier New" panose="02070309020205020404" pitchFamily="49" charset="0"/>
                </a:rPr>
                <a:t>VALUES</a:t>
              </a:r>
              <a:r>
                <a:rPr lang="en-US" dirty="0">
                  <a:solidFill>
                    <a:schemeClr val="tx1"/>
                  </a:solidFill>
                  <a:latin typeface="Courier New" panose="02070309020205020404" pitchFamily="49" charset="0"/>
                  <a:cs typeface="Courier New" panose="02070309020205020404" pitchFamily="49" charset="0"/>
                </a:rPr>
                <a:t> (</a:t>
              </a:r>
              <a:r>
                <a:rPr lang="en-US" i="1" dirty="0">
                  <a:solidFill>
                    <a:schemeClr val="tx1"/>
                  </a:solidFill>
                  <a:latin typeface="Courier New" panose="02070309020205020404" pitchFamily="49" charset="0"/>
                  <a:cs typeface="Courier New" panose="02070309020205020404" pitchFamily="49" charset="0"/>
                </a:rPr>
                <a:t>value1, value2, value3,</a:t>
              </a:r>
              <a:r>
                <a:rPr lang="en-US" dirty="0">
                  <a:solidFill>
                    <a:schemeClr val="tx1"/>
                  </a:solidFill>
                  <a:latin typeface="Courier New" panose="02070309020205020404" pitchFamily="49" charset="0"/>
                  <a:cs typeface="Courier New" panose="02070309020205020404" pitchFamily="49" charset="0"/>
                </a:rPr>
                <a:t> ...);</a:t>
              </a:r>
            </a:p>
          </p:txBody>
        </p:sp>
      </p:grpSp>
    </p:spTree>
    <p:extLst>
      <p:ext uri="{BB962C8B-B14F-4D97-AF65-F5344CB8AC3E}">
        <p14:creationId xmlns:p14="http://schemas.microsoft.com/office/powerpoint/2010/main" val="649278841"/>
      </p:ext>
    </p:extLst>
  </p:cSld>
  <p:clrMapOvr>
    <a:masterClrMapping/>
  </p:clrMapOvr>
  <p:transition>
    <p:wipe dir="u"/>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FAF4845D-8ACB-4116-BCD3-C4286F1D96C7}"/>
              </a:ext>
            </a:extLst>
          </p:cNvPr>
          <p:cNvSpPr txBox="1"/>
          <p:nvPr/>
        </p:nvSpPr>
        <p:spPr bwMode="auto">
          <a:xfrm>
            <a:off x="1066800" y="1128486"/>
            <a:ext cx="7086600" cy="1052286"/>
          </a:xfrm>
          <a:prstGeom prst="roundRect">
            <a:avLst/>
          </a:prstGeom>
          <a:solidFill>
            <a:schemeClr val="accent6">
              <a:lumMod val="20000"/>
              <a:lumOff val="80000"/>
              <a:alpha val="80000"/>
            </a:schemeClr>
          </a:solidFill>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15186" tIns="115186" rIns="115186" bIns="115186" numCol="1" spcCol="1270" anchor="ctr" anchorCtr="0">
            <a:noAutofit/>
          </a:bodyPr>
          <a:lstStyle>
            <a:defPPr>
              <a:defRPr lang="en-US"/>
            </a:defPPr>
            <a:lvl1pPr lvl="0" defTabSz="800100">
              <a:lnSpc>
                <a:spcPct val="90000"/>
              </a:lnSpc>
              <a:spcAft>
                <a:spcPct val="35000"/>
              </a:spcAft>
              <a:defRPr sz="1800" b="0">
                <a:solidFill>
                  <a:schemeClr val="tx1"/>
                </a:solidFill>
                <a:latin typeface="Cambria" pitchFamily="18" charset="0"/>
              </a:defRPr>
            </a:lvl1pPr>
          </a:lstStyle>
          <a:p>
            <a:pPr fontAlgn="base">
              <a:spcBef>
                <a:spcPct val="0"/>
              </a:spcBef>
            </a:pPr>
            <a:r>
              <a:rPr lang="en-US" sz="2000" dirty="0">
                <a:solidFill>
                  <a:prstClr val="black"/>
                </a:solidFill>
              </a:rPr>
              <a:t>If you are adding values for all the columns of the table, you do not need to specify the column names in the SQL query.</a:t>
            </a:r>
          </a:p>
        </p:txBody>
      </p:sp>
      <p:sp>
        <p:nvSpPr>
          <p:cNvPr id="5" name="TextBox 4">
            <a:extLst>
              <a:ext uri="{FF2B5EF4-FFF2-40B4-BE49-F238E27FC236}">
                <a16:creationId xmlns:a16="http://schemas.microsoft.com/office/drawing/2014/main" xmlns="" id="{2AB4C301-883D-46D2-AF86-31DFF2388911}"/>
              </a:ext>
            </a:extLst>
          </p:cNvPr>
          <p:cNvSpPr txBox="1"/>
          <p:nvPr/>
        </p:nvSpPr>
        <p:spPr bwMode="auto">
          <a:xfrm>
            <a:off x="1031091" y="2209800"/>
            <a:ext cx="7086600" cy="1052286"/>
          </a:xfrm>
          <a:prstGeom prst="roundRect">
            <a:avLst/>
          </a:prstGeom>
          <a:solidFill>
            <a:schemeClr val="accent6">
              <a:lumMod val="20000"/>
              <a:lumOff val="80000"/>
              <a:alpha val="80000"/>
            </a:schemeClr>
          </a:solidFill>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15186" tIns="115186" rIns="115186" bIns="115186" numCol="1" spcCol="1270" anchor="ctr" anchorCtr="0">
            <a:noAutofit/>
          </a:bodyPr>
          <a:lstStyle>
            <a:defPPr>
              <a:defRPr lang="en-US"/>
            </a:defPPr>
            <a:lvl1pPr lvl="0" defTabSz="800100">
              <a:lnSpc>
                <a:spcPct val="90000"/>
              </a:lnSpc>
              <a:spcAft>
                <a:spcPct val="35000"/>
              </a:spcAft>
              <a:defRPr sz="1800" b="0">
                <a:solidFill>
                  <a:schemeClr val="tx1"/>
                </a:solidFill>
                <a:latin typeface="Cambria" pitchFamily="18" charset="0"/>
              </a:defRPr>
            </a:lvl1pPr>
          </a:lstStyle>
          <a:p>
            <a:pPr fontAlgn="base">
              <a:spcBef>
                <a:spcPct val="0"/>
              </a:spcBef>
            </a:pPr>
            <a:r>
              <a:rPr lang="en-US" sz="2000" dirty="0">
                <a:solidFill>
                  <a:prstClr val="black"/>
                </a:solidFill>
              </a:rPr>
              <a:t>Make sure the order of the values is in the same order as the columns in the table.</a:t>
            </a:r>
          </a:p>
        </p:txBody>
      </p:sp>
      <p:sp>
        <p:nvSpPr>
          <p:cNvPr id="9" name="Title 1">
            <a:extLst>
              <a:ext uri="{FF2B5EF4-FFF2-40B4-BE49-F238E27FC236}">
                <a16:creationId xmlns:a16="http://schemas.microsoft.com/office/drawing/2014/main" xmlns="" id="{F30B185D-C286-4992-B67C-81846645F21B}"/>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Inserting Records in Table</a:t>
            </a:r>
            <a:br>
              <a:rPr lang="en-US" sz="2400" b="1" dirty="0">
                <a:latin typeface="Cambria" pitchFamily="18" charset="0"/>
              </a:rPr>
            </a:br>
            <a:endParaRPr lang="en-US" sz="2400" b="1" dirty="0">
              <a:latin typeface="Cambria" pitchFamily="18" charset="0"/>
            </a:endParaRPr>
          </a:p>
        </p:txBody>
      </p:sp>
      <p:sp>
        <p:nvSpPr>
          <p:cNvPr id="17" name="Rectangle: Rounded Corners 17">
            <a:extLst>
              <a:ext uri="{FF2B5EF4-FFF2-40B4-BE49-F238E27FC236}">
                <a16:creationId xmlns:a16="http://schemas.microsoft.com/office/drawing/2014/main" xmlns="" id="{337DF28C-22BB-42B5-AF04-185B9114419F}"/>
              </a:ext>
            </a:extLst>
          </p:cNvPr>
          <p:cNvSpPr/>
          <p:nvPr/>
        </p:nvSpPr>
        <p:spPr>
          <a:xfrm>
            <a:off x="76199" y="3638037"/>
            <a:ext cx="8991601"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8" name="Rectangle: Rounded Corners 18">
            <a:extLst>
              <a:ext uri="{FF2B5EF4-FFF2-40B4-BE49-F238E27FC236}">
                <a16:creationId xmlns:a16="http://schemas.microsoft.com/office/drawing/2014/main" xmlns="" id="{EFF1CA8A-83A1-4D3B-8F23-FB4EC90C6799}"/>
              </a:ext>
            </a:extLst>
          </p:cNvPr>
          <p:cNvSpPr/>
          <p:nvPr/>
        </p:nvSpPr>
        <p:spPr>
          <a:xfrm>
            <a:off x="98228" y="4007634"/>
            <a:ext cx="8969572" cy="1121745"/>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atinLnBrk="1"/>
            <a:r>
              <a:rPr lang="en-US" b="1" dirty="0">
                <a:solidFill>
                  <a:schemeClr val="tx1"/>
                </a:solidFill>
                <a:latin typeface="Courier New" panose="02070309020205020404" pitchFamily="49" charset="0"/>
                <a:cs typeface="Courier New" panose="02070309020205020404" pitchFamily="49" charset="0"/>
              </a:rPr>
              <a:t>INSERT INTO </a:t>
            </a:r>
            <a:r>
              <a:rPr lang="en-US" i="1" dirty="0" err="1">
                <a:solidFill>
                  <a:schemeClr val="tx1"/>
                </a:solidFill>
                <a:latin typeface="Courier New" panose="02070309020205020404" pitchFamily="49" charset="0"/>
                <a:cs typeface="Courier New" panose="02070309020205020404" pitchFamily="49" charset="0"/>
              </a:rPr>
              <a:t>table_name</a:t>
            </a:r>
            <a:endParaRPr lang="en-US" i="1" dirty="0">
              <a:solidFill>
                <a:schemeClr val="tx1"/>
              </a:solidFill>
              <a:latin typeface="Courier New" panose="02070309020205020404" pitchFamily="49" charset="0"/>
              <a:cs typeface="Courier New" panose="02070309020205020404" pitchFamily="49" charset="0"/>
            </a:endParaRPr>
          </a:p>
          <a:p>
            <a:pPr latinLnBrk="1"/>
            <a:r>
              <a:rPr lang="en-US" dirty="0">
                <a:solidFill>
                  <a:schemeClr val="tx1"/>
                </a:solidFill>
                <a:latin typeface="Courier New" panose="02070309020205020404" pitchFamily="49" charset="0"/>
                <a:cs typeface="Courier New" panose="02070309020205020404" pitchFamily="49" charset="0"/>
              </a:rPr>
              <a:t>		</a:t>
            </a:r>
            <a:r>
              <a:rPr lang="en-US" b="1" dirty="0">
                <a:solidFill>
                  <a:schemeClr val="tx1"/>
                </a:solidFill>
                <a:latin typeface="Courier New" panose="02070309020205020404" pitchFamily="49" charset="0"/>
                <a:cs typeface="Courier New" panose="02070309020205020404" pitchFamily="49" charset="0"/>
              </a:rPr>
              <a:t>VALUES</a:t>
            </a:r>
            <a:r>
              <a:rPr lang="en-US" dirty="0">
                <a:solidFill>
                  <a:schemeClr val="tx1"/>
                </a:solidFill>
                <a:latin typeface="Courier New" panose="02070309020205020404" pitchFamily="49" charset="0"/>
                <a:cs typeface="Courier New" panose="02070309020205020404" pitchFamily="49" charset="0"/>
              </a:rPr>
              <a:t> (</a:t>
            </a:r>
            <a:r>
              <a:rPr lang="en-US" i="1" dirty="0">
                <a:solidFill>
                  <a:schemeClr val="tx1"/>
                </a:solidFill>
                <a:latin typeface="Courier New" panose="02070309020205020404" pitchFamily="49" charset="0"/>
                <a:cs typeface="Courier New" panose="02070309020205020404" pitchFamily="49" charset="0"/>
              </a:rPr>
              <a:t>value1, value2, value3</a:t>
            </a:r>
            <a:r>
              <a:rPr lang="en-US"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389335606"/>
      </p:ext>
    </p:extLst>
  </p:cSld>
  <p:clrMapOvr>
    <a:masterClrMapping/>
  </p:clrMapOvr>
  <p:transition>
    <p:wipe dir="u"/>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2D877C7A-6122-400F-B2C8-77EDC6DF5C8C}"/>
              </a:ext>
            </a:extLst>
          </p:cNvPr>
          <p:cNvGrpSpPr/>
          <p:nvPr>
            <p:custDataLst>
              <p:tags r:id="rId1"/>
            </p:custDataLst>
          </p:nvPr>
        </p:nvGrpSpPr>
        <p:grpSpPr>
          <a:xfrm>
            <a:off x="0" y="1052736"/>
            <a:ext cx="9144000" cy="710244"/>
            <a:chOff x="0" y="1052736"/>
            <a:chExt cx="9144000" cy="710244"/>
          </a:xfrm>
          <a:solidFill>
            <a:schemeClr val="accent6">
              <a:lumMod val="20000"/>
              <a:lumOff val="80000"/>
            </a:schemeClr>
          </a:solidFill>
        </p:grpSpPr>
        <p:sp>
          <p:nvSpPr>
            <p:cNvPr id="4" name="Rectangle 3">
              <a:extLst>
                <a:ext uri="{FF2B5EF4-FFF2-40B4-BE49-F238E27FC236}">
                  <a16:creationId xmlns:a16="http://schemas.microsoft.com/office/drawing/2014/main" xmlns="" id="{D8DB0813-429B-4E68-9C7A-711A08F31FFB}"/>
                </a:ext>
              </a:extLst>
            </p:cNvPr>
            <p:cNvSpPr/>
            <p:nvPr/>
          </p:nvSpPr>
          <p:spPr>
            <a:xfrm>
              <a:off x="0" y="1052736"/>
              <a:ext cx="9144000" cy="6463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sz="2800" dirty="0">
                <a:solidFill>
                  <a:prstClr val="white"/>
                </a:solidFill>
                <a:latin typeface="Cambria" panose="02040503050406030204" pitchFamily="18" charset="0"/>
              </a:endParaRPr>
            </a:p>
          </p:txBody>
        </p:sp>
        <p:sp>
          <p:nvSpPr>
            <p:cNvPr id="5" name="Rectangle 4">
              <a:extLst>
                <a:ext uri="{FF2B5EF4-FFF2-40B4-BE49-F238E27FC236}">
                  <a16:creationId xmlns:a16="http://schemas.microsoft.com/office/drawing/2014/main" xmlns="" id="{AF0406A0-2A52-4405-8599-3FA3D61C5507}"/>
                </a:ext>
              </a:extLst>
            </p:cNvPr>
            <p:cNvSpPr/>
            <p:nvPr/>
          </p:nvSpPr>
          <p:spPr>
            <a:xfrm>
              <a:off x="304800" y="1055094"/>
              <a:ext cx="8610600" cy="707886"/>
            </a:xfrm>
            <a:prstGeom prst="rect">
              <a:avLst/>
            </a:prstGeom>
            <a:grpFill/>
          </p:spPr>
          <p:txBody>
            <a:bodyPr wrap="square">
              <a:spAutoFit/>
            </a:bodyPr>
            <a:lstStyle/>
            <a:p>
              <a:pPr fontAlgn="base">
                <a:spcBef>
                  <a:spcPct val="0"/>
                </a:spcBef>
                <a:spcAft>
                  <a:spcPct val="0"/>
                </a:spcAft>
              </a:pPr>
              <a:r>
                <a:rPr lang="en-US" altLang="en-US" sz="2000" dirty="0">
                  <a:solidFill>
                    <a:prstClr val="black"/>
                  </a:solidFill>
                  <a:latin typeface="Cambria" pitchFamily="18" charset="0"/>
                  <a:cs typeface="Arial" charset="0"/>
                </a:rPr>
                <a:t>We have created an empty customers table, now we will insert values into it, using the INSERT statement</a:t>
              </a:r>
            </a:p>
          </p:txBody>
        </p:sp>
      </p:grpSp>
      <p:sp>
        <p:nvSpPr>
          <p:cNvPr id="7" name="Rectangle 6">
            <a:extLst>
              <a:ext uri="{FF2B5EF4-FFF2-40B4-BE49-F238E27FC236}">
                <a16:creationId xmlns:a16="http://schemas.microsoft.com/office/drawing/2014/main" xmlns="" id="{9C83A129-5E99-4B43-8877-27053CF56489}"/>
              </a:ext>
            </a:extLst>
          </p:cNvPr>
          <p:cNvSpPr/>
          <p:nvPr/>
        </p:nvSpPr>
        <p:spPr>
          <a:xfrm>
            <a:off x="0" y="1981200"/>
            <a:ext cx="9180512" cy="64633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sz="2500" dirty="0">
              <a:solidFill>
                <a:prstClr val="white"/>
              </a:solidFill>
              <a:latin typeface="Cambria" panose="02040503050406030204" pitchFamily="18" charset="0"/>
            </a:endParaRPr>
          </a:p>
        </p:txBody>
      </p:sp>
      <p:sp>
        <p:nvSpPr>
          <p:cNvPr id="9" name="Rectangle 8">
            <a:extLst>
              <a:ext uri="{FF2B5EF4-FFF2-40B4-BE49-F238E27FC236}">
                <a16:creationId xmlns:a16="http://schemas.microsoft.com/office/drawing/2014/main" xmlns="" id="{FDA18C79-F85D-4838-99A3-443AEC6A06F8}"/>
              </a:ext>
            </a:extLst>
          </p:cNvPr>
          <p:cNvSpPr/>
          <p:nvPr/>
        </p:nvSpPr>
        <p:spPr>
          <a:xfrm>
            <a:off x="266700" y="2119699"/>
            <a:ext cx="8610600" cy="400110"/>
          </a:xfrm>
          <a:prstGeom prst="rect">
            <a:avLst/>
          </a:prstGeom>
          <a:solidFill>
            <a:schemeClr val="accent6">
              <a:lumMod val="20000"/>
              <a:lumOff val="80000"/>
            </a:schemeClr>
          </a:solidFill>
        </p:spPr>
        <p:txBody>
          <a:bodyPr wrap="square">
            <a:spAutoFit/>
          </a:bodyPr>
          <a:lstStyle/>
          <a:p>
            <a:pPr fontAlgn="base">
              <a:spcBef>
                <a:spcPct val="0"/>
              </a:spcBef>
              <a:spcAft>
                <a:spcPct val="0"/>
              </a:spcAft>
            </a:pPr>
            <a:r>
              <a:rPr lang="en-US" altLang="en-US" sz="2000" dirty="0">
                <a:solidFill>
                  <a:prstClr val="black"/>
                </a:solidFill>
                <a:latin typeface="Cambria" pitchFamily="18" charset="0"/>
                <a:cs typeface="Arial" charset="0"/>
              </a:rPr>
              <a:t>The INSERT statement is used to create new records in a table.</a:t>
            </a:r>
          </a:p>
        </p:txBody>
      </p:sp>
      <p:sp>
        <p:nvSpPr>
          <p:cNvPr id="15" name="Title 1">
            <a:extLst>
              <a:ext uri="{FF2B5EF4-FFF2-40B4-BE49-F238E27FC236}">
                <a16:creationId xmlns:a16="http://schemas.microsoft.com/office/drawing/2014/main" xmlns="" id="{E3BE1F09-62FC-4222-9CCD-3FAFC9E99B0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Inserting Records in Table</a:t>
            </a:r>
            <a:br>
              <a:rPr lang="en-US" sz="2400" b="1" dirty="0">
                <a:latin typeface="Cambria" pitchFamily="18" charset="0"/>
              </a:rPr>
            </a:br>
            <a:endParaRPr lang="en-US" sz="2400" b="1" dirty="0">
              <a:latin typeface="Cambria" pitchFamily="18" charset="0"/>
            </a:endParaRPr>
          </a:p>
        </p:txBody>
      </p:sp>
      <p:sp>
        <p:nvSpPr>
          <p:cNvPr id="17" name="Rectangle: Rounded Corners 17">
            <a:extLst>
              <a:ext uri="{FF2B5EF4-FFF2-40B4-BE49-F238E27FC236}">
                <a16:creationId xmlns:a16="http://schemas.microsoft.com/office/drawing/2014/main" xmlns="" id="{3F7102BD-431C-49E4-B6B7-FDD153AACD3E}"/>
              </a:ext>
            </a:extLst>
          </p:cNvPr>
          <p:cNvSpPr/>
          <p:nvPr/>
        </p:nvSpPr>
        <p:spPr>
          <a:xfrm>
            <a:off x="76200" y="3048000"/>
            <a:ext cx="8991600"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8" name="Rectangle: Rounded Corners 18">
            <a:extLst>
              <a:ext uri="{FF2B5EF4-FFF2-40B4-BE49-F238E27FC236}">
                <a16:creationId xmlns:a16="http://schemas.microsoft.com/office/drawing/2014/main" xmlns="" id="{1D0E5383-6CCC-479D-9142-DC016500B3FE}"/>
              </a:ext>
            </a:extLst>
          </p:cNvPr>
          <p:cNvSpPr/>
          <p:nvPr/>
        </p:nvSpPr>
        <p:spPr>
          <a:xfrm>
            <a:off x="98228" y="3417597"/>
            <a:ext cx="8969572" cy="1611603"/>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latinLnBrk="1"/>
            <a:r>
              <a:rPr lang="en-US" b="1" dirty="0">
                <a:solidFill>
                  <a:schemeClr val="tx1"/>
                </a:solidFill>
                <a:latin typeface="Courier New" panose="02070309020205020404" pitchFamily="49" charset="0"/>
                <a:cs typeface="Courier New" panose="02070309020205020404" pitchFamily="49" charset="0"/>
              </a:rPr>
              <a:t>INSERT INTO </a:t>
            </a:r>
            <a:r>
              <a:rPr lang="en-US" dirty="0" err="1">
                <a:solidFill>
                  <a:schemeClr val="tx1"/>
                </a:solidFill>
                <a:latin typeface="Courier New" panose="02070309020205020404" pitchFamily="49" charset="0"/>
                <a:cs typeface="Courier New" panose="02070309020205020404" pitchFamily="49" charset="0"/>
              </a:rPr>
              <a:t>personal_info</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Cust_id</a:t>
            </a:r>
            <a:r>
              <a:rPr lang="en-US" dirty="0">
                <a:solidFill>
                  <a:schemeClr val="tx1"/>
                </a:solidFill>
                <a:latin typeface="Courier New" panose="02070309020205020404" pitchFamily="49" charset="0"/>
                <a:cs typeface="Courier New" panose="02070309020205020404" pitchFamily="49" charset="0"/>
              </a:rPr>
              <a:t>, Name, Country, City)</a:t>
            </a:r>
          </a:p>
          <a:p>
            <a:pPr algn="ctr" latinLnBrk="1"/>
            <a:r>
              <a:rPr lang="en-US" b="1" dirty="0">
                <a:solidFill>
                  <a:schemeClr val="tx1"/>
                </a:solidFill>
                <a:latin typeface="Courier New" panose="02070309020205020404" pitchFamily="49" charset="0"/>
                <a:cs typeface="Courier New" panose="02070309020205020404" pitchFamily="49" charset="0"/>
              </a:rPr>
              <a:t>VALUES</a:t>
            </a:r>
            <a:r>
              <a:rPr lang="en-US" dirty="0">
                <a:solidFill>
                  <a:schemeClr val="tx1"/>
                </a:solidFill>
                <a:latin typeface="Courier New" panose="02070309020205020404" pitchFamily="49" charset="0"/>
                <a:cs typeface="Courier New" panose="02070309020205020404" pitchFamily="49" charset="0"/>
              </a:rPr>
              <a:t> (101, '</a:t>
            </a:r>
            <a:r>
              <a:rPr lang="en-US" dirty="0" err="1">
                <a:solidFill>
                  <a:schemeClr val="tx1"/>
                </a:solidFill>
                <a:latin typeface="Courier New" panose="02070309020205020404" pitchFamily="49" charset="0"/>
                <a:cs typeface="Courier New" panose="02070309020205020404" pitchFamily="49" charset="0"/>
              </a:rPr>
              <a:t>Allex</a:t>
            </a:r>
            <a:r>
              <a:rPr lang="en-US" dirty="0">
                <a:solidFill>
                  <a:schemeClr val="tx1"/>
                </a:solidFill>
                <a:latin typeface="Courier New" panose="02070309020205020404" pitchFamily="49" charset="0"/>
                <a:cs typeface="Courier New" panose="02070309020205020404" pitchFamily="49" charset="0"/>
              </a:rPr>
              <a:t>', 'USA', 'New York’),</a:t>
            </a:r>
          </a:p>
          <a:p>
            <a:pPr algn="ctr" latinLnBrk="1"/>
            <a:r>
              <a:rPr lang="en-US" dirty="0">
                <a:solidFill>
                  <a:schemeClr val="tx1"/>
                </a:solidFill>
                <a:latin typeface="Courier New" panose="02070309020205020404" pitchFamily="49" charset="0"/>
                <a:cs typeface="Courier New" panose="02070309020205020404" pitchFamily="49" charset="0"/>
              </a:rPr>
              <a:t>	  (102, 'Mia', 'Australia', 'Sydney’),</a:t>
            </a:r>
          </a:p>
          <a:p>
            <a:pPr algn="ctr" latinLnBrk="1"/>
            <a:r>
              <a:rPr lang="en-US" dirty="0">
                <a:solidFill>
                  <a:schemeClr val="tx1"/>
                </a:solidFill>
                <a:latin typeface="Courier New" panose="02070309020205020404" pitchFamily="49" charset="0"/>
                <a:cs typeface="Courier New" panose="02070309020205020404" pitchFamily="49" charset="0"/>
              </a:rPr>
              <a:t>    (103, 'Joy', 'India', 'Delhi');</a:t>
            </a:r>
          </a:p>
        </p:txBody>
      </p:sp>
    </p:spTree>
    <p:extLst>
      <p:ext uri="{BB962C8B-B14F-4D97-AF65-F5344CB8AC3E}">
        <p14:creationId xmlns:p14="http://schemas.microsoft.com/office/powerpoint/2010/main" val="1448846703"/>
      </p:ext>
    </p:extLst>
  </p:cSld>
  <p:clrMapOvr>
    <a:masterClrMapping/>
  </p:clrMapOvr>
  <p:transition>
    <p:wipe dir="u"/>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177;p38">
            <a:extLst>
              <a:ext uri="{FF2B5EF4-FFF2-40B4-BE49-F238E27FC236}">
                <a16:creationId xmlns:a16="http://schemas.microsoft.com/office/drawing/2014/main" xmlns="" id="{6453236C-C7CC-482B-AA61-1AC812CDBCE1}"/>
              </a:ext>
            </a:extLst>
          </p:cNvPr>
          <p:cNvGraphicFramePr/>
          <p:nvPr>
            <p:extLst>
              <p:ext uri="{D42A27DB-BD31-4B8C-83A1-F6EECF244321}">
                <p14:modId xmlns:p14="http://schemas.microsoft.com/office/powerpoint/2010/main" val="587798576"/>
              </p:ext>
            </p:extLst>
          </p:nvPr>
        </p:nvGraphicFramePr>
        <p:xfrm>
          <a:off x="1965400" y="2540114"/>
          <a:ext cx="5213200" cy="1828680"/>
        </p:xfrm>
        <a:graphic>
          <a:graphicData uri="http://schemas.openxmlformats.org/drawingml/2006/table">
            <a:tbl>
              <a:tblPr firstRow="1" bandRow="1">
                <a:tableStyleId>{68D230F3-CF80-4859-8CE7-A43EE81993B5}</a:tableStyleId>
              </a:tblPr>
              <a:tblGrid>
                <a:gridCol w="1565925">
                  <a:extLst>
                    <a:ext uri="{9D8B030D-6E8A-4147-A177-3AD203B41FA5}">
                      <a16:colId xmlns:a16="http://schemas.microsoft.com/office/drawing/2014/main" xmlns="" val="20000"/>
                    </a:ext>
                  </a:extLst>
                </a:gridCol>
                <a:gridCol w="1217575">
                  <a:extLst>
                    <a:ext uri="{9D8B030D-6E8A-4147-A177-3AD203B41FA5}">
                      <a16:colId xmlns:a16="http://schemas.microsoft.com/office/drawing/2014/main" xmlns="" val="20001"/>
                    </a:ext>
                  </a:extLst>
                </a:gridCol>
                <a:gridCol w="1301475">
                  <a:extLst>
                    <a:ext uri="{9D8B030D-6E8A-4147-A177-3AD203B41FA5}">
                      <a16:colId xmlns:a16="http://schemas.microsoft.com/office/drawing/2014/main" xmlns="" val="20002"/>
                    </a:ext>
                  </a:extLst>
                </a:gridCol>
                <a:gridCol w="1128225">
                  <a:extLst>
                    <a:ext uri="{9D8B030D-6E8A-4147-A177-3AD203B41FA5}">
                      <a16:colId xmlns:a16="http://schemas.microsoft.com/office/drawing/2014/main" xmlns="" val="20003"/>
                    </a:ext>
                  </a:extLst>
                </a:gridCol>
              </a:tblGrid>
              <a:tr h="393175">
                <a:tc>
                  <a:txBody>
                    <a:bodyPr/>
                    <a:lstStyle/>
                    <a:p>
                      <a:pPr marL="0" lvl="0" indent="0" algn="ctr" rtl="0">
                        <a:spcBef>
                          <a:spcPts val="0"/>
                        </a:spcBef>
                        <a:spcAft>
                          <a:spcPts val="0"/>
                        </a:spcAft>
                        <a:buNone/>
                      </a:pPr>
                      <a:r>
                        <a:rPr lang="en-GB" dirty="0" err="1"/>
                        <a:t>Cust_id</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GB"/>
                        <a:t>Name</a:t>
                      </a:r>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GB"/>
                        <a:t>Country</a:t>
                      </a:r>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GB" dirty="0"/>
                        <a:t>City</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93175">
                <a:tc>
                  <a:txBody>
                    <a:bodyPr/>
                    <a:lstStyle/>
                    <a:p>
                      <a:pPr marL="0" lvl="0" indent="0" algn="ctr" rtl="0">
                        <a:spcBef>
                          <a:spcPts val="0"/>
                        </a:spcBef>
                        <a:spcAft>
                          <a:spcPts val="0"/>
                        </a:spcAft>
                        <a:buNone/>
                      </a:pPr>
                      <a:r>
                        <a:rPr lang="en-GB"/>
                        <a:t>101</a:t>
                      </a:r>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GB" dirty="0" err="1"/>
                        <a:t>Allex</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GB"/>
                        <a:t>USA</a:t>
                      </a:r>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GB"/>
                        <a:t>New York</a:t>
                      </a:r>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93175">
                <a:tc>
                  <a:txBody>
                    <a:bodyPr/>
                    <a:lstStyle/>
                    <a:p>
                      <a:pPr marL="0" lvl="0" indent="0" algn="ctr" rtl="0">
                        <a:spcBef>
                          <a:spcPts val="0"/>
                        </a:spcBef>
                        <a:spcAft>
                          <a:spcPts val="0"/>
                        </a:spcAft>
                        <a:buNone/>
                      </a:pPr>
                      <a:r>
                        <a:rPr lang="en-GB"/>
                        <a:t>102</a:t>
                      </a:r>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GB"/>
                        <a:t>Mia</a:t>
                      </a:r>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GB"/>
                        <a:t>Australia</a:t>
                      </a:r>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GB"/>
                        <a:t>Sydney</a:t>
                      </a:r>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93175">
                <a:tc>
                  <a:txBody>
                    <a:bodyPr/>
                    <a:lstStyle/>
                    <a:p>
                      <a:pPr marL="0" lvl="0" indent="0" algn="ctr" rtl="0">
                        <a:spcBef>
                          <a:spcPts val="0"/>
                        </a:spcBef>
                        <a:spcAft>
                          <a:spcPts val="0"/>
                        </a:spcAft>
                        <a:buNone/>
                      </a:pPr>
                      <a:r>
                        <a:rPr lang="en-GB"/>
                        <a:t>103</a:t>
                      </a:r>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GB" dirty="0"/>
                        <a:t>Joy</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GB" dirty="0"/>
                        <a:t>India</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GB" dirty="0"/>
                        <a:t>Delhi</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sp>
        <p:nvSpPr>
          <p:cNvPr id="5" name="Rectangle 4">
            <a:extLst>
              <a:ext uri="{FF2B5EF4-FFF2-40B4-BE49-F238E27FC236}">
                <a16:creationId xmlns:a16="http://schemas.microsoft.com/office/drawing/2014/main" xmlns="" id="{9D1240D4-5EC0-4D55-8166-57264B0217C7}"/>
              </a:ext>
            </a:extLst>
          </p:cNvPr>
          <p:cNvSpPr/>
          <p:nvPr/>
        </p:nvSpPr>
        <p:spPr>
          <a:xfrm>
            <a:off x="0" y="1442399"/>
            <a:ext cx="9144000" cy="400110"/>
          </a:xfrm>
          <a:prstGeom prst="rect">
            <a:avLst/>
          </a:prstGeom>
          <a:solidFill>
            <a:srgbClr val="035642">
              <a:alpha val="80000"/>
            </a:srgbClr>
          </a:solidFill>
        </p:spPr>
        <p:txBody>
          <a:bodyPr wrap="square">
            <a:spAutoFit/>
          </a:bodyPr>
          <a:lstStyle/>
          <a:p>
            <a:pPr algn="ctr" fontAlgn="base">
              <a:spcBef>
                <a:spcPct val="0"/>
              </a:spcBef>
              <a:spcAft>
                <a:spcPct val="0"/>
              </a:spcAft>
            </a:pPr>
            <a:r>
              <a:rPr lang="en-US" sz="2000" dirty="0">
                <a:solidFill>
                  <a:prstClr val="white"/>
                </a:solidFill>
                <a:latin typeface="Cambria" pitchFamily="18" charset="0"/>
                <a:cs typeface="Arial" charset="0"/>
              </a:rPr>
              <a:t>The "</a:t>
            </a:r>
            <a:r>
              <a:rPr lang="en-US" sz="2000" dirty="0" err="1">
                <a:solidFill>
                  <a:prstClr val="white"/>
                </a:solidFill>
                <a:latin typeface="Cambria" pitchFamily="18" charset="0"/>
                <a:cs typeface="Arial" charset="0"/>
              </a:rPr>
              <a:t>personal_info</a:t>
            </a:r>
            <a:r>
              <a:rPr lang="en-US" sz="2000" dirty="0">
                <a:solidFill>
                  <a:prstClr val="white"/>
                </a:solidFill>
                <a:latin typeface="Cambria" pitchFamily="18" charset="0"/>
                <a:cs typeface="Arial" charset="0"/>
              </a:rPr>
              <a:t>" table will now look like this:</a:t>
            </a:r>
          </a:p>
        </p:txBody>
      </p:sp>
      <p:sp>
        <p:nvSpPr>
          <p:cNvPr id="6" name="Title 1">
            <a:extLst>
              <a:ext uri="{FF2B5EF4-FFF2-40B4-BE49-F238E27FC236}">
                <a16:creationId xmlns:a16="http://schemas.microsoft.com/office/drawing/2014/main" xmlns="" id="{91209EB3-CD42-43AA-B3E3-4C69F80ABC00}"/>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Inserting Records in Table</a:t>
            </a:r>
            <a:br>
              <a:rPr lang="en-US" sz="2400" b="1" dirty="0">
                <a:latin typeface="Cambria" pitchFamily="18" charset="0"/>
              </a:rPr>
            </a:br>
            <a:endParaRPr lang="en-US" sz="2400" b="1" dirty="0">
              <a:latin typeface="Cambria" pitchFamily="18" charset="0"/>
            </a:endParaRPr>
          </a:p>
        </p:txBody>
      </p:sp>
    </p:spTree>
    <p:extLst>
      <p:ext uri="{BB962C8B-B14F-4D97-AF65-F5344CB8AC3E}">
        <p14:creationId xmlns:p14="http://schemas.microsoft.com/office/powerpoint/2010/main" val="2075390468"/>
      </p:ext>
    </p:extLst>
  </p:cSld>
  <p:clrMapOvr>
    <a:masterClrMapping/>
  </p:clrMapOvr>
  <p:transition>
    <p:wipe dir="u"/>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DEAF592D-D7DD-46C0-8CB4-92CFBBA565FE}"/>
              </a:ext>
            </a:extLst>
          </p:cNvPr>
          <p:cNvSpPr/>
          <p:nvPr/>
        </p:nvSpPr>
        <p:spPr>
          <a:xfrm>
            <a:off x="0" y="1066800"/>
            <a:ext cx="9144000" cy="1015663"/>
          </a:xfrm>
          <a:prstGeom prst="rect">
            <a:avLst/>
          </a:prstGeom>
          <a:solidFill>
            <a:schemeClr val="accent6">
              <a:lumMod val="20000"/>
              <a:lumOff val="80000"/>
            </a:schemeClr>
          </a:solidFill>
        </p:spPr>
        <p:txBody>
          <a:bodyPr wrap="square">
            <a:spAutoFit/>
          </a:bodyPr>
          <a:lstStyle/>
          <a:p>
            <a:pPr algn="ctr" defTabSz="736530" eaLnBrk="0" fontAlgn="base" hangingPunct="0">
              <a:spcAft>
                <a:spcPct val="0"/>
              </a:spcAft>
            </a:pPr>
            <a:endParaRPr lang="en-US" sz="2000" dirty="0">
              <a:solidFill>
                <a:prstClr val="black"/>
              </a:solidFill>
              <a:latin typeface="Cambria" pitchFamily="18" charset="0"/>
              <a:ea typeface="Tahoma" pitchFamily="34" charset="0"/>
              <a:cs typeface="Tahoma" pitchFamily="34" charset="0"/>
            </a:endParaRPr>
          </a:p>
          <a:p>
            <a:pPr algn="ctr" defTabSz="736530" eaLnBrk="0" fontAlgn="base" hangingPunct="0">
              <a:spcAft>
                <a:spcPct val="0"/>
              </a:spcAft>
            </a:pPr>
            <a:r>
              <a:rPr lang="en-US" sz="2000" dirty="0">
                <a:solidFill>
                  <a:prstClr val="black"/>
                </a:solidFill>
                <a:latin typeface="Cambria" pitchFamily="18" charset="0"/>
                <a:ea typeface="Tahoma" pitchFamily="34" charset="0"/>
                <a:cs typeface="Tahoma" pitchFamily="34" charset="0"/>
              </a:rPr>
              <a:t>The UPDATE statement is used to modify the existing records in a table.</a:t>
            </a:r>
          </a:p>
          <a:p>
            <a:pPr algn="ctr" defTabSz="736530" eaLnBrk="0" fontAlgn="base" hangingPunct="0">
              <a:spcAft>
                <a:spcPct val="0"/>
              </a:spcAft>
            </a:pPr>
            <a:endParaRPr lang="en-US" sz="2000" dirty="0">
              <a:solidFill>
                <a:prstClr val="black"/>
              </a:solidFill>
              <a:latin typeface="Cambria" pitchFamily="18" charset="0"/>
              <a:ea typeface="Tahoma" pitchFamily="34" charset="0"/>
              <a:cs typeface="Tahoma" pitchFamily="34" charset="0"/>
            </a:endParaRPr>
          </a:p>
        </p:txBody>
      </p:sp>
      <p:sp>
        <p:nvSpPr>
          <p:cNvPr id="20" name="Title 1">
            <a:extLst>
              <a:ext uri="{FF2B5EF4-FFF2-40B4-BE49-F238E27FC236}">
                <a16:creationId xmlns:a16="http://schemas.microsoft.com/office/drawing/2014/main" xmlns="" id="{55FEA815-414F-4158-985C-96F9ED5E48E1}"/>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Updating Existing Records</a:t>
            </a:r>
          </a:p>
          <a:p>
            <a:pPr algn="l"/>
            <a:r>
              <a:rPr lang="en-US" sz="2400" b="1" dirty="0">
                <a:latin typeface="Cambria" pitchFamily="18" charset="0"/>
              </a:rPr>
              <a:t/>
            </a:r>
            <a:br>
              <a:rPr lang="en-US" sz="2400" b="1" dirty="0">
                <a:latin typeface="Cambria" pitchFamily="18" charset="0"/>
              </a:rPr>
            </a:br>
            <a:endParaRPr lang="en-US" sz="2400" b="1" dirty="0">
              <a:latin typeface="Cambria" pitchFamily="18" charset="0"/>
            </a:endParaRPr>
          </a:p>
        </p:txBody>
      </p:sp>
      <p:grpSp>
        <p:nvGrpSpPr>
          <p:cNvPr id="12" name="Group 11">
            <a:extLst>
              <a:ext uri="{FF2B5EF4-FFF2-40B4-BE49-F238E27FC236}">
                <a16:creationId xmlns:a16="http://schemas.microsoft.com/office/drawing/2014/main" xmlns="" id="{0FE7F524-5C5F-4BAD-983E-05D058FE7721}"/>
              </a:ext>
            </a:extLst>
          </p:cNvPr>
          <p:cNvGrpSpPr/>
          <p:nvPr/>
        </p:nvGrpSpPr>
        <p:grpSpPr>
          <a:xfrm>
            <a:off x="76200" y="2561127"/>
            <a:ext cx="8991600" cy="1491342"/>
            <a:chOff x="76200" y="4572000"/>
            <a:chExt cx="8991600" cy="1491342"/>
          </a:xfrm>
        </p:grpSpPr>
        <p:sp>
          <p:nvSpPr>
            <p:cNvPr id="13" name="Rectangle: Rounded Corners 17">
              <a:extLst>
                <a:ext uri="{FF2B5EF4-FFF2-40B4-BE49-F238E27FC236}">
                  <a16:creationId xmlns:a16="http://schemas.microsoft.com/office/drawing/2014/main" xmlns="" id="{A6FC97F6-4CCD-44CF-9003-435733AA0E90}"/>
                </a:ext>
              </a:extLst>
            </p:cNvPr>
            <p:cNvSpPr/>
            <p:nvPr/>
          </p:nvSpPr>
          <p:spPr>
            <a:xfrm>
              <a:off x="76200" y="4572000"/>
              <a:ext cx="8991600"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4" name="Rectangle: Rounded Corners 18">
              <a:extLst>
                <a:ext uri="{FF2B5EF4-FFF2-40B4-BE49-F238E27FC236}">
                  <a16:creationId xmlns:a16="http://schemas.microsoft.com/office/drawing/2014/main" xmlns="" id="{D7C446C4-8645-4568-A9F5-52EF3315F951}"/>
                </a:ext>
              </a:extLst>
            </p:cNvPr>
            <p:cNvSpPr/>
            <p:nvPr/>
          </p:nvSpPr>
          <p:spPr>
            <a:xfrm>
              <a:off x="98228" y="4941597"/>
              <a:ext cx="8969572" cy="1121745"/>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latinLnBrk="1"/>
              <a:r>
                <a:rPr lang="en-US" b="1" dirty="0">
                  <a:solidFill>
                    <a:schemeClr val="tx1"/>
                  </a:solidFill>
                  <a:latin typeface="Courier New" panose="02070309020205020404" pitchFamily="49" charset="0"/>
                  <a:cs typeface="Courier New" panose="02070309020205020404" pitchFamily="49" charset="0"/>
                </a:rPr>
                <a:t>UPDATE</a:t>
              </a:r>
              <a:r>
                <a:rPr lang="en-US" dirty="0">
                  <a:solidFill>
                    <a:schemeClr val="tx1"/>
                  </a:solidFill>
                  <a:latin typeface="Courier New" panose="02070309020205020404" pitchFamily="49" charset="0"/>
                  <a:cs typeface="Courier New" panose="02070309020205020404" pitchFamily="49" charset="0"/>
                </a:rPr>
                <a:t> </a:t>
              </a:r>
              <a:r>
                <a:rPr lang="en-US" i="1" dirty="0" err="1">
                  <a:solidFill>
                    <a:schemeClr val="tx1"/>
                  </a:solidFill>
                  <a:latin typeface="Courier New" panose="02070309020205020404" pitchFamily="49" charset="0"/>
                  <a:cs typeface="Courier New" panose="02070309020205020404" pitchFamily="49" charset="0"/>
                </a:rPr>
                <a:t>table_name</a:t>
              </a:r>
              <a:r>
                <a:rPr lang="en-US" i="1" dirty="0">
                  <a:solidFill>
                    <a:schemeClr val="tx1"/>
                  </a:solidFill>
                  <a:latin typeface="Courier New" panose="02070309020205020404" pitchFamily="49" charset="0"/>
                  <a:cs typeface="Courier New" panose="02070309020205020404" pitchFamily="49" charset="0"/>
                </a:rPr>
                <a:t> </a:t>
              </a:r>
              <a:r>
                <a:rPr lang="en-US" b="1" dirty="0">
                  <a:solidFill>
                    <a:schemeClr val="tx1"/>
                  </a:solidFill>
                  <a:latin typeface="Courier New" panose="02070309020205020404" pitchFamily="49" charset="0"/>
                  <a:cs typeface="Courier New" panose="02070309020205020404" pitchFamily="49" charset="0"/>
                </a:rPr>
                <a:t>SET</a:t>
              </a:r>
              <a:r>
                <a:rPr lang="en-US" dirty="0">
                  <a:solidFill>
                    <a:schemeClr val="tx1"/>
                  </a:solidFill>
                  <a:latin typeface="Courier New" panose="02070309020205020404" pitchFamily="49" charset="0"/>
                  <a:cs typeface="Courier New" panose="02070309020205020404" pitchFamily="49" charset="0"/>
                </a:rPr>
                <a:t> </a:t>
              </a:r>
              <a:r>
                <a:rPr lang="en-US" i="1" dirty="0">
                  <a:solidFill>
                    <a:schemeClr val="tx1"/>
                  </a:solidFill>
                  <a:latin typeface="Courier New" panose="02070309020205020404" pitchFamily="49" charset="0"/>
                  <a:cs typeface="Courier New" panose="02070309020205020404" pitchFamily="49" charset="0"/>
                </a:rPr>
                <a:t>column1 = value1, column2 = value2</a:t>
              </a:r>
              <a:r>
                <a:rPr lang="en-US" dirty="0">
                  <a:solidFill>
                    <a:schemeClr val="tx1"/>
                  </a:solidFill>
                  <a:latin typeface="Courier New" panose="02070309020205020404" pitchFamily="49" charset="0"/>
                  <a:cs typeface="Courier New" panose="02070309020205020404" pitchFamily="49" charset="0"/>
                </a:rPr>
                <a:t>,...</a:t>
              </a:r>
            </a:p>
            <a:p>
              <a:pPr algn="ctr" latinLnBrk="1"/>
              <a:r>
                <a:rPr lang="en-US" b="1" dirty="0">
                  <a:solidFill>
                    <a:schemeClr val="tx1"/>
                  </a:solidFill>
                  <a:latin typeface="Courier New" panose="02070309020205020404" pitchFamily="49" charset="0"/>
                  <a:cs typeface="Courier New" panose="02070309020205020404" pitchFamily="49" charset="0"/>
                </a:rPr>
                <a:t>WHERE</a:t>
              </a:r>
              <a:r>
                <a:rPr lang="en-US" dirty="0">
                  <a:solidFill>
                    <a:schemeClr val="tx1"/>
                  </a:solidFill>
                  <a:latin typeface="Courier New" panose="02070309020205020404" pitchFamily="49" charset="0"/>
                  <a:cs typeface="Courier New" panose="02070309020205020404" pitchFamily="49" charset="0"/>
                </a:rPr>
                <a:t> </a:t>
              </a:r>
              <a:r>
                <a:rPr lang="en-US" i="1" dirty="0">
                  <a:solidFill>
                    <a:schemeClr val="tx1"/>
                  </a:solidFill>
                  <a:latin typeface="Courier New" panose="02070309020205020404" pitchFamily="49" charset="0"/>
                  <a:cs typeface="Courier New" panose="02070309020205020404" pitchFamily="49" charset="0"/>
                </a:rPr>
                <a:t>condition</a:t>
              </a:r>
              <a:r>
                <a:rPr lang="en-US" dirty="0">
                  <a:solidFill>
                    <a:schemeClr val="tx1"/>
                  </a:solidFill>
                  <a:latin typeface="Courier New" panose="02070309020205020404" pitchFamily="49" charset="0"/>
                  <a:cs typeface="Courier New" panose="02070309020205020404" pitchFamily="49" charset="0"/>
                </a:rPr>
                <a:t>;</a:t>
              </a:r>
            </a:p>
          </p:txBody>
        </p:sp>
      </p:grpSp>
    </p:spTree>
    <p:extLst>
      <p:ext uri="{BB962C8B-B14F-4D97-AF65-F5344CB8AC3E}">
        <p14:creationId xmlns:p14="http://schemas.microsoft.com/office/powerpoint/2010/main" val="2195806656"/>
      </p:ext>
    </p:extLst>
  </p:cSld>
  <p:clrMapOvr>
    <a:masterClrMapping/>
  </p:clrMapOvr>
  <p:transition>
    <p:wipe dir="u"/>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6567492-54C1-4E74-B87A-52AFD6943510}"/>
              </a:ext>
            </a:extLst>
          </p:cNvPr>
          <p:cNvSpPr/>
          <p:nvPr/>
        </p:nvSpPr>
        <p:spPr>
          <a:xfrm>
            <a:off x="0" y="2895600"/>
            <a:ext cx="9174590" cy="1368157"/>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pPr lvl="0" algn="just">
              <a:lnSpc>
                <a:spcPct val="150000"/>
              </a:lnSpc>
            </a:pPr>
            <a:r>
              <a:rPr lang="en-US" sz="2000" i="1" dirty="0">
                <a:latin typeface="Cambria" panose="02040503050406030204" pitchFamily="18" charset="0"/>
                <a:ea typeface="Trebuchet MS"/>
                <a:cs typeface="Trebuchet MS"/>
                <a:sym typeface="Trebuchet MS"/>
              </a:rPr>
              <a:t>Be careful when updating records in a table! Notice the WHERE clause in the UPDATE statement. The WHERE clause specifies which record(s) that should be updated. If you omit the WHERE clause, all records in the table will be updated!</a:t>
            </a:r>
          </a:p>
        </p:txBody>
      </p:sp>
      <p:pic>
        <p:nvPicPr>
          <p:cNvPr id="5" name="Picture 4">
            <a:extLst>
              <a:ext uri="{FF2B5EF4-FFF2-40B4-BE49-F238E27FC236}">
                <a16:creationId xmlns:a16="http://schemas.microsoft.com/office/drawing/2014/main" xmlns="" id="{446E9F90-DCC7-4B7B-A3EB-9C994DD8B7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84" y="152400"/>
            <a:ext cx="1728215" cy="1753882"/>
          </a:xfrm>
          <a:prstGeom prst="rect">
            <a:avLst/>
          </a:prstGeom>
        </p:spPr>
      </p:pic>
    </p:spTree>
    <p:extLst>
      <p:ext uri="{BB962C8B-B14F-4D97-AF65-F5344CB8AC3E}">
        <p14:creationId xmlns:p14="http://schemas.microsoft.com/office/powerpoint/2010/main" val="2996398742"/>
      </p:ext>
    </p:extLst>
  </p:cSld>
  <p:clrMapOvr>
    <a:masterClrMapping/>
  </p:clrMapOvr>
  <p:transition>
    <p:wipe dir="u"/>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37F6F14-FC1D-468A-B027-06ADF917050B}"/>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Updating Existing Records</a:t>
            </a:r>
          </a:p>
          <a:p>
            <a:pPr algn="l"/>
            <a:r>
              <a:rPr lang="en-US" sz="2400" b="1" dirty="0">
                <a:latin typeface="Cambria" pitchFamily="18" charset="0"/>
              </a:rPr>
              <a:t/>
            </a:r>
            <a:br>
              <a:rPr lang="en-US" sz="2400" b="1" dirty="0">
                <a:latin typeface="Cambria" pitchFamily="18" charset="0"/>
              </a:rPr>
            </a:br>
            <a:endParaRPr lang="en-US" sz="2400" b="1" dirty="0">
              <a:latin typeface="Cambria" pitchFamily="18" charset="0"/>
            </a:endParaRPr>
          </a:p>
        </p:txBody>
      </p:sp>
      <p:grpSp>
        <p:nvGrpSpPr>
          <p:cNvPr id="2" name="Group 1">
            <a:extLst>
              <a:ext uri="{FF2B5EF4-FFF2-40B4-BE49-F238E27FC236}">
                <a16:creationId xmlns:a16="http://schemas.microsoft.com/office/drawing/2014/main" xmlns="" id="{8EF3B514-FC44-46BB-8664-09C569438382}"/>
              </a:ext>
            </a:extLst>
          </p:cNvPr>
          <p:cNvGrpSpPr/>
          <p:nvPr/>
        </p:nvGrpSpPr>
        <p:grpSpPr>
          <a:xfrm>
            <a:off x="1182688" y="1219200"/>
            <a:ext cx="6818312" cy="1766887"/>
            <a:chOff x="1182688" y="1966913"/>
            <a:chExt cx="6778624" cy="1766887"/>
          </a:xfrm>
        </p:grpSpPr>
        <p:sp>
          <p:nvSpPr>
            <p:cNvPr id="3" name="Rectangle 4">
              <a:extLst>
                <a:ext uri="{FF2B5EF4-FFF2-40B4-BE49-F238E27FC236}">
                  <a16:creationId xmlns:a16="http://schemas.microsoft.com/office/drawing/2014/main" xmlns="" id="{8EB89D00-7982-4450-9636-CB0FA266FB76}"/>
                </a:ext>
              </a:extLst>
            </p:cNvPr>
            <p:cNvSpPr>
              <a:spLocks noChangeArrowheads="1"/>
            </p:cNvSpPr>
            <p:nvPr/>
          </p:nvSpPr>
          <p:spPr bwMode="gray">
            <a:xfrm>
              <a:off x="1182688" y="1966913"/>
              <a:ext cx="2205038" cy="1766887"/>
            </a:xfrm>
            <a:prstGeom prst="rect">
              <a:avLst/>
            </a:prstGeom>
            <a:solidFill>
              <a:schemeClr val="bg1">
                <a:lumMod val="85000"/>
              </a:schemeClr>
            </a:solidFill>
            <a:ln w="6350">
              <a:noFill/>
              <a:miter lim="800000"/>
              <a:headEnd/>
              <a:tailEnd/>
            </a:ln>
          </p:spPr>
          <p:txBody>
            <a:bodyPr wrap="none" lIns="0" tIns="0" rIns="0" bIns="0" anchor="ctr"/>
            <a:lstStyle/>
            <a:p>
              <a:pPr algn="ctr" eaLnBrk="0" fontAlgn="base" hangingPunct="0">
                <a:spcBef>
                  <a:spcPct val="0"/>
                </a:spcBef>
                <a:spcAft>
                  <a:spcPct val="20000"/>
                </a:spcAft>
                <a:buClr>
                  <a:prstClr val="black"/>
                </a:buClr>
                <a:buSzPct val="80000"/>
                <a:buFont typeface="Wingdings" pitchFamily="2" charset="2"/>
                <a:buNone/>
              </a:pPr>
              <a:endParaRPr lang="de-DE" sz="1400">
                <a:solidFill>
                  <a:prstClr val="black"/>
                </a:solidFill>
                <a:latin typeface="Cambria" pitchFamily="18" charset="0"/>
                <a:cs typeface="Arial" charset="0"/>
              </a:endParaRPr>
            </a:p>
          </p:txBody>
        </p:sp>
        <p:sp>
          <p:nvSpPr>
            <p:cNvPr id="7" name="Rectangle 6">
              <a:extLst>
                <a:ext uri="{FF2B5EF4-FFF2-40B4-BE49-F238E27FC236}">
                  <a16:creationId xmlns:a16="http://schemas.microsoft.com/office/drawing/2014/main" xmlns="" id="{0DDC5FC8-557E-400E-A930-31215F7FFF9C}"/>
                </a:ext>
              </a:extLst>
            </p:cNvPr>
            <p:cNvSpPr>
              <a:spLocks noChangeArrowheads="1"/>
            </p:cNvSpPr>
            <p:nvPr/>
          </p:nvSpPr>
          <p:spPr bwMode="gray">
            <a:xfrm>
              <a:off x="2052637" y="2508188"/>
              <a:ext cx="5908675" cy="801437"/>
            </a:xfrm>
            <a:prstGeom prst="rect">
              <a:avLst/>
            </a:prstGeom>
            <a:solidFill>
              <a:schemeClr val="accent6">
                <a:lumMod val="20000"/>
                <a:lumOff val="80000"/>
              </a:schemeClr>
            </a:solidFill>
            <a:ln w="9525">
              <a:noFill/>
              <a:miter lim="800000"/>
              <a:headEnd/>
              <a:tailEnd/>
            </a:ln>
          </p:spPr>
          <p:txBody>
            <a:bodyPr lIns="720000" tIns="36000" rIns="36000" bIns="36000" anchor="ctr"/>
            <a:lstStyle/>
            <a:p>
              <a:pPr defTabSz="912813" eaLnBrk="0" fontAlgn="base" hangingPunct="0">
                <a:spcBef>
                  <a:spcPct val="0"/>
                </a:spcBef>
                <a:spcAft>
                  <a:spcPct val="20000"/>
                </a:spcAft>
                <a:buClr>
                  <a:prstClr val="black"/>
                </a:buClr>
                <a:buSzPct val="80000"/>
              </a:pPr>
              <a:r>
                <a:rPr lang="en-US" altLang="en-US" sz="2000" dirty="0">
                  <a:solidFill>
                    <a:prstClr val="black"/>
                  </a:solidFill>
                  <a:latin typeface="Cambria" pitchFamily="18" charset="0"/>
                  <a:cs typeface="Arial" charset="0"/>
                </a:rPr>
                <a:t>We are updating name as John where country is USA.</a:t>
              </a:r>
            </a:p>
          </p:txBody>
        </p:sp>
      </p:grpSp>
      <p:sp>
        <p:nvSpPr>
          <p:cNvPr id="11" name="Rectangle: Rounded Corners 17">
            <a:extLst>
              <a:ext uri="{FF2B5EF4-FFF2-40B4-BE49-F238E27FC236}">
                <a16:creationId xmlns:a16="http://schemas.microsoft.com/office/drawing/2014/main" xmlns="" id="{30012002-961C-412C-B9E3-6BFA60C22753}"/>
              </a:ext>
            </a:extLst>
          </p:cNvPr>
          <p:cNvSpPr/>
          <p:nvPr/>
        </p:nvSpPr>
        <p:spPr>
          <a:xfrm>
            <a:off x="76200" y="3657600"/>
            <a:ext cx="8966998"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2" name="Rectangle: Rounded Corners 18">
            <a:extLst>
              <a:ext uri="{FF2B5EF4-FFF2-40B4-BE49-F238E27FC236}">
                <a16:creationId xmlns:a16="http://schemas.microsoft.com/office/drawing/2014/main" xmlns="" id="{C08F5E80-6438-480B-A577-B94DA1F49954}"/>
              </a:ext>
            </a:extLst>
          </p:cNvPr>
          <p:cNvSpPr/>
          <p:nvPr/>
        </p:nvSpPr>
        <p:spPr>
          <a:xfrm>
            <a:off x="98228" y="4027198"/>
            <a:ext cx="8969572" cy="658128"/>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latinLnBrk="1"/>
            <a:r>
              <a:rPr lang="en-US" b="1" dirty="0">
                <a:solidFill>
                  <a:schemeClr val="tx1"/>
                </a:solidFill>
                <a:latin typeface="Courier New" panose="02070309020205020404" pitchFamily="49" charset="0"/>
                <a:cs typeface="Courier New" panose="02070309020205020404" pitchFamily="49" charset="0"/>
              </a:rPr>
              <a:t>UPDATE</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personal_info</a:t>
            </a:r>
            <a:r>
              <a:rPr lang="en-US" dirty="0">
                <a:solidFill>
                  <a:schemeClr val="tx1"/>
                </a:solidFill>
                <a:latin typeface="Courier New" panose="02070309020205020404" pitchFamily="49" charset="0"/>
                <a:cs typeface="Courier New" panose="02070309020205020404" pitchFamily="49" charset="0"/>
              </a:rPr>
              <a:t> </a:t>
            </a:r>
            <a:r>
              <a:rPr lang="en-US" b="1" dirty="0">
                <a:solidFill>
                  <a:schemeClr val="tx1"/>
                </a:solidFill>
                <a:latin typeface="Courier New" panose="02070309020205020404" pitchFamily="49" charset="0"/>
                <a:cs typeface="Courier New" panose="02070309020205020404" pitchFamily="49" charset="0"/>
              </a:rPr>
              <a:t>SET</a:t>
            </a:r>
            <a:r>
              <a:rPr lang="en-US" dirty="0">
                <a:solidFill>
                  <a:schemeClr val="tx1"/>
                </a:solidFill>
                <a:latin typeface="Courier New" panose="02070309020205020404" pitchFamily="49" charset="0"/>
                <a:cs typeface="Courier New" panose="02070309020205020404" pitchFamily="49" charset="0"/>
              </a:rPr>
              <a:t> Name = 'John’ </a:t>
            </a:r>
            <a:r>
              <a:rPr lang="en-US" b="1" dirty="0">
                <a:solidFill>
                  <a:schemeClr val="tx1"/>
                </a:solidFill>
                <a:latin typeface="Courier New" panose="02070309020205020404" pitchFamily="49" charset="0"/>
                <a:cs typeface="Courier New" panose="02070309020205020404" pitchFamily="49" charset="0"/>
              </a:rPr>
              <a:t>WHERE</a:t>
            </a:r>
            <a:r>
              <a:rPr lang="en-US" dirty="0">
                <a:solidFill>
                  <a:schemeClr val="tx1"/>
                </a:solidFill>
                <a:latin typeface="Courier New" panose="02070309020205020404" pitchFamily="49" charset="0"/>
                <a:cs typeface="Courier New" panose="02070309020205020404" pitchFamily="49" charset="0"/>
              </a:rPr>
              <a:t> 'country' = 'USA';</a:t>
            </a:r>
          </a:p>
        </p:txBody>
      </p:sp>
    </p:spTree>
    <p:extLst>
      <p:ext uri="{BB962C8B-B14F-4D97-AF65-F5344CB8AC3E}">
        <p14:creationId xmlns:p14="http://schemas.microsoft.com/office/powerpoint/2010/main" val="3874769287"/>
      </p:ext>
    </p:extLst>
  </p:cSld>
  <p:clrMapOvr>
    <a:masterClrMapping/>
  </p:clrMapOvr>
  <p:transition>
    <p:wipe dir="u"/>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9D1240D4-5EC0-4D55-8166-57264B0217C7}"/>
              </a:ext>
            </a:extLst>
          </p:cNvPr>
          <p:cNvSpPr/>
          <p:nvPr/>
        </p:nvSpPr>
        <p:spPr>
          <a:xfrm>
            <a:off x="0" y="1442399"/>
            <a:ext cx="9144000" cy="400110"/>
          </a:xfrm>
          <a:prstGeom prst="rect">
            <a:avLst/>
          </a:prstGeom>
          <a:solidFill>
            <a:srgbClr val="035642">
              <a:alpha val="80000"/>
            </a:srgbClr>
          </a:solidFill>
        </p:spPr>
        <p:txBody>
          <a:bodyPr wrap="square">
            <a:spAutoFit/>
          </a:bodyPr>
          <a:lstStyle/>
          <a:p>
            <a:pPr algn="ctr" fontAlgn="base">
              <a:spcBef>
                <a:spcPct val="0"/>
              </a:spcBef>
              <a:spcAft>
                <a:spcPct val="0"/>
              </a:spcAft>
            </a:pPr>
            <a:r>
              <a:rPr lang="en-US" sz="2000" dirty="0">
                <a:solidFill>
                  <a:prstClr val="white"/>
                </a:solidFill>
                <a:latin typeface="Cambria" pitchFamily="18" charset="0"/>
                <a:cs typeface="Arial" charset="0"/>
              </a:rPr>
              <a:t>The "</a:t>
            </a:r>
            <a:r>
              <a:rPr lang="en-US" sz="2000" dirty="0" err="1">
                <a:solidFill>
                  <a:prstClr val="white"/>
                </a:solidFill>
                <a:latin typeface="Cambria" pitchFamily="18" charset="0"/>
                <a:cs typeface="Arial" charset="0"/>
              </a:rPr>
              <a:t>personal_info</a:t>
            </a:r>
            <a:r>
              <a:rPr lang="en-US" sz="2000" dirty="0">
                <a:solidFill>
                  <a:prstClr val="white"/>
                </a:solidFill>
                <a:latin typeface="Cambria" pitchFamily="18" charset="0"/>
                <a:cs typeface="Arial" charset="0"/>
              </a:rPr>
              <a:t>" table will now look like this:</a:t>
            </a:r>
          </a:p>
        </p:txBody>
      </p:sp>
      <p:sp>
        <p:nvSpPr>
          <p:cNvPr id="7" name="Title 1">
            <a:extLst>
              <a:ext uri="{FF2B5EF4-FFF2-40B4-BE49-F238E27FC236}">
                <a16:creationId xmlns:a16="http://schemas.microsoft.com/office/drawing/2014/main" xmlns="" id="{FBA3888B-679D-479A-9E66-433255FEB9D2}"/>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Updating Existing Records</a:t>
            </a:r>
          </a:p>
          <a:p>
            <a:pPr algn="l"/>
            <a:r>
              <a:rPr lang="en-US" sz="2400" b="1" dirty="0">
                <a:latin typeface="Cambria" pitchFamily="18" charset="0"/>
              </a:rPr>
              <a:t/>
            </a:r>
            <a:br>
              <a:rPr lang="en-US" sz="2400" b="1" dirty="0">
                <a:latin typeface="Cambria" pitchFamily="18" charset="0"/>
              </a:rPr>
            </a:br>
            <a:endParaRPr lang="en-US" sz="2400" b="1" dirty="0">
              <a:latin typeface="Cambria" pitchFamily="18" charset="0"/>
            </a:endParaRPr>
          </a:p>
        </p:txBody>
      </p:sp>
      <p:graphicFrame>
        <p:nvGraphicFramePr>
          <p:cNvPr id="9" name="Google Shape;206;p42">
            <a:extLst>
              <a:ext uri="{FF2B5EF4-FFF2-40B4-BE49-F238E27FC236}">
                <a16:creationId xmlns:a16="http://schemas.microsoft.com/office/drawing/2014/main" xmlns="" id="{202588FE-FB60-404B-83EE-7C9E72248F06}"/>
              </a:ext>
            </a:extLst>
          </p:cNvPr>
          <p:cNvGraphicFramePr/>
          <p:nvPr>
            <p:extLst>
              <p:ext uri="{D42A27DB-BD31-4B8C-83A1-F6EECF244321}">
                <p14:modId xmlns:p14="http://schemas.microsoft.com/office/powerpoint/2010/main" val="2225548283"/>
              </p:ext>
            </p:extLst>
          </p:nvPr>
        </p:nvGraphicFramePr>
        <p:xfrm>
          <a:off x="1965400" y="2530282"/>
          <a:ext cx="5213200" cy="1828680"/>
        </p:xfrm>
        <a:graphic>
          <a:graphicData uri="http://schemas.openxmlformats.org/drawingml/2006/table">
            <a:tbl>
              <a:tblPr firstRow="1" bandRow="1">
                <a:tableStyleId>{68D230F3-CF80-4859-8CE7-A43EE81993B5}</a:tableStyleId>
              </a:tblPr>
              <a:tblGrid>
                <a:gridCol w="1565925">
                  <a:extLst>
                    <a:ext uri="{9D8B030D-6E8A-4147-A177-3AD203B41FA5}">
                      <a16:colId xmlns:a16="http://schemas.microsoft.com/office/drawing/2014/main" xmlns="" val="20000"/>
                    </a:ext>
                  </a:extLst>
                </a:gridCol>
                <a:gridCol w="1217575">
                  <a:extLst>
                    <a:ext uri="{9D8B030D-6E8A-4147-A177-3AD203B41FA5}">
                      <a16:colId xmlns:a16="http://schemas.microsoft.com/office/drawing/2014/main" xmlns="" val="20001"/>
                    </a:ext>
                  </a:extLst>
                </a:gridCol>
                <a:gridCol w="1301475">
                  <a:extLst>
                    <a:ext uri="{9D8B030D-6E8A-4147-A177-3AD203B41FA5}">
                      <a16:colId xmlns:a16="http://schemas.microsoft.com/office/drawing/2014/main" xmlns="" val="20002"/>
                    </a:ext>
                  </a:extLst>
                </a:gridCol>
                <a:gridCol w="1128225">
                  <a:extLst>
                    <a:ext uri="{9D8B030D-6E8A-4147-A177-3AD203B41FA5}">
                      <a16:colId xmlns:a16="http://schemas.microsoft.com/office/drawing/2014/main" xmlns="" val="20003"/>
                    </a:ext>
                  </a:extLst>
                </a:gridCol>
              </a:tblGrid>
              <a:tr h="393175">
                <a:tc>
                  <a:txBody>
                    <a:bodyPr/>
                    <a:lstStyle/>
                    <a:p>
                      <a:pPr marL="0" lvl="0" indent="0" algn="ctr" rtl="0">
                        <a:spcBef>
                          <a:spcPts val="0"/>
                        </a:spcBef>
                        <a:spcAft>
                          <a:spcPts val="0"/>
                        </a:spcAft>
                        <a:buNone/>
                      </a:pPr>
                      <a:r>
                        <a:rPr lang="en-GB" dirty="0" err="1"/>
                        <a:t>Cust_id</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GB" dirty="0"/>
                        <a:t>Name</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GB"/>
                        <a:t>Country</a:t>
                      </a:r>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GB" dirty="0"/>
                        <a:t>City</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93175">
                <a:tc>
                  <a:txBody>
                    <a:bodyPr/>
                    <a:lstStyle/>
                    <a:p>
                      <a:pPr marL="0" lvl="0" indent="0" algn="ctr" rtl="0">
                        <a:spcBef>
                          <a:spcPts val="0"/>
                        </a:spcBef>
                        <a:spcAft>
                          <a:spcPts val="0"/>
                        </a:spcAft>
                        <a:buNone/>
                      </a:pPr>
                      <a:r>
                        <a:rPr lang="en-GB"/>
                        <a:t>101</a:t>
                      </a:r>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GB" dirty="0"/>
                        <a:t>John</a:t>
                      </a:r>
                      <a:endParaRPr dirty="0">
                        <a:solidFill>
                          <a:schemeClr val="accent6"/>
                        </a:solidFill>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GB"/>
                        <a:t>USA</a:t>
                      </a:r>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GB"/>
                        <a:t>New York</a:t>
                      </a:r>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93175">
                <a:tc>
                  <a:txBody>
                    <a:bodyPr/>
                    <a:lstStyle/>
                    <a:p>
                      <a:pPr marL="0" lvl="0" indent="0" algn="ctr" rtl="0">
                        <a:spcBef>
                          <a:spcPts val="0"/>
                        </a:spcBef>
                        <a:spcAft>
                          <a:spcPts val="0"/>
                        </a:spcAft>
                        <a:buNone/>
                      </a:pPr>
                      <a:r>
                        <a:rPr lang="en-GB"/>
                        <a:t>102</a:t>
                      </a:r>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GB"/>
                        <a:t>Mia</a:t>
                      </a:r>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GB"/>
                        <a:t>Australia</a:t>
                      </a:r>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GB"/>
                        <a:t>Sydney</a:t>
                      </a:r>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93175">
                <a:tc>
                  <a:txBody>
                    <a:bodyPr/>
                    <a:lstStyle/>
                    <a:p>
                      <a:pPr marL="0" lvl="0" indent="0" algn="ctr" rtl="0">
                        <a:spcBef>
                          <a:spcPts val="0"/>
                        </a:spcBef>
                        <a:spcAft>
                          <a:spcPts val="0"/>
                        </a:spcAft>
                        <a:buNone/>
                      </a:pPr>
                      <a:r>
                        <a:rPr lang="en-GB" dirty="0"/>
                        <a:t>103</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GB"/>
                        <a:t>Joy</a:t>
                      </a:r>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GB"/>
                        <a:t>India</a:t>
                      </a:r>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GB" dirty="0"/>
                        <a:t>Delhi</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cxnSp>
        <p:nvCxnSpPr>
          <p:cNvPr id="10" name="Straight Arrow Connector 9">
            <a:extLst>
              <a:ext uri="{FF2B5EF4-FFF2-40B4-BE49-F238E27FC236}">
                <a16:creationId xmlns:a16="http://schemas.microsoft.com/office/drawing/2014/main" xmlns="" id="{6516003A-DDFE-40B3-98B5-BCC039C0E7E2}"/>
              </a:ext>
            </a:extLst>
          </p:cNvPr>
          <p:cNvCxnSpPr>
            <a:cxnSpLocks/>
          </p:cNvCxnSpPr>
          <p:nvPr/>
        </p:nvCxnSpPr>
        <p:spPr>
          <a:xfrm>
            <a:off x="4191000" y="3352800"/>
            <a:ext cx="0" cy="1524000"/>
          </a:xfrm>
          <a:prstGeom prst="straightConnector1">
            <a:avLst/>
          </a:prstGeom>
          <a:ln>
            <a:solidFill>
              <a:srgbClr val="EF8A3F"/>
            </a:solidFill>
            <a:tailEnd type="triangle"/>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xmlns="" id="{8C6DA4F8-94AC-4701-B568-CDBCA7260972}"/>
              </a:ext>
            </a:extLst>
          </p:cNvPr>
          <p:cNvSpPr/>
          <p:nvPr/>
        </p:nvSpPr>
        <p:spPr>
          <a:xfrm>
            <a:off x="3340093" y="4876800"/>
            <a:ext cx="1701813" cy="369332"/>
          </a:xfrm>
          <a:prstGeom prst="rect">
            <a:avLst/>
          </a:prstGeom>
        </p:spPr>
        <p:txBody>
          <a:bodyPr wrap="none">
            <a:spAutoFit/>
          </a:bodyPr>
          <a:lstStyle/>
          <a:p>
            <a:r>
              <a:rPr lang="en-GB" dirty="0"/>
              <a:t>Updated Record</a:t>
            </a:r>
            <a:endParaRPr lang="en-IN" dirty="0"/>
          </a:p>
        </p:txBody>
      </p:sp>
    </p:spTree>
    <p:extLst>
      <p:ext uri="{BB962C8B-B14F-4D97-AF65-F5344CB8AC3E}">
        <p14:creationId xmlns:p14="http://schemas.microsoft.com/office/powerpoint/2010/main" val="2583291482"/>
      </p:ext>
    </p:extLst>
  </p:cSld>
  <p:clrMapOvr>
    <a:masterClrMapping/>
  </p:clrMapOvr>
  <p:transition>
    <p:wipe dir="u"/>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xmlns="" id="{446F9B46-C9BB-47A9-90E4-0125BFB16147}"/>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Deleting Records</a:t>
            </a:r>
          </a:p>
          <a:p>
            <a:pPr algn="l"/>
            <a:r>
              <a:rPr lang="en-US" sz="2400" b="1" dirty="0">
                <a:latin typeface="Cambria" pitchFamily="18" charset="0"/>
              </a:rPr>
              <a:t/>
            </a:r>
            <a:br>
              <a:rPr lang="en-US" sz="2400" b="1" dirty="0">
                <a:latin typeface="Cambria" pitchFamily="18" charset="0"/>
              </a:rPr>
            </a:br>
            <a:endParaRPr lang="en-US" sz="2400" b="1" dirty="0">
              <a:latin typeface="Cambria" pitchFamily="18" charset="0"/>
            </a:endParaRPr>
          </a:p>
        </p:txBody>
      </p:sp>
      <p:grpSp>
        <p:nvGrpSpPr>
          <p:cNvPr id="16" name="Group 15">
            <a:extLst>
              <a:ext uri="{FF2B5EF4-FFF2-40B4-BE49-F238E27FC236}">
                <a16:creationId xmlns:a16="http://schemas.microsoft.com/office/drawing/2014/main" xmlns="" id="{9FCDFFD8-3210-4065-8B05-CD2A1A4E0DC3}"/>
              </a:ext>
            </a:extLst>
          </p:cNvPr>
          <p:cNvGrpSpPr/>
          <p:nvPr/>
        </p:nvGrpSpPr>
        <p:grpSpPr>
          <a:xfrm>
            <a:off x="76200" y="2144806"/>
            <a:ext cx="8991600" cy="1060804"/>
            <a:chOff x="38446" y="1453796"/>
            <a:chExt cx="8991600" cy="1060804"/>
          </a:xfrm>
        </p:grpSpPr>
        <p:sp>
          <p:nvSpPr>
            <p:cNvPr id="14" name="Rectangle: Rounded Corners 17">
              <a:extLst>
                <a:ext uri="{FF2B5EF4-FFF2-40B4-BE49-F238E27FC236}">
                  <a16:creationId xmlns:a16="http://schemas.microsoft.com/office/drawing/2014/main" xmlns="" id="{4873F155-3811-4EA4-9C36-FB8341E780F2}"/>
                </a:ext>
              </a:extLst>
            </p:cNvPr>
            <p:cNvSpPr/>
            <p:nvPr/>
          </p:nvSpPr>
          <p:spPr>
            <a:xfrm>
              <a:off x="38446" y="1453796"/>
              <a:ext cx="8991600"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5" name="Rectangle: Rounded Corners 18">
              <a:extLst>
                <a:ext uri="{FF2B5EF4-FFF2-40B4-BE49-F238E27FC236}">
                  <a16:creationId xmlns:a16="http://schemas.microsoft.com/office/drawing/2014/main" xmlns="" id="{EDFAB15E-A73A-45A0-A074-238D7C0E76FF}"/>
                </a:ext>
              </a:extLst>
            </p:cNvPr>
            <p:cNvSpPr/>
            <p:nvPr/>
          </p:nvSpPr>
          <p:spPr>
            <a:xfrm>
              <a:off x="60474" y="1823393"/>
              <a:ext cx="8969572" cy="69120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latinLnBrk="1"/>
              <a:r>
                <a:rPr lang="en-US" b="1" dirty="0">
                  <a:solidFill>
                    <a:schemeClr val="tx1"/>
                  </a:solidFill>
                  <a:latin typeface="Courier New" panose="02070309020205020404" pitchFamily="49" charset="0"/>
                  <a:cs typeface="Courier New" panose="02070309020205020404" pitchFamily="49" charset="0"/>
                </a:rPr>
                <a:t>DELETE FROM </a:t>
              </a:r>
              <a:r>
                <a:rPr lang="en-US" b="1" dirty="0" err="1">
                  <a:solidFill>
                    <a:schemeClr val="tx1"/>
                  </a:solidFill>
                  <a:latin typeface="Courier New" panose="02070309020205020404" pitchFamily="49" charset="0"/>
                  <a:cs typeface="Courier New" panose="02070309020205020404" pitchFamily="49" charset="0"/>
                </a:rPr>
                <a:t>table_name</a:t>
              </a:r>
              <a:r>
                <a:rPr lang="en-US" b="1" dirty="0">
                  <a:solidFill>
                    <a:schemeClr val="tx1"/>
                  </a:solidFill>
                  <a:latin typeface="Courier New" panose="02070309020205020404" pitchFamily="49" charset="0"/>
                  <a:cs typeface="Courier New" panose="02070309020205020404" pitchFamily="49" charset="0"/>
                </a:rPr>
                <a:t> WHERE condition;</a:t>
              </a:r>
            </a:p>
          </p:txBody>
        </p:sp>
      </p:grpSp>
      <p:sp>
        <p:nvSpPr>
          <p:cNvPr id="17" name="Rectangle 16">
            <a:extLst>
              <a:ext uri="{FF2B5EF4-FFF2-40B4-BE49-F238E27FC236}">
                <a16:creationId xmlns:a16="http://schemas.microsoft.com/office/drawing/2014/main" xmlns="" id="{26567492-54C1-4E74-B87A-52AFD6943510}"/>
              </a:ext>
            </a:extLst>
          </p:cNvPr>
          <p:cNvSpPr/>
          <p:nvPr/>
        </p:nvSpPr>
        <p:spPr>
          <a:xfrm>
            <a:off x="30590" y="765443"/>
            <a:ext cx="9144000" cy="1074852"/>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r>
              <a:rPr lang="en-US" sz="2000" dirty="0">
                <a:latin typeface="Cambria" panose="02040503050406030204" pitchFamily="18" charset="0"/>
              </a:rPr>
              <a:t>The DELETE statement is used to delete existing records in a table.</a:t>
            </a:r>
          </a:p>
        </p:txBody>
      </p:sp>
    </p:spTree>
    <p:extLst>
      <p:ext uri="{BB962C8B-B14F-4D97-AF65-F5344CB8AC3E}">
        <p14:creationId xmlns:p14="http://schemas.microsoft.com/office/powerpoint/2010/main" val="3974274456"/>
      </p:ext>
    </p:extLst>
  </p:cSld>
  <p:clrMapOvr>
    <a:masterClrMapping/>
  </p:clrMapOvr>
  <p:transition>
    <p:wipe dir="u"/>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6567492-54C1-4E74-B87A-52AFD6943510}"/>
              </a:ext>
            </a:extLst>
          </p:cNvPr>
          <p:cNvSpPr/>
          <p:nvPr/>
        </p:nvSpPr>
        <p:spPr>
          <a:xfrm>
            <a:off x="0" y="2895600"/>
            <a:ext cx="9174590" cy="1368157"/>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pPr lvl="0" algn="just">
              <a:lnSpc>
                <a:spcPct val="150000"/>
              </a:lnSpc>
            </a:pPr>
            <a:r>
              <a:rPr lang="en-US" sz="2000" i="1" dirty="0">
                <a:latin typeface="Cambria" panose="02040503050406030204" pitchFamily="18" charset="0"/>
                <a:ea typeface="Trebuchet MS"/>
                <a:cs typeface="Trebuchet MS"/>
                <a:sym typeface="Trebuchet MS"/>
              </a:rPr>
              <a:t>Be careful when deleting records in a table! Notice the WHERE clause in the DELETE statement. The WHERE clause specifies which record(s) should be deleted. If you omit the WHERE clause, all records in the table will be deleted!</a:t>
            </a:r>
          </a:p>
        </p:txBody>
      </p:sp>
      <p:pic>
        <p:nvPicPr>
          <p:cNvPr id="5" name="Picture 4">
            <a:extLst>
              <a:ext uri="{FF2B5EF4-FFF2-40B4-BE49-F238E27FC236}">
                <a16:creationId xmlns:a16="http://schemas.microsoft.com/office/drawing/2014/main" xmlns="" id="{446E9F90-DCC7-4B7B-A3EB-9C994DD8B7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84" y="152400"/>
            <a:ext cx="1728215" cy="1753882"/>
          </a:xfrm>
          <a:prstGeom prst="rect">
            <a:avLst/>
          </a:prstGeom>
        </p:spPr>
      </p:pic>
    </p:spTree>
    <p:extLst>
      <p:ext uri="{BB962C8B-B14F-4D97-AF65-F5344CB8AC3E}">
        <p14:creationId xmlns:p14="http://schemas.microsoft.com/office/powerpoint/2010/main" val="2544752291"/>
      </p:ext>
    </p:extLst>
  </p:cSld>
  <p:clrMapOvr>
    <a:masterClrMapping/>
  </p:clrMapOvr>
  <p:transition>
    <p:wipe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Google Shape;193;p41">
            <a:extLst>
              <a:ext uri="{FF2B5EF4-FFF2-40B4-BE49-F238E27FC236}">
                <a16:creationId xmlns:a16="http://schemas.microsoft.com/office/drawing/2014/main" xmlns="" id="{C7588FA4-D934-4C7A-9A13-1B4772E090CC}"/>
              </a:ext>
            </a:extLst>
          </p:cNvPr>
          <p:cNvCxnSpPr>
            <a:cxnSpLocks/>
          </p:cNvCxnSpPr>
          <p:nvPr/>
        </p:nvCxnSpPr>
        <p:spPr>
          <a:xfrm rot="5400000" flipH="1" flipV="1">
            <a:off x="3246873" y="4009193"/>
            <a:ext cx="588566" cy="1781916"/>
          </a:xfrm>
          <a:prstGeom prst="bentConnector3">
            <a:avLst>
              <a:gd name="adj1" fmla="val 50000"/>
            </a:avLst>
          </a:prstGeom>
          <a:noFill/>
          <a:ln w="19050" cap="flat" cmpd="sng">
            <a:solidFill>
              <a:srgbClr val="434343"/>
            </a:solidFill>
            <a:prstDash val="solid"/>
            <a:miter lim="8000"/>
            <a:headEnd type="none" w="sm" len="sm"/>
            <a:tailEnd type="none" w="sm" len="sm"/>
          </a:ln>
        </p:spPr>
      </p:cxnSp>
      <p:sp>
        <p:nvSpPr>
          <p:cNvPr id="7" name="Content Placeholder 1">
            <a:extLst>
              <a:ext uri="{FF2B5EF4-FFF2-40B4-BE49-F238E27FC236}">
                <a16:creationId xmlns:a16="http://schemas.microsoft.com/office/drawing/2014/main" xmlns="" id="{D1338459-1470-4263-A24E-E86313F016A5}"/>
              </a:ext>
            </a:extLst>
          </p:cNvPr>
          <p:cNvSpPr txBox="1">
            <a:spLocks/>
          </p:cNvSpPr>
          <p:nvPr/>
        </p:nvSpPr>
        <p:spPr>
          <a:xfrm>
            <a:off x="458788" y="1119751"/>
            <a:ext cx="8228012" cy="923271"/>
          </a:xfrm>
          <a:prstGeom prst="rect">
            <a:avLst/>
          </a:prstGeom>
          <a:solidFill>
            <a:schemeClr val="accent6">
              <a:lumMod val="20000"/>
              <a:lumOff val="80000"/>
            </a:schemeClr>
          </a:solidFill>
        </p:spPr>
        <p:txBody>
          <a:bodyPr/>
          <a:lstStyle>
            <a:lvl1pPr marL="341313" indent="-341313" algn="l" defTabSz="455613" rtl="0" eaLnBrk="0" fontAlgn="base" hangingPunct="0">
              <a:spcBef>
                <a:spcPct val="20000"/>
              </a:spcBef>
              <a:spcAft>
                <a:spcPct val="0"/>
              </a:spcAft>
              <a:buFont typeface="Arial" charset="0"/>
              <a:buChar char="•"/>
              <a:defRPr sz="3200" kern="1200">
                <a:solidFill>
                  <a:schemeClr val="tx1"/>
                </a:solidFill>
                <a:latin typeface="Cambria" pitchFamily="18" charset="0"/>
                <a:ea typeface="MS PGothic" pitchFamily="34" charset="-128"/>
                <a:cs typeface="MS PGothic"/>
              </a:defRPr>
            </a:lvl1pPr>
            <a:lvl2pPr marL="741363" indent="-284163" algn="l" defTabSz="455613" rtl="0" eaLnBrk="0" fontAlgn="base" hangingPunct="0">
              <a:spcBef>
                <a:spcPct val="20000"/>
              </a:spcBef>
              <a:spcAft>
                <a:spcPct val="0"/>
              </a:spcAft>
              <a:buFont typeface="Arial" charset="0"/>
              <a:buChar char="–"/>
              <a:defRPr sz="2800" kern="1200">
                <a:solidFill>
                  <a:schemeClr val="tx1"/>
                </a:solidFill>
                <a:latin typeface="Cambria" pitchFamily="18" charset="0"/>
                <a:ea typeface="MS PGothic" pitchFamily="34" charset="-128"/>
                <a:cs typeface="MS PGothic"/>
              </a:defRPr>
            </a:lvl2pPr>
            <a:lvl3pPr marL="1141413" indent="-227013" algn="l" defTabSz="455613" rtl="0" eaLnBrk="0" fontAlgn="base" hangingPunct="0">
              <a:spcBef>
                <a:spcPct val="20000"/>
              </a:spcBef>
              <a:spcAft>
                <a:spcPct val="0"/>
              </a:spcAft>
              <a:buFont typeface="Arial" charset="0"/>
              <a:buChar char="•"/>
              <a:defRPr sz="2400" kern="1200">
                <a:solidFill>
                  <a:schemeClr val="tx1"/>
                </a:solidFill>
                <a:latin typeface="Cambria" pitchFamily="18" charset="0"/>
                <a:ea typeface="MS PGothic" pitchFamily="34" charset="-128"/>
                <a:cs typeface="MS PGothic"/>
              </a:defRPr>
            </a:lvl3pPr>
            <a:lvl4pPr marL="1598613" indent="-227013" algn="l" defTabSz="455613" rtl="0" eaLnBrk="0" fontAlgn="base" hangingPunct="0">
              <a:spcBef>
                <a:spcPct val="20000"/>
              </a:spcBef>
              <a:spcAft>
                <a:spcPct val="0"/>
              </a:spcAft>
              <a:buFont typeface="Arial" charset="0"/>
              <a:buChar char="–"/>
              <a:defRPr sz="2000" kern="1200">
                <a:solidFill>
                  <a:schemeClr val="tx1"/>
                </a:solidFill>
                <a:latin typeface="Cambria" pitchFamily="18" charset="0"/>
                <a:ea typeface="MS PGothic" pitchFamily="34" charset="-128"/>
                <a:cs typeface="MS PGothic"/>
              </a:defRPr>
            </a:lvl4pPr>
            <a:lvl5pPr marL="2055813" indent="-227013" algn="l" defTabSz="455613" rtl="0" eaLnBrk="0" fontAlgn="base" hangingPunct="0">
              <a:spcBef>
                <a:spcPct val="20000"/>
              </a:spcBef>
              <a:spcAft>
                <a:spcPct val="0"/>
              </a:spcAft>
              <a:buFont typeface="Arial" charset="0"/>
              <a:buChar char="»"/>
              <a:defRPr sz="2000" kern="1200">
                <a:solidFill>
                  <a:schemeClr val="tx1"/>
                </a:solidFill>
                <a:latin typeface="Cambria" pitchFamily="18" charset="0"/>
                <a:ea typeface="MS PGothic" pitchFamily="34" charset="-128"/>
                <a:cs typeface="MS PGothic"/>
              </a:defRPr>
            </a:lvl5pPr>
            <a:lvl6pPr marL="2514306" indent="-228573" algn="l" defTabSz="457146" rtl="0" eaLnBrk="1" latinLnBrk="0" hangingPunct="1">
              <a:spcBef>
                <a:spcPct val="20000"/>
              </a:spcBef>
              <a:buFont typeface="Arial"/>
              <a:buChar char="•"/>
              <a:defRPr sz="2000" kern="1200">
                <a:solidFill>
                  <a:schemeClr val="tx1"/>
                </a:solidFill>
                <a:latin typeface="+mn-lt"/>
                <a:ea typeface="+mn-ea"/>
                <a:cs typeface="+mn-cs"/>
              </a:defRPr>
            </a:lvl6pPr>
            <a:lvl7pPr marL="2971453" indent="-228573" algn="l" defTabSz="457146" rtl="0" eaLnBrk="1" latinLnBrk="0" hangingPunct="1">
              <a:spcBef>
                <a:spcPct val="20000"/>
              </a:spcBef>
              <a:buFont typeface="Arial"/>
              <a:buChar char="•"/>
              <a:defRPr sz="2000" kern="1200">
                <a:solidFill>
                  <a:schemeClr val="tx1"/>
                </a:solidFill>
                <a:latin typeface="+mn-lt"/>
                <a:ea typeface="+mn-ea"/>
                <a:cs typeface="+mn-cs"/>
              </a:defRPr>
            </a:lvl7pPr>
            <a:lvl8pPr marL="3428599" indent="-228573" algn="l" defTabSz="457146" rtl="0" eaLnBrk="1" latinLnBrk="0" hangingPunct="1">
              <a:spcBef>
                <a:spcPct val="20000"/>
              </a:spcBef>
              <a:buFont typeface="Arial"/>
              <a:buChar char="•"/>
              <a:defRPr sz="2000" kern="1200">
                <a:solidFill>
                  <a:schemeClr val="tx1"/>
                </a:solidFill>
                <a:latin typeface="+mn-lt"/>
                <a:ea typeface="+mn-ea"/>
                <a:cs typeface="+mn-cs"/>
              </a:defRPr>
            </a:lvl8pPr>
            <a:lvl9pPr marL="3885746" indent="-228573" algn="l" defTabSz="457146"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IN" sz="2000" b="1" dirty="0"/>
              <a:t> </a:t>
            </a:r>
            <a:r>
              <a:rPr lang="en-US" sz="2000" dirty="0"/>
              <a:t>In Record-based models, the database is organized in fixed format records of several types.</a:t>
            </a:r>
          </a:p>
        </p:txBody>
      </p:sp>
      <p:sp>
        <p:nvSpPr>
          <p:cNvPr id="8" name="Rectangle 7">
            <a:extLst>
              <a:ext uri="{FF2B5EF4-FFF2-40B4-BE49-F238E27FC236}">
                <a16:creationId xmlns:a16="http://schemas.microsoft.com/office/drawing/2014/main" xmlns="" id="{9A3A5FBB-2FFC-456C-9913-A342360E4B3A}"/>
              </a:ext>
            </a:extLst>
          </p:cNvPr>
          <p:cNvSpPr/>
          <p:nvPr/>
        </p:nvSpPr>
        <p:spPr>
          <a:xfrm rot="20810659">
            <a:off x="289749" y="990600"/>
            <a:ext cx="586556" cy="402386"/>
          </a:xfrm>
          <a:prstGeom prst="rect">
            <a:avLst/>
          </a:prstGeom>
          <a:solidFill>
            <a:srgbClr val="19705D"/>
          </a:solidFill>
          <a:ln>
            <a:noFill/>
          </a:ln>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10" name="Content Placeholder 4">
            <a:extLst>
              <a:ext uri="{FF2B5EF4-FFF2-40B4-BE49-F238E27FC236}">
                <a16:creationId xmlns:a16="http://schemas.microsoft.com/office/drawing/2014/main" xmlns="" id="{DD9D6BCE-FF77-43CB-AFAD-76F7B408B960}"/>
              </a:ext>
            </a:extLst>
          </p:cNvPr>
          <p:cNvSpPr txBox="1">
            <a:spLocks/>
          </p:cNvSpPr>
          <p:nvPr/>
        </p:nvSpPr>
        <p:spPr>
          <a:xfrm>
            <a:off x="458788" y="2667976"/>
            <a:ext cx="8228012" cy="940869"/>
          </a:xfrm>
          <a:prstGeom prst="rect">
            <a:avLst/>
          </a:prstGeom>
          <a:solidFill>
            <a:schemeClr val="accent6">
              <a:lumMod val="20000"/>
              <a:lumOff val="80000"/>
            </a:schemeClr>
          </a:solidFill>
        </p:spPr>
        <p:txBody>
          <a:bodyPr>
            <a:normAutofit/>
          </a:bodyPr>
          <a:lstStyle>
            <a:lvl1pPr marL="341313" indent="-341313" algn="l" defTabSz="455613"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MS PGothic"/>
              </a:defRPr>
            </a:lvl1pPr>
            <a:lvl2pPr marL="741363" indent="-284163" algn="l" defTabSz="455613"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S PGothic"/>
              </a:defRPr>
            </a:lvl2pPr>
            <a:lvl3pPr marL="1141413" indent="-227013" algn="l" defTabSz="455613"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S PGothic"/>
              </a:defRPr>
            </a:lvl3pPr>
            <a:lvl4pPr marL="15986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a:defRPr>
            </a:lvl4pPr>
            <a:lvl5pPr marL="20558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a:defRPr>
            </a:lvl5pPr>
            <a:lvl6pPr marL="2514306" indent="-228573" algn="l" defTabSz="457146" rtl="0" eaLnBrk="1" latinLnBrk="0" hangingPunct="1">
              <a:spcBef>
                <a:spcPct val="20000"/>
              </a:spcBef>
              <a:buFont typeface="Arial"/>
              <a:buChar char="•"/>
              <a:defRPr sz="2000" kern="1200">
                <a:solidFill>
                  <a:schemeClr val="tx1"/>
                </a:solidFill>
                <a:latin typeface="+mn-lt"/>
                <a:ea typeface="+mn-ea"/>
                <a:cs typeface="+mn-cs"/>
              </a:defRPr>
            </a:lvl6pPr>
            <a:lvl7pPr marL="2971453" indent="-228573" algn="l" defTabSz="457146" rtl="0" eaLnBrk="1" latinLnBrk="0" hangingPunct="1">
              <a:spcBef>
                <a:spcPct val="20000"/>
              </a:spcBef>
              <a:buFont typeface="Arial"/>
              <a:buChar char="•"/>
              <a:defRPr sz="2000" kern="1200">
                <a:solidFill>
                  <a:schemeClr val="tx1"/>
                </a:solidFill>
                <a:latin typeface="+mn-lt"/>
                <a:ea typeface="+mn-ea"/>
                <a:cs typeface="+mn-cs"/>
              </a:defRPr>
            </a:lvl7pPr>
            <a:lvl8pPr marL="3428599" indent="-228573" algn="l" defTabSz="457146" rtl="0" eaLnBrk="1" latinLnBrk="0" hangingPunct="1">
              <a:spcBef>
                <a:spcPct val="20000"/>
              </a:spcBef>
              <a:buFont typeface="Arial"/>
              <a:buChar char="•"/>
              <a:defRPr sz="2000" kern="1200">
                <a:solidFill>
                  <a:schemeClr val="tx1"/>
                </a:solidFill>
                <a:latin typeface="+mn-lt"/>
                <a:ea typeface="+mn-ea"/>
                <a:cs typeface="+mn-cs"/>
              </a:defRPr>
            </a:lvl8pPr>
            <a:lvl9pPr marL="3885746" indent="-228573" algn="l" defTabSz="457146"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IN" sz="2000" b="1" dirty="0"/>
              <a:t>	</a:t>
            </a:r>
            <a:r>
              <a:rPr lang="en-US" sz="2000" dirty="0">
                <a:latin typeface="Cambria" pitchFamily="18" charset="0"/>
              </a:rPr>
              <a:t>A fixed number of fields or attributes are defined in each record type, and each field is usually of a fixed length. </a:t>
            </a:r>
          </a:p>
          <a:p>
            <a:pPr marL="0" indent="0">
              <a:buNone/>
              <a:defRPr/>
            </a:pPr>
            <a:endParaRPr lang="en-US" sz="2000" dirty="0"/>
          </a:p>
          <a:p>
            <a:pPr marL="0" indent="0">
              <a:buNone/>
              <a:defRPr/>
            </a:pPr>
            <a:endParaRPr lang="en-US" sz="2000" dirty="0"/>
          </a:p>
          <a:p>
            <a:pPr marL="0" indent="0">
              <a:buNone/>
              <a:defRPr/>
            </a:pPr>
            <a:endParaRPr lang="en-US" sz="2000" dirty="0"/>
          </a:p>
        </p:txBody>
      </p:sp>
      <p:sp>
        <p:nvSpPr>
          <p:cNvPr id="11" name="Rectangle 10">
            <a:extLst>
              <a:ext uri="{FF2B5EF4-FFF2-40B4-BE49-F238E27FC236}">
                <a16:creationId xmlns:a16="http://schemas.microsoft.com/office/drawing/2014/main" xmlns="" id="{26E2AA09-054F-4E90-B51F-229A0628E152}"/>
              </a:ext>
            </a:extLst>
          </p:cNvPr>
          <p:cNvSpPr/>
          <p:nvPr/>
        </p:nvSpPr>
        <p:spPr>
          <a:xfrm rot="20810659">
            <a:off x="289749" y="2507944"/>
            <a:ext cx="586556" cy="402386"/>
          </a:xfrm>
          <a:prstGeom prst="rect">
            <a:avLst/>
          </a:prstGeom>
          <a:solidFill>
            <a:srgbClr val="19705D"/>
          </a:solidFill>
          <a:ln>
            <a:noFill/>
          </a:ln>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12" name="Title 1">
            <a:extLst>
              <a:ext uri="{FF2B5EF4-FFF2-40B4-BE49-F238E27FC236}">
                <a16:creationId xmlns:a16="http://schemas.microsoft.com/office/drawing/2014/main" xmlns="" id="{A942D279-95AC-436F-8711-47DE3E78E961}"/>
              </a:ext>
            </a:extLst>
          </p:cNvPr>
          <p:cNvSpPr txBox="1">
            <a:spLocks/>
          </p:cNvSpPr>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Record-Based Data Models</a:t>
            </a:r>
          </a:p>
        </p:txBody>
      </p:sp>
      <p:cxnSp>
        <p:nvCxnSpPr>
          <p:cNvPr id="13" name="Google Shape;200;p41">
            <a:extLst>
              <a:ext uri="{FF2B5EF4-FFF2-40B4-BE49-F238E27FC236}">
                <a16:creationId xmlns:a16="http://schemas.microsoft.com/office/drawing/2014/main" xmlns="" id="{00E5CA12-5655-4BE7-9F7B-4D4052ECC756}"/>
              </a:ext>
            </a:extLst>
          </p:cNvPr>
          <p:cNvCxnSpPr>
            <a:cxnSpLocks/>
          </p:cNvCxnSpPr>
          <p:nvPr/>
        </p:nvCxnSpPr>
        <p:spPr>
          <a:xfrm>
            <a:off x="4432114" y="4900150"/>
            <a:ext cx="0" cy="294284"/>
          </a:xfrm>
          <a:prstGeom prst="straightConnector1">
            <a:avLst/>
          </a:prstGeom>
          <a:noFill/>
          <a:ln w="19050" cap="flat" cmpd="sng">
            <a:solidFill>
              <a:srgbClr val="434343"/>
            </a:solidFill>
            <a:prstDash val="solid"/>
            <a:round/>
            <a:headEnd type="none" w="med" len="med"/>
            <a:tailEnd type="none" w="med" len="med"/>
          </a:ln>
        </p:spPr>
      </p:cxnSp>
      <p:cxnSp>
        <p:nvCxnSpPr>
          <p:cNvPr id="14" name="Google Shape;191;p41">
            <a:extLst>
              <a:ext uri="{FF2B5EF4-FFF2-40B4-BE49-F238E27FC236}">
                <a16:creationId xmlns:a16="http://schemas.microsoft.com/office/drawing/2014/main" xmlns="" id="{9883DB2F-3328-4552-8DBB-674D06977838}"/>
              </a:ext>
            </a:extLst>
          </p:cNvPr>
          <p:cNvCxnSpPr>
            <a:cxnSpLocks/>
          </p:cNvCxnSpPr>
          <p:nvPr/>
        </p:nvCxnSpPr>
        <p:spPr>
          <a:xfrm rot="16200000" flipH="1">
            <a:off x="5093123" y="3944859"/>
            <a:ext cx="588566" cy="1910584"/>
          </a:xfrm>
          <a:prstGeom prst="bentConnector3">
            <a:avLst>
              <a:gd name="adj1" fmla="val 50000"/>
            </a:avLst>
          </a:prstGeom>
          <a:noFill/>
          <a:ln w="19050" cap="flat" cmpd="sng">
            <a:solidFill>
              <a:srgbClr val="434343"/>
            </a:solidFill>
            <a:prstDash val="solid"/>
            <a:miter lim="8000"/>
            <a:headEnd type="none" w="sm" len="sm"/>
            <a:tailEnd type="none" w="sm" len="sm"/>
          </a:ln>
        </p:spPr>
      </p:cxnSp>
      <p:sp>
        <p:nvSpPr>
          <p:cNvPr id="16" name="Google Shape;192;p41">
            <a:extLst>
              <a:ext uri="{FF2B5EF4-FFF2-40B4-BE49-F238E27FC236}">
                <a16:creationId xmlns:a16="http://schemas.microsoft.com/office/drawing/2014/main" xmlns="" id="{F39EF8CC-2413-4CC5-BCCB-0482C8AD08C7}"/>
              </a:ext>
            </a:extLst>
          </p:cNvPr>
          <p:cNvSpPr txBox="1"/>
          <p:nvPr/>
        </p:nvSpPr>
        <p:spPr>
          <a:xfrm>
            <a:off x="5562688" y="5194434"/>
            <a:ext cx="1560020" cy="607373"/>
          </a:xfrm>
          <a:prstGeom prst="roundRect">
            <a:avLst/>
          </a:prstGeom>
          <a:noFill/>
          <a:ln w="19050" cap="flat" cmpd="sng">
            <a:solidFill>
              <a:srgbClr val="3D3D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3D3D3D"/>
                </a:solidFill>
                <a:latin typeface="Cambria" panose="02040503050406030204" pitchFamily="18" charset="0"/>
                <a:ea typeface="Cambria" panose="02040503050406030204" pitchFamily="18" charset="0"/>
                <a:cs typeface="Roboto"/>
                <a:sym typeface="Roboto"/>
              </a:rPr>
              <a:t>Network Data Models</a:t>
            </a:r>
            <a:endParaRPr dirty="0">
              <a:solidFill>
                <a:srgbClr val="3D3D3D"/>
              </a:solidFill>
              <a:latin typeface="Cambria" panose="02040503050406030204" pitchFamily="18" charset="0"/>
              <a:ea typeface="Cambria" panose="02040503050406030204" pitchFamily="18" charset="0"/>
              <a:cs typeface="Roboto"/>
              <a:sym typeface="Roboto"/>
            </a:endParaRPr>
          </a:p>
        </p:txBody>
      </p:sp>
      <p:sp>
        <p:nvSpPr>
          <p:cNvPr id="17" name="Google Shape;194;p41">
            <a:extLst>
              <a:ext uri="{FF2B5EF4-FFF2-40B4-BE49-F238E27FC236}">
                <a16:creationId xmlns:a16="http://schemas.microsoft.com/office/drawing/2014/main" xmlns="" id="{1929F054-936F-483F-A68F-B47345E016A8}"/>
              </a:ext>
            </a:extLst>
          </p:cNvPr>
          <p:cNvSpPr txBox="1"/>
          <p:nvPr/>
        </p:nvSpPr>
        <p:spPr>
          <a:xfrm>
            <a:off x="2013386" y="5194434"/>
            <a:ext cx="1416821" cy="607373"/>
          </a:xfrm>
          <a:prstGeom prst="roundRect">
            <a:avLst/>
          </a:prstGeom>
          <a:noFill/>
          <a:ln w="19050" cap="flat" cmpd="sng">
            <a:solidFill>
              <a:srgbClr val="3D3D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3D3D3D"/>
                </a:solidFill>
                <a:latin typeface="Cambria" panose="02040503050406030204" pitchFamily="18" charset="0"/>
                <a:ea typeface="Cambria" panose="02040503050406030204" pitchFamily="18" charset="0"/>
                <a:cs typeface="Roboto"/>
                <a:sym typeface="Roboto"/>
              </a:rPr>
              <a:t>Relational Data Model</a:t>
            </a:r>
            <a:endParaRPr dirty="0">
              <a:solidFill>
                <a:srgbClr val="3D3D3D"/>
              </a:solidFill>
              <a:latin typeface="Cambria" panose="02040503050406030204" pitchFamily="18" charset="0"/>
              <a:ea typeface="Cambria" panose="02040503050406030204" pitchFamily="18" charset="0"/>
              <a:cs typeface="Roboto"/>
              <a:sym typeface="Roboto"/>
            </a:endParaRPr>
          </a:p>
        </p:txBody>
      </p:sp>
      <p:sp>
        <p:nvSpPr>
          <p:cNvPr id="18" name="Google Shape;199;p41">
            <a:extLst>
              <a:ext uri="{FF2B5EF4-FFF2-40B4-BE49-F238E27FC236}">
                <a16:creationId xmlns:a16="http://schemas.microsoft.com/office/drawing/2014/main" xmlns="" id="{15D3CB23-6C95-4F36-97A5-2C1FF6B35342}"/>
              </a:ext>
            </a:extLst>
          </p:cNvPr>
          <p:cNvSpPr txBox="1"/>
          <p:nvPr/>
        </p:nvSpPr>
        <p:spPr>
          <a:xfrm>
            <a:off x="3634063" y="5194434"/>
            <a:ext cx="1560020" cy="607373"/>
          </a:xfrm>
          <a:prstGeom prst="roundRect">
            <a:avLst/>
          </a:prstGeom>
          <a:noFill/>
          <a:ln w="19050" cap="flat" cmpd="sng">
            <a:solidFill>
              <a:srgbClr val="3D3D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3D3D3D"/>
                </a:solidFill>
                <a:latin typeface="Cambria" panose="02040503050406030204" pitchFamily="18" charset="0"/>
                <a:ea typeface="Cambria" panose="02040503050406030204" pitchFamily="18" charset="0"/>
                <a:cs typeface="Roboto"/>
                <a:sym typeface="Roboto"/>
              </a:rPr>
              <a:t>Hierarchical Data Models</a:t>
            </a:r>
            <a:endParaRPr>
              <a:solidFill>
                <a:srgbClr val="3D3D3D"/>
              </a:solidFill>
              <a:latin typeface="Cambria" panose="02040503050406030204" pitchFamily="18" charset="0"/>
              <a:ea typeface="Cambria" panose="02040503050406030204" pitchFamily="18" charset="0"/>
              <a:cs typeface="Roboto"/>
              <a:sym typeface="Roboto"/>
            </a:endParaRPr>
          </a:p>
        </p:txBody>
      </p:sp>
      <p:sp>
        <p:nvSpPr>
          <p:cNvPr id="3" name="Rectangle: Rounded Corners 2">
            <a:extLst>
              <a:ext uri="{FF2B5EF4-FFF2-40B4-BE49-F238E27FC236}">
                <a16:creationId xmlns:a16="http://schemas.microsoft.com/office/drawing/2014/main" xmlns="" id="{D5913AED-A35C-45E8-A992-BAF6888A22D9}"/>
              </a:ext>
            </a:extLst>
          </p:cNvPr>
          <p:cNvSpPr/>
          <p:nvPr/>
        </p:nvSpPr>
        <p:spPr>
          <a:xfrm>
            <a:off x="1834512" y="4191000"/>
            <a:ext cx="5589073" cy="408623"/>
          </a:xfrm>
          <a:prstGeom prst="roundRect">
            <a:avLst/>
          </a:prstGeom>
          <a:ln>
            <a:solidFill>
              <a:schemeClr val="tx1"/>
            </a:solidFill>
          </a:ln>
        </p:spPr>
        <p:txBody>
          <a:bodyPr wrap="square">
            <a:spAutoFit/>
          </a:bodyPr>
          <a:lstStyle/>
          <a:p>
            <a:pPr algn="ctr"/>
            <a:r>
              <a:rPr lang="en-GB" dirty="0">
                <a:latin typeface="Cambria" panose="02040503050406030204" pitchFamily="18" charset="0"/>
                <a:ea typeface="Cambria" panose="02040503050406030204" pitchFamily="18" charset="0"/>
                <a:cs typeface="Avenir"/>
                <a:sym typeface="Avenir"/>
              </a:rPr>
              <a:t>Three most popular record-based data models</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30201923"/>
      </p:ext>
    </p:extLst>
  </p:cSld>
  <p:clrMapOvr>
    <a:masterClrMapping/>
  </p:clrMapOvr>
  <p:transition>
    <p:wipe dir="u"/>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37F6F14-FC1D-468A-B027-06ADF917050B}"/>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Updating Existing Records</a:t>
            </a:r>
          </a:p>
          <a:p>
            <a:pPr algn="l"/>
            <a:r>
              <a:rPr lang="en-US" sz="2400" b="1" dirty="0">
                <a:latin typeface="Cambria" pitchFamily="18" charset="0"/>
              </a:rPr>
              <a:t/>
            </a:r>
            <a:br>
              <a:rPr lang="en-US" sz="2400" b="1" dirty="0">
                <a:latin typeface="Cambria" pitchFamily="18" charset="0"/>
              </a:rPr>
            </a:br>
            <a:endParaRPr lang="en-US" sz="2400" b="1" dirty="0">
              <a:latin typeface="Cambria" pitchFamily="18" charset="0"/>
            </a:endParaRPr>
          </a:p>
        </p:txBody>
      </p:sp>
      <p:sp>
        <p:nvSpPr>
          <p:cNvPr id="3" name="Rectangle 4">
            <a:extLst>
              <a:ext uri="{FF2B5EF4-FFF2-40B4-BE49-F238E27FC236}">
                <a16:creationId xmlns:a16="http://schemas.microsoft.com/office/drawing/2014/main" xmlns="" id="{8EB89D00-7982-4450-9636-CB0FA266FB76}"/>
              </a:ext>
            </a:extLst>
          </p:cNvPr>
          <p:cNvSpPr>
            <a:spLocks noChangeArrowheads="1"/>
          </p:cNvSpPr>
          <p:nvPr/>
        </p:nvSpPr>
        <p:spPr bwMode="gray">
          <a:xfrm>
            <a:off x="1182688" y="838201"/>
            <a:ext cx="2205038" cy="1524000"/>
          </a:xfrm>
          <a:prstGeom prst="rect">
            <a:avLst/>
          </a:prstGeom>
          <a:solidFill>
            <a:schemeClr val="bg1">
              <a:lumMod val="85000"/>
            </a:schemeClr>
          </a:solidFill>
          <a:ln w="6350">
            <a:noFill/>
            <a:miter lim="800000"/>
            <a:headEnd/>
            <a:tailEnd/>
          </a:ln>
        </p:spPr>
        <p:txBody>
          <a:bodyPr wrap="none" lIns="0" tIns="0" rIns="0" bIns="0" anchor="ctr"/>
          <a:lstStyle/>
          <a:p>
            <a:pPr algn="ctr" eaLnBrk="0" fontAlgn="base" hangingPunct="0">
              <a:spcBef>
                <a:spcPct val="0"/>
              </a:spcBef>
              <a:spcAft>
                <a:spcPct val="20000"/>
              </a:spcAft>
              <a:buClr>
                <a:prstClr val="black"/>
              </a:buClr>
              <a:buSzPct val="80000"/>
              <a:buFont typeface="Wingdings" pitchFamily="2" charset="2"/>
              <a:buNone/>
            </a:pPr>
            <a:endParaRPr lang="de-DE" sz="1400">
              <a:solidFill>
                <a:prstClr val="black"/>
              </a:solidFill>
              <a:latin typeface="Cambria" pitchFamily="18" charset="0"/>
              <a:cs typeface="Arial" charset="0"/>
            </a:endParaRPr>
          </a:p>
        </p:txBody>
      </p:sp>
      <p:sp>
        <p:nvSpPr>
          <p:cNvPr id="7" name="Rectangle 6">
            <a:extLst>
              <a:ext uri="{FF2B5EF4-FFF2-40B4-BE49-F238E27FC236}">
                <a16:creationId xmlns:a16="http://schemas.microsoft.com/office/drawing/2014/main" xmlns="" id="{0DDC5FC8-557E-400E-A930-31215F7FFF9C}"/>
              </a:ext>
            </a:extLst>
          </p:cNvPr>
          <p:cNvSpPr>
            <a:spLocks noChangeArrowheads="1"/>
          </p:cNvSpPr>
          <p:nvPr/>
        </p:nvSpPr>
        <p:spPr bwMode="gray">
          <a:xfrm>
            <a:off x="2052637" y="990600"/>
            <a:ext cx="6329363" cy="801437"/>
          </a:xfrm>
          <a:prstGeom prst="rect">
            <a:avLst/>
          </a:prstGeom>
          <a:solidFill>
            <a:schemeClr val="accent6">
              <a:lumMod val="20000"/>
              <a:lumOff val="80000"/>
            </a:schemeClr>
          </a:solidFill>
          <a:ln w="9525">
            <a:noFill/>
            <a:miter lim="800000"/>
            <a:headEnd/>
            <a:tailEnd/>
          </a:ln>
        </p:spPr>
        <p:txBody>
          <a:bodyPr lIns="720000" tIns="36000" rIns="36000" bIns="36000" anchor="ctr"/>
          <a:lstStyle/>
          <a:p>
            <a:pPr defTabSz="912813" eaLnBrk="0" fontAlgn="base" hangingPunct="0">
              <a:spcBef>
                <a:spcPct val="0"/>
              </a:spcBef>
              <a:spcAft>
                <a:spcPct val="20000"/>
              </a:spcAft>
              <a:buClr>
                <a:prstClr val="black"/>
              </a:buClr>
              <a:buSzPct val="80000"/>
            </a:pPr>
            <a:r>
              <a:rPr lang="en-US" altLang="en-US" sz="2000" dirty="0">
                <a:solidFill>
                  <a:prstClr val="black"/>
                </a:solidFill>
                <a:latin typeface="Cambria" pitchFamily="18" charset="0"/>
                <a:cs typeface="Arial" charset="0"/>
              </a:rPr>
              <a:t>We are deleting the first row where name is Joy.</a:t>
            </a:r>
          </a:p>
        </p:txBody>
      </p:sp>
      <p:sp>
        <p:nvSpPr>
          <p:cNvPr id="10" name="Rectangle 9">
            <a:extLst>
              <a:ext uri="{FF2B5EF4-FFF2-40B4-BE49-F238E27FC236}">
                <a16:creationId xmlns:a16="http://schemas.microsoft.com/office/drawing/2014/main" xmlns="" id="{BE69894A-4058-4C17-B4FB-190F47983F88}"/>
              </a:ext>
            </a:extLst>
          </p:cNvPr>
          <p:cNvSpPr/>
          <p:nvPr/>
        </p:nvSpPr>
        <p:spPr>
          <a:xfrm>
            <a:off x="0" y="3886200"/>
            <a:ext cx="9144000" cy="400110"/>
          </a:xfrm>
          <a:prstGeom prst="rect">
            <a:avLst/>
          </a:prstGeom>
          <a:solidFill>
            <a:srgbClr val="035642">
              <a:alpha val="80000"/>
            </a:srgbClr>
          </a:solidFill>
        </p:spPr>
        <p:txBody>
          <a:bodyPr wrap="square">
            <a:spAutoFit/>
          </a:bodyPr>
          <a:lstStyle/>
          <a:p>
            <a:pPr algn="ctr" fontAlgn="base">
              <a:spcBef>
                <a:spcPct val="0"/>
              </a:spcBef>
              <a:spcAft>
                <a:spcPct val="0"/>
              </a:spcAft>
            </a:pPr>
            <a:r>
              <a:rPr lang="en-US" sz="2000" dirty="0">
                <a:solidFill>
                  <a:prstClr val="white"/>
                </a:solidFill>
                <a:latin typeface="Cambria" pitchFamily="18" charset="0"/>
                <a:cs typeface="Arial" charset="0"/>
              </a:rPr>
              <a:t>The "</a:t>
            </a:r>
            <a:r>
              <a:rPr lang="en-US" sz="2000" dirty="0" err="1">
                <a:solidFill>
                  <a:prstClr val="white"/>
                </a:solidFill>
                <a:latin typeface="Cambria" pitchFamily="18" charset="0"/>
                <a:cs typeface="Arial" charset="0"/>
              </a:rPr>
              <a:t>personal_info</a:t>
            </a:r>
            <a:r>
              <a:rPr lang="en-US" sz="2000" dirty="0">
                <a:solidFill>
                  <a:prstClr val="white"/>
                </a:solidFill>
                <a:latin typeface="Cambria" pitchFamily="18" charset="0"/>
                <a:cs typeface="Arial" charset="0"/>
              </a:rPr>
              <a:t>" table will now look like this:</a:t>
            </a:r>
          </a:p>
        </p:txBody>
      </p:sp>
      <p:graphicFrame>
        <p:nvGraphicFramePr>
          <p:cNvPr id="13" name="Google Shape;231;p45">
            <a:extLst>
              <a:ext uri="{FF2B5EF4-FFF2-40B4-BE49-F238E27FC236}">
                <a16:creationId xmlns:a16="http://schemas.microsoft.com/office/drawing/2014/main" xmlns="" id="{CF2EA215-48D7-4433-AFA3-1464C6E65DCD}"/>
              </a:ext>
            </a:extLst>
          </p:cNvPr>
          <p:cNvGraphicFramePr/>
          <p:nvPr>
            <p:extLst>
              <p:ext uri="{D42A27DB-BD31-4B8C-83A1-F6EECF244321}">
                <p14:modId xmlns:p14="http://schemas.microsoft.com/office/powerpoint/2010/main" val="3925663820"/>
              </p:ext>
            </p:extLst>
          </p:nvPr>
        </p:nvGraphicFramePr>
        <p:xfrm>
          <a:off x="1965400" y="4800646"/>
          <a:ext cx="5213200" cy="1371510"/>
        </p:xfrm>
        <a:graphic>
          <a:graphicData uri="http://schemas.openxmlformats.org/drawingml/2006/table">
            <a:tbl>
              <a:tblPr firstRow="1" bandRow="1">
                <a:tableStyleId>{68D230F3-CF80-4859-8CE7-A43EE81993B5}</a:tableStyleId>
              </a:tblPr>
              <a:tblGrid>
                <a:gridCol w="1565925">
                  <a:extLst>
                    <a:ext uri="{9D8B030D-6E8A-4147-A177-3AD203B41FA5}">
                      <a16:colId xmlns:a16="http://schemas.microsoft.com/office/drawing/2014/main" xmlns="" val="20000"/>
                    </a:ext>
                  </a:extLst>
                </a:gridCol>
                <a:gridCol w="1217575">
                  <a:extLst>
                    <a:ext uri="{9D8B030D-6E8A-4147-A177-3AD203B41FA5}">
                      <a16:colId xmlns:a16="http://schemas.microsoft.com/office/drawing/2014/main" xmlns="" val="20001"/>
                    </a:ext>
                  </a:extLst>
                </a:gridCol>
                <a:gridCol w="1301475">
                  <a:extLst>
                    <a:ext uri="{9D8B030D-6E8A-4147-A177-3AD203B41FA5}">
                      <a16:colId xmlns:a16="http://schemas.microsoft.com/office/drawing/2014/main" xmlns="" val="20002"/>
                    </a:ext>
                  </a:extLst>
                </a:gridCol>
                <a:gridCol w="1128225">
                  <a:extLst>
                    <a:ext uri="{9D8B030D-6E8A-4147-A177-3AD203B41FA5}">
                      <a16:colId xmlns:a16="http://schemas.microsoft.com/office/drawing/2014/main" xmlns="" val="20003"/>
                    </a:ext>
                  </a:extLst>
                </a:gridCol>
              </a:tblGrid>
              <a:tr h="298283">
                <a:tc>
                  <a:txBody>
                    <a:bodyPr/>
                    <a:lstStyle/>
                    <a:p>
                      <a:pPr marL="0" lvl="0" indent="0" algn="ctr" rtl="0">
                        <a:spcBef>
                          <a:spcPts val="0"/>
                        </a:spcBef>
                        <a:spcAft>
                          <a:spcPts val="0"/>
                        </a:spcAft>
                        <a:buNone/>
                      </a:pPr>
                      <a:r>
                        <a:rPr lang="en-GB" dirty="0" err="1"/>
                        <a:t>Cust_id</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GB"/>
                        <a:t>Name</a:t>
                      </a:r>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GB"/>
                        <a:t>Country</a:t>
                      </a:r>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GB"/>
                        <a:t>City</a:t>
                      </a:r>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93175">
                <a:tc>
                  <a:txBody>
                    <a:bodyPr/>
                    <a:lstStyle/>
                    <a:p>
                      <a:pPr marL="0" lvl="0" indent="0" algn="ctr" rtl="0">
                        <a:spcBef>
                          <a:spcPts val="0"/>
                        </a:spcBef>
                        <a:spcAft>
                          <a:spcPts val="0"/>
                        </a:spcAft>
                        <a:buNone/>
                      </a:pPr>
                      <a:r>
                        <a:rPr lang="en-GB"/>
                        <a:t>101</a:t>
                      </a:r>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GB"/>
                        <a:t>Allex</a:t>
                      </a:r>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GB"/>
                        <a:t>USA</a:t>
                      </a:r>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GB"/>
                        <a:t>New York</a:t>
                      </a:r>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93175">
                <a:tc>
                  <a:txBody>
                    <a:bodyPr/>
                    <a:lstStyle/>
                    <a:p>
                      <a:pPr marL="0" lvl="0" indent="0" algn="ctr" rtl="0">
                        <a:spcBef>
                          <a:spcPts val="0"/>
                        </a:spcBef>
                        <a:spcAft>
                          <a:spcPts val="0"/>
                        </a:spcAft>
                        <a:buNone/>
                      </a:pPr>
                      <a:r>
                        <a:rPr lang="en-GB"/>
                        <a:t>102</a:t>
                      </a:r>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GB"/>
                        <a:t>Mia</a:t>
                      </a:r>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GB"/>
                        <a:t>Australia</a:t>
                      </a:r>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GB" dirty="0"/>
                        <a:t>Sydney</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grpSp>
        <p:nvGrpSpPr>
          <p:cNvPr id="11" name="Group 10">
            <a:extLst>
              <a:ext uri="{FF2B5EF4-FFF2-40B4-BE49-F238E27FC236}">
                <a16:creationId xmlns:a16="http://schemas.microsoft.com/office/drawing/2014/main" xmlns="" id="{BA0C8149-E9D3-4B77-9538-D52526E1C8E1}"/>
              </a:ext>
            </a:extLst>
          </p:cNvPr>
          <p:cNvGrpSpPr/>
          <p:nvPr/>
        </p:nvGrpSpPr>
        <p:grpSpPr>
          <a:xfrm>
            <a:off x="76200" y="2596627"/>
            <a:ext cx="8991600" cy="1060804"/>
            <a:chOff x="38446" y="1453796"/>
            <a:chExt cx="8991600" cy="1060804"/>
          </a:xfrm>
        </p:grpSpPr>
        <p:sp>
          <p:nvSpPr>
            <p:cNvPr id="14" name="Rectangle: Rounded Corners 17">
              <a:extLst>
                <a:ext uri="{FF2B5EF4-FFF2-40B4-BE49-F238E27FC236}">
                  <a16:creationId xmlns:a16="http://schemas.microsoft.com/office/drawing/2014/main" xmlns="" id="{DD900EB2-504C-4A84-BD5A-9CC05EF9AF12}"/>
                </a:ext>
              </a:extLst>
            </p:cNvPr>
            <p:cNvSpPr/>
            <p:nvPr/>
          </p:nvSpPr>
          <p:spPr>
            <a:xfrm>
              <a:off x="38446" y="1453796"/>
              <a:ext cx="8991600"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5" name="Rectangle: Rounded Corners 18">
              <a:extLst>
                <a:ext uri="{FF2B5EF4-FFF2-40B4-BE49-F238E27FC236}">
                  <a16:creationId xmlns:a16="http://schemas.microsoft.com/office/drawing/2014/main" xmlns="" id="{D2775ED2-73FE-46FD-B1B3-A9282F92DA05}"/>
                </a:ext>
              </a:extLst>
            </p:cNvPr>
            <p:cNvSpPr/>
            <p:nvPr/>
          </p:nvSpPr>
          <p:spPr>
            <a:xfrm>
              <a:off x="60474" y="1823393"/>
              <a:ext cx="8969572" cy="69120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latinLnBrk="1"/>
              <a:r>
                <a:rPr lang="en-US" b="1" dirty="0">
                  <a:solidFill>
                    <a:schemeClr val="tx1"/>
                  </a:solidFill>
                  <a:latin typeface="Courier New" panose="02070309020205020404" pitchFamily="49" charset="0"/>
                  <a:cs typeface="Courier New" panose="02070309020205020404" pitchFamily="49" charset="0"/>
                </a:rPr>
                <a:t>DELETE</a:t>
              </a:r>
              <a:r>
                <a:rPr lang="en-US" dirty="0">
                  <a:solidFill>
                    <a:schemeClr val="tx1"/>
                  </a:solidFill>
                  <a:latin typeface="Courier New" panose="02070309020205020404" pitchFamily="49" charset="0"/>
                  <a:cs typeface="Courier New" panose="02070309020205020404" pitchFamily="49" charset="0"/>
                </a:rPr>
                <a:t> FROM </a:t>
              </a:r>
              <a:r>
                <a:rPr lang="en-US" dirty="0" err="1">
                  <a:solidFill>
                    <a:schemeClr val="tx1"/>
                  </a:solidFill>
                  <a:latin typeface="Courier New" panose="02070309020205020404" pitchFamily="49" charset="0"/>
                  <a:cs typeface="Courier New" panose="02070309020205020404" pitchFamily="49" charset="0"/>
                </a:rPr>
                <a:t>personal_info</a:t>
              </a:r>
              <a:r>
                <a:rPr lang="en-US" dirty="0">
                  <a:solidFill>
                    <a:schemeClr val="tx1"/>
                  </a:solidFill>
                  <a:latin typeface="Courier New" panose="02070309020205020404" pitchFamily="49" charset="0"/>
                  <a:cs typeface="Courier New" panose="02070309020205020404" pitchFamily="49" charset="0"/>
                </a:rPr>
                <a:t> </a:t>
              </a:r>
              <a:r>
                <a:rPr lang="en-US" b="1" dirty="0">
                  <a:solidFill>
                    <a:schemeClr val="tx1"/>
                  </a:solidFill>
                  <a:latin typeface="Courier New" panose="02070309020205020404" pitchFamily="49" charset="0"/>
                  <a:cs typeface="Courier New" panose="02070309020205020404" pitchFamily="49" charset="0"/>
                </a:rPr>
                <a:t>WHERE</a:t>
              </a:r>
              <a:r>
                <a:rPr lang="en-US" dirty="0">
                  <a:solidFill>
                    <a:schemeClr val="tx1"/>
                  </a:solidFill>
                  <a:latin typeface="Courier New" panose="02070309020205020404" pitchFamily="49" charset="0"/>
                  <a:cs typeface="Courier New" panose="02070309020205020404" pitchFamily="49" charset="0"/>
                </a:rPr>
                <a:t> Name='Joy';</a:t>
              </a:r>
            </a:p>
          </p:txBody>
        </p:sp>
      </p:grpSp>
    </p:spTree>
    <p:extLst>
      <p:ext uri="{BB962C8B-B14F-4D97-AF65-F5344CB8AC3E}">
        <p14:creationId xmlns:p14="http://schemas.microsoft.com/office/powerpoint/2010/main" val="1494374723"/>
      </p:ext>
    </p:extLst>
  </p:cSld>
  <p:clrMapOvr>
    <a:masterClrMapping/>
  </p:clrMapOvr>
  <p:transition>
    <p:wipe dir="u"/>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1"/>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ctr"/>
          <a:lstStyle/>
          <a:p>
            <a:pPr algn="ctr"/>
            <a:endParaRPr lang="en-US" sz="1000" dirty="0">
              <a:latin typeface="Cambria"/>
            </a:endParaRPr>
          </a:p>
        </p:txBody>
      </p:sp>
      <p:sp>
        <p:nvSpPr>
          <p:cNvPr id="3" name="Rectangle 2"/>
          <p:cNvSpPr/>
          <p:nvPr/>
        </p:nvSpPr>
        <p:spPr>
          <a:xfrm>
            <a:off x="304800" y="990600"/>
            <a:ext cx="4419600" cy="4114800"/>
          </a:xfrm>
          <a:prstGeom prst="rect">
            <a:avLst/>
          </a:prstGeom>
          <a:solidFill>
            <a:schemeClr val="bg1"/>
          </a:solidFill>
          <a:ln>
            <a:noFill/>
          </a:ln>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ctr" eaLnBrk="1" hangingPunct="1">
              <a:defRPr/>
            </a:pPr>
            <a:endParaRPr lang="en-US" sz="1000" dirty="0">
              <a:latin typeface="Cambria"/>
            </a:endParaRPr>
          </a:p>
        </p:txBody>
      </p:sp>
      <p:pic>
        <p:nvPicPr>
          <p:cNvPr id="53253" name="Picture 5"/>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b="4182"/>
          <a:stretch>
            <a:fillRect/>
          </a:stretch>
        </p:blipFill>
        <p:spPr bwMode="auto">
          <a:xfrm>
            <a:off x="293914" y="1676400"/>
            <a:ext cx="79375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3254" name="TextBox 8"/>
          <p:cNvSpPr txBox="1">
            <a:spLocks noChangeArrowheads="1"/>
          </p:cNvSpPr>
          <p:nvPr/>
        </p:nvSpPr>
        <p:spPr bwMode="auto">
          <a:xfrm>
            <a:off x="1981200" y="2914471"/>
            <a:ext cx="57467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tx1"/>
                </a:solidFill>
                <a:latin typeface="Arial" panose="020B0604020202020204" pitchFamily="34" charset="0"/>
                <a:cs typeface="Arial" panose="020B0604020202020204" pitchFamily="34" charset="0"/>
              </a:defRPr>
            </a:lvl1pPr>
            <a:lvl2pPr marL="742950" indent="-285750">
              <a:defRPr sz="2500">
                <a:solidFill>
                  <a:schemeClr val="tx1"/>
                </a:solidFill>
                <a:latin typeface="Arial" panose="020B0604020202020204" pitchFamily="34" charset="0"/>
                <a:cs typeface="Arial" panose="020B0604020202020204" pitchFamily="34" charset="0"/>
              </a:defRPr>
            </a:lvl2pPr>
            <a:lvl3pPr marL="1143000" indent="-228600">
              <a:defRPr sz="2500">
                <a:solidFill>
                  <a:schemeClr val="tx1"/>
                </a:solidFill>
                <a:latin typeface="Arial" panose="020B0604020202020204" pitchFamily="34" charset="0"/>
                <a:cs typeface="Arial" panose="020B0604020202020204" pitchFamily="34" charset="0"/>
              </a:defRPr>
            </a:lvl3pPr>
            <a:lvl4pPr marL="1600200" indent="-228600">
              <a:defRPr sz="2500">
                <a:solidFill>
                  <a:schemeClr val="tx1"/>
                </a:solidFill>
                <a:latin typeface="Arial" panose="020B0604020202020204" pitchFamily="34" charset="0"/>
                <a:cs typeface="Arial" panose="020B0604020202020204" pitchFamily="34" charset="0"/>
              </a:defRPr>
            </a:lvl4pPr>
            <a:lvl5pPr marL="2057400" indent="-228600">
              <a:defRPr sz="25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9pPr>
          </a:lstStyle>
          <a:p>
            <a:pPr algn="ctr"/>
            <a:r>
              <a:rPr lang="en-US" sz="3600" b="1" dirty="0">
                <a:latin typeface="Cambria" panose="02040503050406030204" pitchFamily="18" charset="0"/>
              </a:rPr>
              <a:t>Data Query Language (DQL)</a:t>
            </a:r>
          </a:p>
        </p:txBody>
      </p:sp>
    </p:spTree>
    <p:custDataLst>
      <p:tags r:id="rId1"/>
    </p:custDataLst>
    <p:extLst>
      <p:ext uri="{BB962C8B-B14F-4D97-AF65-F5344CB8AC3E}">
        <p14:creationId xmlns:p14="http://schemas.microsoft.com/office/powerpoint/2010/main" val="1172005695"/>
      </p:ext>
    </p:extLst>
  </p:cSld>
  <p:clrMapOvr>
    <a:masterClrMapping/>
  </p:clrMapOvr>
  <p:transition>
    <p:wipe dir="u"/>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E28F5D3D-CFBA-4C09-8756-E791609B359C}"/>
              </a:ext>
            </a:extLst>
          </p:cNvPr>
          <p:cNvGrpSpPr/>
          <p:nvPr/>
        </p:nvGrpSpPr>
        <p:grpSpPr>
          <a:xfrm>
            <a:off x="240220" y="990600"/>
            <a:ext cx="8419313" cy="661168"/>
            <a:chOff x="266693" y="3301916"/>
            <a:chExt cx="8419313" cy="661168"/>
          </a:xfrm>
        </p:grpSpPr>
        <p:sp>
          <p:nvSpPr>
            <p:cNvPr id="7" name="Content Placeholder 1">
              <a:extLst>
                <a:ext uri="{FF2B5EF4-FFF2-40B4-BE49-F238E27FC236}">
                  <a16:creationId xmlns:a16="http://schemas.microsoft.com/office/drawing/2014/main" xmlns="" id="{D1338459-1470-4263-A24E-E86313F016A5}"/>
                </a:ext>
              </a:extLst>
            </p:cNvPr>
            <p:cNvSpPr txBox="1">
              <a:spLocks/>
            </p:cNvSpPr>
            <p:nvPr/>
          </p:nvSpPr>
          <p:spPr>
            <a:xfrm>
              <a:off x="457994" y="3431067"/>
              <a:ext cx="8228012" cy="532017"/>
            </a:xfrm>
            <a:prstGeom prst="rect">
              <a:avLst/>
            </a:prstGeom>
            <a:solidFill>
              <a:schemeClr val="accent6">
                <a:lumMod val="20000"/>
                <a:lumOff val="80000"/>
              </a:schemeClr>
            </a:solidFill>
          </p:spPr>
          <p:txBody>
            <a:bodyPr/>
            <a:lstStyle>
              <a:lvl1pPr marL="341313" indent="-341313" algn="l" defTabSz="455613" rtl="0" eaLnBrk="0" fontAlgn="base" hangingPunct="0">
                <a:spcBef>
                  <a:spcPct val="20000"/>
                </a:spcBef>
                <a:spcAft>
                  <a:spcPct val="0"/>
                </a:spcAft>
                <a:buFont typeface="Arial" charset="0"/>
                <a:buChar char="•"/>
                <a:defRPr sz="3200" kern="1200">
                  <a:solidFill>
                    <a:schemeClr val="tx1"/>
                  </a:solidFill>
                  <a:latin typeface="Cambria" pitchFamily="18" charset="0"/>
                  <a:ea typeface="MS PGothic" pitchFamily="34" charset="-128"/>
                  <a:cs typeface="MS PGothic"/>
                </a:defRPr>
              </a:lvl1pPr>
              <a:lvl2pPr marL="741363" indent="-284163" algn="l" defTabSz="455613" rtl="0" eaLnBrk="0" fontAlgn="base" hangingPunct="0">
                <a:spcBef>
                  <a:spcPct val="20000"/>
                </a:spcBef>
                <a:spcAft>
                  <a:spcPct val="0"/>
                </a:spcAft>
                <a:buFont typeface="Arial" charset="0"/>
                <a:buChar char="–"/>
                <a:defRPr sz="2800" kern="1200">
                  <a:solidFill>
                    <a:schemeClr val="tx1"/>
                  </a:solidFill>
                  <a:latin typeface="Cambria" pitchFamily="18" charset="0"/>
                  <a:ea typeface="MS PGothic" pitchFamily="34" charset="-128"/>
                  <a:cs typeface="MS PGothic"/>
                </a:defRPr>
              </a:lvl2pPr>
              <a:lvl3pPr marL="1141413" indent="-227013" algn="l" defTabSz="455613" rtl="0" eaLnBrk="0" fontAlgn="base" hangingPunct="0">
                <a:spcBef>
                  <a:spcPct val="20000"/>
                </a:spcBef>
                <a:spcAft>
                  <a:spcPct val="0"/>
                </a:spcAft>
                <a:buFont typeface="Arial" charset="0"/>
                <a:buChar char="•"/>
                <a:defRPr sz="2400" kern="1200">
                  <a:solidFill>
                    <a:schemeClr val="tx1"/>
                  </a:solidFill>
                  <a:latin typeface="Cambria" pitchFamily="18" charset="0"/>
                  <a:ea typeface="MS PGothic" pitchFamily="34" charset="-128"/>
                  <a:cs typeface="MS PGothic"/>
                </a:defRPr>
              </a:lvl3pPr>
              <a:lvl4pPr marL="1598613" indent="-227013" algn="l" defTabSz="455613" rtl="0" eaLnBrk="0" fontAlgn="base" hangingPunct="0">
                <a:spcBef>
                  <a:spcPct val="20000"/>
                </a:spcBef>
                <a:spcAft>
                  <a:spcPct val="0"/>
                </a:spcAft>
                <a:buFont typeface="Arial" charset="0"/>
                <a:buChar char="–"/>
                <a:defRPr sz="2000" kern="1200">
                  <a:solidFill>
                    <a:schemeClr val="tx1"/>
                  </a:solidFill>
                  <a:latin typeface="Cambria" pitchFamily="18" charset="0"/>
                  <a:ea typeface="MS PGothic" pitchFamily="34" charset="-128"/>
                  <a:cs typeface="MS PGothic"/>
                </a:defRPr>
              </a:lvl4pPr>
              <a:lvl5pPr marL="2055813" indent="-227013" algn="l" defTabSz="455613" rtl="0" eaLnBrk="0" fontAlgn="base" hangingPunct="0">
                <a:spcBef>
                  <a:spcPct val="20000"/>
                </a:spcBef>
                <a:spcAft>
                  <a:spcPct val="0"/>
                </a:spcAft>
                <a:buFont typeface="Arial" charset="0"/>
                <a:buChar char="»"/>
                <a:defRPr sz="2000" kern="1200">
                  <a:solidFill>
                    <a:schemeClr val="tx1"/>
                  </a:solidFill>
                  <a:latin typeface="Cambria" pitchFamily="18" charset="0"/>
                  <a:ea typeface="MS PGothic" pitchFamily="34" charset="-128"/>
                  <a:cs typeface="MS PGothic"/>
                </a:defRPr>
              </a:lvl5pPr>
              <a:lvl6pPr marL="2514306" indent="-228573" algn="l" defTabSz="457146" rtl="0" eaLnBrk="1" latinLnBrk="0" hangingPunct="1">
                <a:spcBef>
                  <a:spcPct val="20000"/>
                </a:spcBef>
                <a:buFont typeface="Arial"/>
                <a:buChar char="•"/>
                <a:defRPr sz="2000" kern="1200">
                  <a:solidFill>
                    <a:schemeClr val="tx1"/>
                  </a:solidFill>
                  <a:latin typeface="+mn-lt"/>
                  <a:ea typeface="+mn-ea"/>
                  <a:cs typeface="+mn-cs"/>
                </a:defRPr>
              </a:lvl6pPr>
              <a:lvl7pPr marL="2971453" indent="-228573" algn="l" defTabSz="457146" rtl="0" eaLnBrk="1" latinLnBrk="0" hangingPunct="1">
                <a:spcBef>
                  <a:spcPct val="20000"/>
                </a:spcBef>
                <a:buFont typeface="Arial"/>
                <a:buChar char="•"/>
                <a:defRPr sz="2000" kern="1200">
                  <a:solidFill>
                    <a:schemeClr val="tx1"/>
                  </a:solidFill>
                  <a:latin typeface="+mn-lt"/>
                  <a:ea typeface="+mn-ea"/>
                  <a:cs typeface="+mn-cs"/>
                </a:defRPr>
              </a:lvl7pPr>
              <a:lvl8pPr marL="3428599" indent="-228573" algn="l" defTabSz="457146" rtl="0" eaLnBrk="1" latinLnBrk="0" hangingPunct="1">
                <a:spcBef>
                  <a:spcPct val="20000"/>
                </a:spcBef>
                <a:buFont typeface="Arial"/>
                <a:buChar char="•"/>
                <a:defRPr sz="2000" kern="1200">
                  <a:solidFill>
                    <a:schemeClr val="tx1"/>
                  </a:solidFill>
                  <a:latin typeface="+mn-lt"/>
                  <a:ea typeface="+mn-ea"/>
                  <a:cs typeface="+mn-cs"/>
                </a:defRPr>
              </a:lvl8pPr>
              <a:lvl9pPr marL="3885746" indent="-228573" algn="l" defTabSz="457146"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IN" sz="2000" b="1" dirty="0"/>
                <a:t> </a:t>
              </a:r>
              <a:r>
                <a:rPr lang="en-US" sz="2000" dirty="0">
                  <a:ea typeface="Cambria" panose="02040503050406030204" pitchFamily="18" charset="0"/>
                  <a:cs typeface="Avenir"/>
                  <a:sym typeface="Avenir"/>
                </a:rPr>
                <a:t>The SELECT statement is used to retrieve data from a table.</a:t>
              </a:r>
            </a:p>
          </p:txBody>
        </p:sp>
        <p:sp>
          <p:nvSpPr>
            <p:cNvPr id="8" name="Rectangle 7">
              <a:extLst>
                <a:ext uri="{FF2B5EF4-FFF2-40B4-BE49-F238E27FC236}">
                  <a16:creationId xmlns:a16="http://schemas.microsoft.com/office/drawing/2014/main" xmlns="" id="{9A3A5FBB-2FFC-456C-9913-A342360E4B3A}"/>
                </a:ext>
              </a:extLst>
            </p:cNvPr>
            <p:cNvSpPr/>
            <p:nvPr/>
          </p:nvSpPr>
          <p:spPr>
            <a:xfrm rot="20810659">
              <a:off x="266693" y="3301916"/>
              <a:ext cx="586556" cy="402386"/>
            </a:xfrm>
            <a:prstGeom prst="rect">
              <a:avLst/>
            </a:prstGeom>
            <a:solidFill>
              <a:srgbClr val="19705D"/>
            </a:solidFill>
            <a:ln>
              <a:noFill/>
            </a:ln>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grpSp>
      <p:grpSp>
        <p:nvGrpSpPr>
          <p:cNvPr id="2" name="Group 1">
            <a:extLst>
              <a:ext uri="{FF2B5EF4-FFF2-40B4-BE49-F238E27FC236}">
                <a16:creationId xmlns:a16="http://schemas.microsoft.com/office/drawing/2014/main" xmlns="" id="{41C3F067-31D6-4FF9-9727-54E1FD49AF92}"/>
              </a:ext>
            </a:extLst>
          </p:cNvPr>
          <p:cNvGrpSpPr/>
          <p:nvPr/>
        </p:nvGrpSpPr>
        <p:grpSpPr>
          <a:xfrm>
            <a:off x="202125" y="1828800"/>
            <a:ext cx="8457407" cy="828298"/>
            <a:chOff x="189231" y="3505200"/>
            <a:chExt cx="8457407" cy="828298"/>
          </a:xfrm>
        </p:grpSpPr>
        <p:sp>
          <p:nvSpPr>
            <p:cNvPr id="10" name="Content Placeholder 4">
              <a:extLst>
                <a:ext uri="{FF2B5EF4-FFF2-40B4-BE49-F238E27FC236}">
                  <a16:creationId xmlns:a16="http://schemas.microsoft.com/office/drawing/2014/main" xmlns="" id="{DD9D6BCE-FF77-43CB-AFAD-76F7B408B960}"/>
                </a:ext>
              </a:extLst>
            </p:cNvPr>
            <p:cNvSpPr txBox="1">
              <a:spLocks/>
            </p:cNvSpPr>
            <p:nvPr/>
          </p:nvSpPr>
          <p:spPr>
            <a:xfrm>
              <a:off x="305213" y="3767482"/>
              <a:ext cx="8341425" cy="566016"/>
            </a:xfrm>
            <a:prstGeom prst="rect">
              <a:avLst/>
            </a:prstGeom>
            <a:solidFill>
              <a:schemeClr val="accent6">
                <a:lumMod val="20000"/>
                <a:lumOff val="80000"/>
              </a:schemeClr>
            </a:solidFill>
          </p:spPr>
          <p:txBody>
            <a:bodyPr>
              <a:normAutofit/>
            </a:bodyPr>
            <a:lstStyle>
              <a:lvl1pPr marL="341313" indent="-341313" algn="l" defTabSz="455613"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MS PGothic"/>
                </a:defRPr>
              </a:lvl1pPr>
              <a:lvl2pPr marL="741363" indent="-284163" algn="l" defTabSz="455613"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S PGothic"/>
                </a:defRPr>
              </a:lvl2pPr>
              <a:lvl3pPr marL="1141413" indent="-227013" algn="l" defTabSz="455613"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S PGothic"/>
                </a:defRPr>
              </a:lvl3pPr>
              <a:lvl4pPr marL="15986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a:defRPr>
              </a:lvl4pPr>
              <a:lvl5pPr marL="20558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a:defRPr>
              </a:lvl5pPr>
              <a:lvl6pPr marL="2514306" indent="-228573" algn="l" defTabSz="457146" rtl="0" eaLnBrk="1" latinLnBrk="0" hangingPunct="1">
                <a:spcBef>
                  <a:spcPct val="20000"/>
                </a:spcBef>
                <a:buFont typeface="Arial"/>
                <a:buChar char="•"/>
                <a:defRPr sz="2000" kern="1200">
                  <a:solidFill>
                    <a:schemeClr val="tx1"/>
                  </a:solidFill>
                  <a:latin typeface="+mn-lt"/>
                  <a:ea typeface="+mn-ea"/>
                  <a:cs typeface="+mn-cs"/>
                </a:defRPr>
              </a:lvl6pPr>
              <a:lvl7pPr marL="2971453" indent="-228573" algn="l" defTabSz="457146" rtl="0" eaLnBrk="1" latinLnBrk="0" hangingPunct="1">
                <a:spcBef>
                  <a:spcPct val="20000"/>
                </a:spcBef>
                <a:buFont typeface="Arial"/>
                <a:buChar char="•"/>
                <a:defRPr sz="2000" kern="1200">
                  <a:solidFill>
                    <a:schemeClr val="tx1"/>
                  </a:solidFill>
                  <a:latin typeface="+mn-lt"/>
                  <a:ea typeface="+mn-ea"/>
                  <a:cs typeface="+mn-cs"/>
                </a:defRPr>
              </a:lvl7pPr>
              <a:lvl8pPr marL="3428599" indent="-228573" algn="l" defTabSz="457146" rtl="0" eaLnBrk="1" latinLnBrk="0" hangingPunct="1">
                <a:spcBef>
                  <a:spcPct val="20000"/>
                </a:spcBef>
                <a:buFont typeface="Arial"/>
                <a:buChar char="•"/>
                <a:defRPr sz="2000" kern="1200">
                  <a:solidFill>
                    <a:schemeClr val="tx1"/>
                  </a:solidFill>
                  <a:latin typeface="+mn-lt"/>
                  <a:ea typeface="+mn-ea"/>
                  <a:cs typeface="+mn-cs"/>
                </a:defRPr>
              </a:lvl8pPr>
              <a:lvl9pPr marL="3885746" indent="-228573" algn="l" defTabSz="457146"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defRPr/>
              </a:pPr>
              <a:r>
                <a:rPr lang="en-IN" sz="2000" b="1" dirty="0"/>
                <a:t>	</a:t>
              </a:r>
              <a:r>
                <a:rPr lang="en-US" sz="2000" dirty="0">
                  <a:latin typeface="Cambria" panose="02040503050406030204" pitchFamily="18" charset="0"/>
                  <a:ea typeface="Cambria" panose="02040503050406030204" pitchFamily="18" charset="0"/>
                  <a:cs typeface="Avenir"/>
                  <a:sym typeface="Avenir"/>
                </a:rPr>
                <a:t>The data returned is stored in a result table, called the result-set.</a:t>
              </a:r>
            </a:p>
            <a:p>
              <a:pPr marL="0" indent="0">
                <a:buNone/>
                <a:defRPr/>
              </a:pPr>
              <a:endParaRPr lang="en-US" sz="2000" dirty="0">
                <a:latin typeface="Cambria" pitchFamily="18" charset="0"/>
              </a:endParaRPr>
            </a:p>
            <a:p>
              <a:pPr marL="0" indent="0">
                <a:buNone/>
                <a:defRPr/>
              </a:pPr>
              <a:endParaRPr lang="en-US" sz="2000" dirty="0"/>
            </a:p>
            <a:p>
              <a:pPr marL="0" indent="0">
                <a:buNone/>
                <a:defRPr/>
              </a:pPr>
              <a:endParaRPr lang="en-US" sz="2000" dirty="0"/>
            </a:p>
            <a:p>
              <a:pPr marL="0" indent="0">
                <a:buNone/>
                <a:defRPr/>
              </a:pPr>
              <a:endParaRPr lang="en-US" sz="2000" dirty="0"/>
            </a:p>
          </p:txBody>
        </p:sp>
        <p:sp>
          <p:nvSpPr>
            <p:cNvPr id="11" name="Rectangle 10">
              <a:extLst>
                <a:ext uri="{FF2B5EF4-FFF2-40B4-BE49-F238E27FC236}">
                  <a16:creationId xmlns:a16="http://schemas.microsoft.com/office/drawing/2014/main" xmlns="" id="{26E2AA09-054F-4E90-B51F-229A0628E152}"/>
                </a:ext>
              </a:extLst>
            </p:cNvPr>
            <p:cNvSpPr/>
            <p:nvPr/>
          </p:nvSpPr>
          <p:spPr>
            <a:xfrm rot="20810659">
              <a:off x="189231" y="3505200"/>
              <a:ext cx="586556" cy="402386"/>
            </a:xfrm>
            <a:prstGeom prst="rect">
              <a:avLst/>
            </a:prstGeom>
            <a:solidFill>
              <a:srgbClr val="19705D"/>
            </a:solidFill>
            <a:ln>
              <a:noFill/>
            </a:ln>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grpSp>
      <p:sp>
        <p:nvSpPr>
          <p:cNvPr id="12" name="Title 1">
            <a:extLst>
              <a:ext uri="{FF2B5EF4-FFF2-40B4-BE49-F238E27FC236}">
                <a16:creationId xmlns:a16="http://schemas.microsoft.com/office/drawing/2014/main" xmlns="" id="{A942D279-95AC-436F-8711-47DE3E78E961}"/>
              </a:ext>
            </a:extLst>
          </p:cNvPr>
          <p:cNvSpPr txBox="1">
            <a:spLocks/>
          </p:cNvSpPr>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The Select Query</a:t>
            </a:r>
          </a:p>
        </p:txBody>
      </p:sp>
      <p:grpSp>
        <p:nvGrpSpPr>
          <p:cNvPr id="19" name="Group 18">
            <a:extLst>
              <a:ext uri="{FF2B5EF4-FFF2-40B4-BE49-F238E27FC236}">
                <a16:creationId xmlns:a16="http://schemas.microsoft.com/office/drawing/2014/main" xmlns="" id="{844BDBEC-638A-40B1-8145-71B841ED5C82}"/>
              </a:ext>
            </a:extLst>
          </p:cNvPr>
          <p:cNvGrpSpPr/>
          <p:nvPr/>
        </p:nvGrpSpPr>
        <p:grpSpPr>
          <a:xfrm>
            <a:off x="49727" y="2898598"/>
            <a:ext cx="8991600" cy="1060804"/>
            <a:chOff x="38446" y="1453796"/>
            <a:chExt cx="8991600" cy="1060804"/>
          </a:xfrm>
        </p:grpSpPr>
        <p:sp>
          <p:nvSpPr>
            <p:cNvPr id="20" name="Rectangle: Rounded Corners 17">
              <a:extLst>
                <a:ext uri="{FF2B5EF4-FFF2-40B4-BE49-F238E27FC236}">
                  <a16:creationId xmlns:a16="http://schemas.microsoft.com/office/drawing/2014/main" xmlns="" id="{78916409-3E61-4A35-B112-71B625374F5D}"/>
                </a:ext>
              </a:extLst>
            </p:cNvPr>
            <p:cNvSpPr/>
            <p:nvPr/>
          </p:nvSpPr>
          <p:spPr>
            <a:xfrm>
              <a:off x="38446" y="1453796"/>
              <a:ext cx="8991600"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21" name="Rectangle: Rounded Corners 18">
              <a:extLst>
                <a:ext uri="{FF2B5EF4-FFF2-40B4-BE49-F238E27FC236}">
                  <a16:creationId xmlns:a16="http://schemas.microsoft.com/office/drawing/2014/main" xmlns="" id="{9E4EF90B-6BB0-4B6D-9317-E66C93F4DD18}"/>
                </a:ext>
              </a:extLst>
            </p:cNvPr>
            <p:cNvSpPr/>
            <p:nvPr/>
          </p:nvSpPr>
          <p:spPr>
            <a:xfrm>
              <a:off x="60474" y="1823393"/>
              <a:ext cx="8969572" cy="69120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latinLnBrk="1"/>
              <a:r>
                <a:rPr lang="en-US" b="1" dirty="0">
                  <a:solidFill>
                    <a:schemeClr val="tx1"/>
                  </a:solidFill>
                  <a:latin typeface="Courier New" panose="02070309020205020404" pitchFamily="49" charset="0"/>
                  <a:cs typeface="Courier New" panose="02070309020205020404" pitchFamily="49" charset="0"/>
                </a:rPr>
                <a:t>SELECT</a:t>
              </a:r>
              <a:r>
                <a:rPr lang="en-US" dirty="0">
                  <a:solidFill>
                    <a:schemeClr val="tx1"/>
                  </a:solidFill>
                  <a:latin typeface="Courier New" panose="02070309020205020404" pitchFamily="49" charset="0"/>
                  <a:cs typeface="Courier New" panose="02070309020205020404" pitchFamily="49" charset="0"/>
                </a:rPr>
                <a:t> </a:t>
              </a:r>
              <a:r>
                <a:rPr lang="en-US" i="1" dirty="0">
                  <a:solidFill>
                    <a:schemeClr val="tx1"/>
                  </a:solidFill>
                  <a:latin typeface="Courier New" panose="02070309020205020404" pitchFamily="49" charset="0"/>
                  <a:cs typeface="Courier New" panose="02070309020205020404" pitchFamily="49" charset="0"/>
                </a:rPr>
                <a:t>column1, column2</a:t>
              </a:r>
              <a:r>
                <a:rPr lang="en-US" dirty="0">
                  <a:solidFill>
                    <a:schemeClr val="tx1"/>
                  </a:solidFill>
                  <a:latin typeface="Courier New" panose="02070309020205020404" pitchFamily="49" charset="0"/>
                  <a:cs typeface="Courier New" panose="02070309020205020404" pitchFamily="49" charset="0"/>
                </a:rPr>
                <a:t>, ...</a:t>
              </a:r>
              <a:r>
                <a:rPr lang="en-US" b="1" dirty="0">
                  <a:solidFill>
                    <a:schemeClr val="tx1"/>
                  </a:solidFill>
                  <a:latin typeface="Courier New" panose="02070309020205020404" pitchFamily="49" charset="0"/>
                  <a:cs typeface="Courier New" panose="02070309020205020404" pitchFamily="49" charset="0"/>
                </a:rPr>
                <a:t>FROM</a:t>
              </a:r>
              <a:r>
                <a:rPr lang="en-US" dirty="0">
                  <a:solidFill>
                    <a:schemeClr val="tx1"/>
                  </a:solidFill>
                  <a:latin typeface="Courier New" panose="02070309020205020404" pitchFamily="49" charset="0"/>
                  <a:cs typeface="Courier New" panose="02070309020205020404" pitchFamily="49" charset="0"/>
                </a:rPr>
                <a:t> </a:t>
              </a:r>
              <a:r>
                <a:rPr lang="en-US" i="1" dirty="0" err="1">
                  <a:solidFill>
                    <a:schemeClr val="tx1"/>
                  </a:solidFill>
                  <a:latin typeface="Courier New" panose="02070309020205020404" pitchFamily="49" charset="0"/>
                  <a:cs typeface="Courier New" panose="02070309020205020404" pitchFamily="49" charset="0"/>
                </a:rPr>
                <a:t>table_name</a:t>
              </a:r>
              <a:r>
                <a:rPr lang="en-US" dirty="0">
                  <a:solidFill>
                    <a:schemeClr val="tx1"/>
                  </a:solidFill>
                  <a:latin typeface="Courier New" panose="02070309020205020404" pitchFamily="49" charset="0"/>
                  <a:cs typeface="Courier New" panose="02070309020205020404" pitchFamily="49" charset="0"/>
                </a:rPr>
                <a:t>;</a:t>
              </a:r>
            </a:p>
          </p:txBody>
        </p:sp>
      </p:grpSp>
      <p:sp>
        <p:nvSpPr>
          <p:cNvPr id="5" name="Rectangle 4">
            <a:extLst>
              <a:ext uri="{FF2B5EF4-FFF2-40B4-BE49-F238E27FC236}">
                <a16:creationId xmlns:a16="http://schemas.microsoft.com/office/drawing/2014/main" xmlns="" id="{B83710AA-D5C9-45BF-9054-C986C4C1DF9A}"/>
              </a:ext>
            </a:extLst>
          </p:cNvPr>
          <p:cNvSpPr/>
          <p:nvPr/>
        </p:nvSpPr>
        <p:spPr>
          <a:xfrm>
            <a:off x="406260" y="4102303"/>
            <a:ext cx="8331479" cy="1015663"/>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Here, column1, column2, ... are the field names of the table you want to select data from. If you want to select all the fields available in the table, use the following syntax:</a:t>
            </a:r>
          </a:p>
        </p:txBody>
      </p:sp>
      <p:grpSp>
        <p:nvGrpSpPr>
          <p:cNvPr id="22" name="Group 21">
            <a:extLst>
              <a:ext uri="{FF2B5EF4-FFF2-40B4-BE49-F238E27FC236}">
                <a16:creationId xmlns:a16="http://schemas.microsoft.com/office/drawing/2014/main" xmlns="" id="{0C420DE8-CDC5-4FDB-B517-7587215EE7FC}"/>
              </a:ext>
            </a:extLst>
          </p:cNvPr>
          <p:cNvGrpSpPr/>
          <p:nvPr/>
        </p:nvGrpSpPr>
        <p:grpSpPr>
          <a:xfrm>
            <a:off x="76200" y="5207847"/>
            <a:ext cx="8991600" cy="1060804"/>
            <a:chOff x="38446" y="1453796"/>
            <a:chExt cx="8991600" cy="1060804"/>
          </a:xfrm>
        </p:grpSpPr>
        <p:sp>
          <p:nvSpPr>
            <p:cNvPr id="23" name="Rectangle: Rounded Corners 17">
              <a:extLst>
                <a:ext uri="{FF2B5EF4-FFF2-40B4-BE49-F238E27FC236}">
                  <a16:creationId xmlns:a16="http://schemas.microsoft.com/office/drawing/2014/main" xmlns="" id="{2FB7F926-A529-40C4-A0C2-6A8F5F2A7826}"/>
                </a:ext>
              </a:extLst>
            </p:cNvPr>
            <p:cNvSpPr/>
            <p:nvPr/>
          </p:nvSpPr>
          <p:spPr>
            <a:xfrm>
              <a:off x="38446" y="1453796"/>
              <a:ext cx="8991600"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24" name="Rectangle: Rounded Corners 18">
              <a:extLst>
                <a:ext uri="{FF2B5EF4-FFF2-40B4-BE49-F238E27FC236}">
                  <a16:creationId xmlns:a16="http://schemas.microsoft.com/office/drawing/2014/main" xmlns="" id="{70B7C189-E677-4157-8FF9-C645914C713E}"/>
                </a:ext>
              </a:extLst>
            </p:cNvPr>
            <p:cNvSpPr/>
            <p:nvPr/>
          </p:nvSpPr>
          <p:spPr>
            <a:xfrm>
              <a:off x="60474" y="1823393"/>
              <a:ext cx="8969572" cy="69120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latinLnBrk="1"/>
              <a:r>
                <a:rPr lang="en-US" b="1" dirty="0">
                  <a:solidFill>
                    <a:schemeClr val="tx1"/>
                  </a:solidFill>
                  <a:latin typeface="Courier New" panose="02070309020205020404" pitchFamily="49" charset="0"/>
                  <a:cs typeface="Courier New" panose="02070309020205020404" pitchFamily="49" charset="0"/>
                </a:rPr>
                <a:t>SELECT</a:t>
              </a:r>
              <a:r>
                <a:rPr lang="en-US" dirty="0">
                  <a:solidFill>
                    <a:schemeClr val="tx1"/>
                  </a:solidFill>
                  <a:latin typeface="Courier New" panose="02070309020205020404" pitchFamily="49" charset="0"/>
                  <a:cs typeface="Courier New" panose="02070309020205020404" pitchFamily="49" charset="0"/>
                </a:rPr>
                <a:t> * </a:t>
              </a:r>
              <a:r>
                <a:rPr lang="en-US" b="1" dirty="0">
                  <a:solidFill>
                    <a:schemeClr val="tx1"/>
                  </a:solidFill>
                  <a:latin typeface="Courier New" panose="02070309020205020404" pitchFamily="49" charset="0"/>
                  <a:cs typeface="Courier New" panose="02070309020205020404" pitchFamily="49" charset="0"/>
                </a:rPr>
                <a:t>FROM</a:t>
              </a:r>
              <a:r>
                <a:rPr lang="en-US" dirty="0">
                  <a:solidFill>
                    <a:schemeClr val="tx1"/>
                  </a:solidFill>
                  <a:latin typeface="Courier New" panose="02070309020205020404" pitchFamily="49" charset="0"/>
                  <a:cs typeface="Courier New" panose="02070309020205020404" pitchFamily="49" charset="0"/>
                </a:rPr>
                <a:t> </a:t>
              </a:r>
              <a:r>
                <a:rPr lang="en-US" i="1" dirty="0" err="1">
                  <a:solidFill>
                    <a:schemeClr val="tx1"/>
                  </a:solidFill>
                  <a:latin typeface="Courier New" panose="02070309020205020404" pitchFamily="49" charset="0"/>
                  <a:cs typeface="Courier New" panose="02070309020205020404" pitchFamily="49" charset="0"/>
                </a:rPr>
                <a:t>table_name</a:t>
              </a:r>
              <a:r>
                <a:rPr lang="en-US" dirty="0">
                  <a:solidFill>
                    <a:schemeClr val="tx1"/>
                  </a:solidFill>
                  <a:latin typeface="Courier New" panose="02070309020205020404" pitchFamily="49" charset="0"/>
                  <a:cs typeface="Courier New" panose="02070309020205020404" pitchFamily="49" charset="0"/>
                </a:rPr>
                <a:t>;</a:t>
              </a:r>
            </a:p>
          </p:txBody>
        </p:sp>
      </p:grpSp>
    </p:spTree>
    <p:extLst>
      <p:ext uri="{BB962C8B-B14F-4D97-AF65-F5344CB8AC3E}">
        <p14:creationId xmlns:p14="http://schemas.microsoft.com/office/powerpoint/2010/main" val="2406402770"/>
      </p:ext>
    </p:extLst>
  </p:cSld>
  <p:clrMapOvr>
    <a:masterClrMapping/>
  </p:clrMapOvr>
  <p:transition>
    <p:wipe dir="u"/>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56E66A1A-C8D2-45FD-812B-4DDE7A7E042C}"/>
              </a:ext>
            </a:extLst>
          </p:cNvPr>
          <p:cNvSpPr/>
          <p:nvPr/>
        </p:nvSpPr>
        <p:spPr>
          <a:xfrm>
            <a:off x="0" y="1442399"/>
            <a:ext cx="9144000" cy="400110"/>
          </a:xfrm>
          <a:prstGeom prst="rect">
            <a:avLst/>
          </a:prstGeom>
          <a:solidFill>
            <a:srgbClr val="035642">
              <a:alpha val="80000"/>
            </a:srgbClr>
          </a:solidFill>
        </p:spPr>
        <p:txBody>
          <a:bodyPr wrap="square">
            <a:spAutoFit/>
          </a:bodyPr>
          <a:lstStyle/>
          <a:p>
            <a:pPr algn="ctr" fontAlgn="base">
              <a:spcBef>
                <a:spcPct val="0"/>
              </a:spcBef>
              <a:spcAft>
                <a:spcPct val="0"/>
              </a:spcAft>
            </a:pPr>
            <a:r>
              <a:rPr lang="en-US" sz="2000" dirty="0">
                <a:solidFill>
                  <a:prstClr val="white"/>
                </a:solidFill>
                <a:latin typeface="Cambria" pitchFamily="18" charset="0"/>
                <a:cs typeface="Arial" charset="0"/>
              </a:rPr>
              <a:t>Consider the below "</a:t>
            </a:r>
            <a:r>
              <a:rPr lang="en-US" sz="2000" dirty="0" err="1">
                <a:solidFill>
                  <a:prstClr val="white"/>
                </a:solidFill>
                <a:latin typeface="Cambria" pitchFamily="18" charset="0"/>
                <a:cs typeface="Arial" charset="0"/>
              </a:rPr>
              <a:t>personal_info</a:t>
            </a:r>
            <a:r>
              <a:rPr lang="en-US" sz="2000" dirty="0">
                <a:solidFill>
                  <a:prstClr val="white"/>
                </a:solidFill>
                <a:latin typeface="Cambria" pitchFamily="18" charset="0"/>
                <a:cs typeface="Arial" charset="0"/>
              </a:rPr>
              <a:t>" table in the “</a:t>
            </a:r>
            <a:r>
              <a:rPr lang="en-US" sz="2000" dirty="0" err="1">
                <a:solidFill>
                  <a:prstClr val="white"/>
                </a:solidFill>
                <a:latin typeface="Cambria" pitchFamily="18" charset="0"/>
                <a:cs typeface="Arial" charset="0"/>
              </a:rPr>
              <a:t>customer_info</a:t>
            </a:r>
            <a:r>
              <a:rPr lang="en-US" sz="2000" dirty="0">
                <a:solidFill>
                  <a:prstClr val="white"/>
                </a:solidFill>
                <a:latin typeface="Cambria" pitchFamily="18" charset="0"/>
                <a:cs typeface="Arial" charset="0"/>
              </a:rPr>
              <a:t>” database:</a:t>
            </a:r>
          </a:p>
        </p:txBody>
      </p:sp>
      <p:graphicFrame>
        <p:nvGraphicFramePr>
          <p:cNvPr id="10" name="Google Shape;152;p34">
            <a:extLst>
              <a:ext uri="{FF2B5EF4-FFF2-40B4-BE49-F238E27FC236}">
                <a16:creationId xmlns:a16="http://schemas.microsoft.com/office/drawing/2014/main" xmlns="" id="{22C78A81-EF42-46F4-AE8A-7235E3090E50}"/>
              </a:ext>
            </a:extLst>
          </p:cNvPr>
          <p:cNvGraphicFramePr/>
          <p:nvPr>
            <p:extLst/>
          </p:nvPr>
        </p:nvGraphicFramePr>
        <p:xfrm>
          <a:off x="1965400" y="2743200"/>
          <a:ext cx="5213200" cy="2133450"/>
        </p:xfrm>
        <a:graphic>
          <a:graphicData uri="http://schemas.openxmlformats.org/drawingml/2006/table">
            <a:tbl>
              <a:tblPr firstRow="1" bandRow="1">
                <a:tableStyleId>{68D230F3-CF80-4859-8CE7-A43EE81993B5}</a:tableStyleId>
              </a:tblPr>
              <a:tblGrid>
                <a:gridCol w="1565925">
                  <a:extLst>
                    <a:ext uri="{9D8B030D-6E8A-4147-A177-3AD203B41FA5}">
                      <a16:colId xmlns:a16="http://schemas.microsoft.com/office/drawing/2014/main" xmlns="" val="20000"/>
                    </a:ext>
                  </a:extLst>
                </a:gridCol>
                <a:gridCol w="1217575">
                  <a:extLst>
                    <a:ext uri="{9D8B030D-6E8A-4147-A177-3AD203B41FA5}">
                      <a16:colId xmlns:a16="http://schemas.microsoft.com/office/drawing/2014/main" xmlns="" val="20001"/>
                    </a:ext>
                  </a:extLst>
                </a:gridCol>
                <a:gridCol w="1301475">
                  <a:extLst>
                    <a:ext uri="{9D8B030D-6E8A-4147-A177-3AD203B41FA5}">
                      <a16:colId xmlns:a16="http://schemas.microsoft.com/office/drawing/2014/main" xmlns="" val="20002"/>
                    </a:ext>
                  </a:extLst>
                </a:gridCol>
                <a:gridCol w="1128225">
                  <a:extLst>
                    <a:ext uri="{9D8B030D-6E8A-4147-A177-3AD203B41FA5}">
                      <a16:colId xmlns:a16="http://schemas.microsoft.com/office/drawing/2014/main" xmlns="" val="20003"/>
                    </a:ext>
                  </a:extLst>
                </a:gridCol>
              </a:tblGrid>
              <a:tr h="393175">
                <a:tc>
                  <a:txBody>
                    <a:bodyPr/>
                    <a:lstStyle/>
                    <a:p>
                      <a:pPr marL="0" lvl="0" indent="0" algn="l" rtl="0">
                        <a:spcBef>
                          <a:spcPts val="0"/>
                        </a:spcBef>
                        <a:spcAft>
                          <a:spcPts val="0"/>
                        </a:spcAft>
                        <a:buNone/>
                      </a:pPr>
                      <a:r>
                        <a:rPr lang="en-GB" sz="1600" dirty="0" err="1">
                          <a:sym typeface="Avenir"/>
                        </a:rPr>
                        <a:t>Cust_id</a:t>
                      </a:r>
                      <a:endParaRPr sz="1600" b="1" dirty="0">
                        <a:latin typeface="Cambria" panose="02040503050406030204" pitchFamily="18" charset="0"/>
                        <a:ea typeface="Cambria" panose="02040503050406030204" pitchFamily="18" charset="0"/>
                        <a:cs typeface="Avenir"/>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GB" sz="1600" dirty="0">
                          <a:sym typeface="Avenir"/>
                        </a:rPr>
                        <a:t>Name</a:t>
                      </a:r>
                      <a:endParaRPr sz="1600" b="1" dirty="0">
                        <a:latin typeface="Cambria" panose="02040503050406030204" pitchFamily="18" charset="0"/>
                        <a:ea typeface="Cambria" panose="02040503050406030204" pitchFamily="18" charset="0"/>
                        <a:cs typeface="Avenir"/>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GB" sz="1600">
                          <a:sym typeface="Avenir"/>
                        </a:rPr>
                        <a:t>Country</a:t>
                      </a:r>
                      <a:endParaRPr sz="1600" b="1">
                        <a:latin typeface="Cambria" panose="02040503050406030204" pitchFamily="18" charset="0"/>
                        <a:ea typeface="Cambria" panose="02040503050406030204" pitchFamily="18" charset="0"/>
                        <a:cs typeface="Avenir"/>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GB" sz="1600">
                          <a:sym typeface="Avenir"/>
                        </a:rPr>
                        <a:t>City</a:t>
                      </a:r>
                      <a:endParaRPr sz="1600" b="1">
                        <a:latin typeface="Cambria" panose="02040503050406030204" pitchFamily="18" charset="0"/>
                        <a:ea typeface="Cambria" panose="02040503050406030204" pitchFamily="18" charset="0"/>
                        <a:cs typeface="Avenir"/>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93175">
                <a:tc>
                  <a:txBody>
                    <a:bodyPr/>
                    <a:lstStyle/>
                    <a:p>
                      <a:pPr marL="0" lvl="0" indent="0" algn="l" rtl="0">
                        <a:spcBef>
                          <a:spcPts val="0"/>
                        </a:spcBef>
                        <a:spcAft>
                          <a:spcPts val="0"/>
                        </a:spcAft>
                        <a:buNone/>
                      </a:pPr>
                      <a:r>
                        <a:rPr lang="en-GB" sz="1600" dirty="0">
                          <a:sym typeface="Avenir"/>
                        </a:rPr>
                        <a:t>101</a:t>
                      </a:r>
                      <a:endParaRPr sz="1600" dirty="0">
                        <a:latin typeface="Cambria" panose="02040503050406030204" pitchFamily="18" charset="0"/>
                        <a:ea typeface="Cambria" panose="02040503050406030204" pitchFamily="18" charset="0"/>
                        <a:cs typeface="Avenir"/>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GB" sz="1600">
                          <a:sym typeface="Avenir"/>
                        </a:rPr>
                        <a:t>Allex</a:t>
                      </a:r>
                      <a:endParaRPr sz="1600">
                        <a:latin typeface="Cambria" panose="02040503050406030204" pitchFamily="18" charset="0"/>
                        <a:ea typeface="Cambria" panose="02040503050406030204" pitchFamily="18" charset="0"/>
                        <a:cs typeface="Avenir"/>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GB" sz="1600">
                          <a:sym typeface="Avenir"/>
                        </a:rPr>
                        <a:t>USA</a:t>
                      </a:r>
                      <a:endParaRPr sz="1600">
                        <a:latin typeface="Cambria" panose="02040503050406030204" pitchFamily="18" charset="0"/>
                        <a:ea typeface="Cambria" panose="02040503050406030204" pitchFamily="18" charset="0"/>
                        <a:cs typeface="Avenir"/>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GB" sz="1600">
                          <a:sym typeface="Avenir"/>
                        </a:rPr>
                        <a:t>New York</a:t>
                      </a:r>
                      <a:endParaRPr sz="1600">
                        <a:latin typeface="Cambria" panose="02040503050406030204" pitchFamily="18" charset="0"/>
                        <a:ea typeface="Cambria" panose="02040503050406030204" pitchFamily="18" charset="0"/>
                        <a:cs typeface="Avenir"/>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93175">
                <a:tc>
                  <a:txBody>
                    <a:bodyPr/>
                    <a:lstStyle/>
                    <a:p>
                      <a:pPr marL="0" lvl="0" indent="0" algn="l" rtl="0">
                        <a:spcBef>
                          <a:spcPts val="0"/>
                        </a:spcBef>
                        <a:spcAft>
                          <a:spcPts val="0"/>
                        </a:spcAft>
                        <a:buNone/>
                      </a:pPr>
                      <a:r>
                        <a:rPr lang="en-GB" sz="1600">
                          <a:sym typeface="Avenir"/>
                        </a:rPr>
                        <a:t>102</a:t>
                      </a:r>
                      <a:endParaRPr sz="1600">
                        <a:latin typeface="Cambria" panose="02040503050406030204" pitchFamily="18" charset="0"/>
                        <a:ea typeface="Cambria" panose="02040503050406030204" pitchFamily="18" charset="0"/>
                        <a:cs typeface="Avenir"/>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GB" sz="1600" dirty="0">
                          <a:sym typeface="Avenir"/>
                        </a:rPr>
                        <a:t>Mia</a:t>
                      </a:r>
                      <a:endParaRPr sz="1600" dirty="0">
                        <a:latin typeface="Cambria" panose="02040503050406030204" pitchFamily="18" charset="0"/>
                        <a:ea typeface="Cambria" panose="02040503050406030204" pitchFamily="18" charset="0"/>
                        <a:cs typeface="Avenir"/>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GB" sz="1600">
                          <a:sym typeface="Avenir"/>
                        </a:rPr>
                        <a:t>Australia</a:t>
                      </a:r>
                      <a:endParaRPr sz="1600">
                        <a:latin typeface="Cambria" panose="02040503050406030204" pitchFamily="18" charset="0"/>
                        <a:ea typeface="Cambria" panose="02040503050406030204" pitchFamily="18" charset="0"/>
                        <a:cs typeface="Avenir"/>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GB" sz="1600">
                          <a:sym typeface="Avenir"/>
                        </a:rPr>
                        <a:t>Sydney</a:t>
                      </a:r>
                      <a:endParaRPr sz="1600">
                        <a:latin typeface="Cambria" panose="02040503050406030204" pitchFamily="18" charset="0"/>
                        <a:ea typeface="Cambria" panose="02040503050406030204" pitchFamily="18" charset="0"/>
                        <a:cs typeface="Avenir"/>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93175">
                <a:tc>
                  <a:txBody>
                    <a:bodyPr/>
                    <a:lstStyle/>
                    <a:p>
                      <a:pPr marL="0" lvl="0" indent="0" algn="l" rtl="0">
                        <a:spcBef>
                          <a:spcPts val="0"/>
                        </a:spcBef>
                        <a:spcAft>
                          <a:spcPts val="0"/>
                        </a:spcAft>
                        <a:buNone/>
                      </a:pPr>
                      <a:r>
                        <a:rPr lang="en-GB" sz="1600">
                          <a:sym typeface="Avenir"/>
                        </a:rPr>
                        <a:t>103</a:t>
                      </a:r>
                      <a:endParaRPr sz="1600">
                        <a:latin typeface="Cambria" panose="02040503050406030204" pitchFamily="18" charset="0"/>
                        <a:ea typeface="Cambria" panose="02040503050406030204" pitchFamily="18" charset="0"/>
                        <a:cs typeface="Avenir"/>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GB" sz="1600">
                          <a:sym typeface="Avenir"/>
                        </a:rPr>
                        <a:t>Joy</a:t>
                      </a:r>
                      <a:endParaRPr sz="1600">
                        <a:latin typeface="Cambria" panose="02040503050406030204" pitchFamily="18" charset="0"/>
                        <a:ea typeface="Cambria" panose="02040503050406030204" pitchFamily="18" charset="0"/>
                        <a:cs typeface="Avenir"/>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GB" sz="1600">
                          <a:sym typeface="Avenir"/>
                        </a:rPr>
                        <a:t>India</a:t>
                      </a:r>
                      <a:endParaRPr sz="1600">
                        <a:latin typeface="Cambria" panose="02040503050406030204" pitchFamily="18" charset="0"/>
                        <a:ea typeface="Cambria" panose="02040503050406030204" pitchFamily="18" charset="0"/>
                        <a:cs typeface="Avenir"/>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GB" sz="1600">
                          <a:sym typeface="Avenir"/>
                        </a:rPr>
                        <a:t>Delhi</a:t>
                      </a:r>
                      <a:endParaRPr sz="1600">
                        <a:latin typeface="Cambria" panose="02040503050406030204" pitchFamily="18" charset="0"/>
                        <a:ea typeface="Cambria" panose="02040503050406030204" pitchFamily="18" charset="0"/>
                        <a:cs typeface="Avenir"/>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393175">
                <a:tc>
                  <a:txBody>
                    <a:bodyPr/>
                    <a:lstStyle/>
                    <a:p>
                      <a:pPr marL="0" lvl="0" indent="0" algn="l" rtl="0">
                        <a:spcBef>
                          <a:spcPts val="0"/>
                        </a:spcBef>
                        <a:spcAft>
                          <a:spcPts val="0"/>
                        </a:spcAft>
                        <a:buNone/>
                      </a:pPr>
                      <a:r>
                        <a:rPr lang="en-GB" sz="1600">
                          <a:sym typeface="Avenir"/>
                        </a:rPr>
                        <a:t>104</a:t>
                      </a:r>
                      <a:endParaRPr sz="1600">
                        <a:latin typeface="Cambria" panose="02040503050406030204" pitchFamily="18" charset="0"/>
                        <a:ea typeface="Cambria" panose="02040503050406030204" pitchFamily="18" charset="0"/>
                        <a:cs typeface="Avenir"/>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GB" sz="1600" dirty="0">
                          <a:sym typeface="Avenir"/>
                        </a:rPr>
                        <a:t>Sara</a:t>
                      </a:r>
                      <a:endParaRPr sz="1600" dirty="0">
                        <a:latin typeface="Cambria" panose="02040503050406030204" pitchFamily="18" charset="0"/>
                        <a:ea typeface="Cambria" panose="02040503050406030204" pitchFamily="18" charset="0"/>
                        <a:cs typeface="Avenir"/>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GB" sz="1600" dirty="0">
                          <a:sym typeface="Avenir"/>
                        </a:rPr>
                        <a:t>India</a:t>
                      </a:r>
                      <a:endParaRPr sz="1600" dirty="0">
                        <a:latin typeface="Cambria" panose="02040503050406030204" pitchFamily="18" charset="0"/>
                        <a:ea typeface="Cambria" panose="02040503050406030204" pitchFamily="18" charset="0"/>
                        <a:cs typeface="Avenir"/>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GB" sz="1600" dirty="0">
                          <a:sym typeface="Avenir"/>
                        </a:rPr>
                        <a:t>Mumbai</a:t>
                      </a:r>
                      <a:endParaRPr sz="1600" dirty="0">
                        <a:latin typeface="Cambria" panose="02040503050406030204" pitchFamily="18" charset="0"/>
                        <a:ea typeface="Cambria" panose="02040503050406030204" pitchFamily="18" charset="0"/>
                        <a:cs typeface="Avenir"/>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
        <p:nvSpPr>
          <p:cNvPr id="12" name="Title 1">
            <a:extLst>
              <a:ext uri="{FF2B5EF4-FFF2-40B4-BE49-F238E27FC236}">
                <a16:creationId xmlns:a16="http://schemas.microsoft.com/office/drawing/2014/main" xmlns="" id="{68A95C3D-12C1-42E7-88A4-C039E33777F1}"/>
              </a:ext>
            </a:extLst>
          </p:cNvPr>
          <p:cNvSpPr txBox="1">
            <a:spLocks/>
          </p:cNvSpPr>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The Select Query</a:t>
            </a:r>
          </a:p>
          <a:p>
            <a:pPr algn="l"/>
            <a:endParaRPr lang="en-US" sz="2400" b="1" dirty="0">
              <a:latin typeface="Cambria" pitchFamily="18" charset="0"/>
            </a:endParaRPr>
          </a:p>
        </p:txBody>
      </p:sp>
    </p:spTree>
    <p:extLst>
      <p:ext uri="{BB962C8B-B14F-4D97-AF65-F5344CB8AC3E}">
        <p14:creationId xmlns:p14="http://schemas.microsoft.com/office/powerpoint/2010/main" val="2000338316"/>
      </p:ext>
    </p:extLst>
  </p:cSld>
  <p:clrMapOvr>
    <a:masterClrMapping/>
  </p:clrMapOvr>
  <p:transition>
    <p:wipe dir="u"/>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Google Shape;162;p35">
            <a:extLst>
              <a:ext uri="{FF2B5EF4-FFF2-40B4-BE49-F238E27FC236}">
                <a16:creationId xmlns:a16="http://schemas.microsoft.com/office/drawing/2014/main" xmlns="" id="{B8B2E43C-CBEF-47F6-B047-E860EA82216A}"/>
              </a:ext>
            </a:extLst>
          </p:cNvPr>
          <p:cNvGraphicFramePr/>
          <p:nvPr>
            <p:extLst/>
          </p:nvPr>
        </p:nvGraphicFramePr>
        <p:xfrm>
          <a:off x="3657600" y="3810000"/>
          <a:ext cx="2345800" cy="2285850"/>
        </p:xfrm>
        <a:graphic>
          <a:graphicData uri="http://schemas.openxmlformats.org/drawingml/2006/table">
            <a:tbl>
              <a:tblPr firstRow="1" bandRow="1">
                <a:tableStyleId>{68D230F3-CF80-4859-8CE7-A43EE81993B5}</a:tableStyleId>
              </a:tblPr>
              <a:tblGrid>
                <a:gridCol w="1217575">
                  <a:extLst>
                    <a:ext uri="{9D8B030D-6E8A-4147-A177-3AD203B41FA5}">
                      <a16:colId xmlns:a16="http://schemas.microsoft.com/office/drawing/2014/main" xmlns="" val="20000"/>
                    </a:ext>
                  </a:extLst>
                </a:gridCol>
                <a:gridCol w="1128225">
                  <a:extLst>
                    <a:ext uri="{9D8B030D-6E8A-4147-A177-3AD203B41FA5}">
                      <a16:colId xmlns:a16="http://schemas.microsoft.com/office/drawing/2014/main" xmlns="" val="20001"/>
                    </a:ext>
                  </a:extLst>
                </a:gridCol>
              </a:tblGrid>
              <a:tr h="399300">
                <a:tc>
                  <a:txBody>
                    <a:bodyPr/>
                    <a:lstStyle/>
                    <a:p>
                      <a:pPr marL="0" lvl="0" indent="0" algn="l" rtl="0">
                        <a:spcBef>
                          <a:spcPts val="0"/>
                        </a:spcBef>
                        <a:spcAft>
                          <a:spcPts val="0"/>
                        </a:spcAft>
                        <a:buNone/>
                      </a:pPr>
                      <a:r>
                        <a:rPr lang="en-GB" dirty="0">
                          <a:sym typeface="Avenir"/>
                        </a:rPr>
                        <a:t>Name</a:t>
                      </a:r>
                      <a:endParaRPr b="1" dirty="0">
                        <a:latin typeface="Avenir"/>
                        <a:ea typeface="Avenir"/>
                        <a:cs typeface="Avenir"/>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GB">
                          <a:sym typeface="Avenir"/>
                        </a:rPr>
                        <a:t>City</a:t>
                      </a:r>
                      <a:endParaRPr b="1">
                        <a:latin typeface="Avenir"/>
                        <a:ea typeface="Avenir"/>
                        <a:cs typeface="Avenir"/>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70100">
                <a:tc>
                  <a:txBody>
                    <a:bodyPr/>
                    <a:lstStyle/>
                    <a:p>
                      <a:pPr marL="0" lvl="0" indent="0" algn="l" rtl="0">
                        <a:spcBef>
                          <a:spcPts val="0"/>
                        </a:spcBef>
                        <a:spcAft>
                          <a:spcPts val="0"/>
                        </a:spcAft>
                        <a:buNone/>
                      </a:pPr>
                      <a:r>
                        <a:rPr lang="en-GB">
                          <a:sym typeface="Avenir"/>
                        </a:rPr>
                        <a:t>Allex</a:t>
                      </a:r>
                      <a:endParaRPr>
                        <a:latin typeface="Avenir"/>
                        <a:ea typeface="Avenir"/>
                        <a:cs typeface="Avenir"/>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GB">
                          <a:sym typeface="Avenir"/>
                        </a:rPr>
                        <a:t>New York</a:t>
                      </a:r>
                      <a:endParaRPr>
                        <a:latin typeface="Avenir"/>
                        <a:ea typeface="Avenir"/>
                        <a:cs typeface="Avenir"/>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99300">
                <a:tc>
                  <a:txBody>
                    <a:bodyPr/>
                    <a:lstStyle/>
                    <a:p>
                      <a:pPr marL="0" lvl="0" indent="0" algn="l" rtl="0">
                        <a:spcBef>
                          <a:spcPts val="0"/>
                        </a:spcBef>
                        <a:spcAft>
                          <a:spcPts val="0"/>
                        </a:spcAft>
                        <a:buNone/>
                      </a:pPr>
                      <a:r>
                        <a:rPr lang="en-GB">
                          <a:sym typeface="Avenir"/>
                        </a:rPr>
                        <a:t>Mia</a:t>
                      </a:r>
                      <a:endParaRPr>
                        <a:latin typeface="Avenir"/>
                        <a:ea typeface="Avenir"/>
                        <a:cs typeface="Avenir"/>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GB" dirty="0">
                          <a:sym typeface="Avenir"/>
                        </a:rPr>
                        <a:t>Sydney</a:t>
                      </a:r>
                      <a:endParaRPr dirty="0">
                        <a:latin typeface="Avenir"/>
                        <a:ea typeface="Avenir"/>
                        <a:cs typeface="Avenir"/>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99300">
                <a:tc>
                  <a:txBody>
                    <a:bodyPr/>
                    <a:lstStyle/>
                    <a:p>
                      <a:pPr marL="0" lvl="0" indent="0" algn="l" rtl="0">
                        <a:spcBef>
                          <a:spcPts val="0"/>
                        </a:spcBef>
                        <a:spcAft>
                          <a:spcPts val="0"/>
                        </a:spcAft>
                        <a:buNone/>
                      </a:pPr>
                      <a:r>
                        <a:rPr lang="en-GB">
                          <a:sym typeface="Avenir"/>
                        </a:rPr>
                        <a:t>Joy</a:t>
                      </a:r>
                      <a:endParaRPr>
                        <a:latin typeface="Avenir"/>
                        <a:ea typeface="Avenir"/>
                        <a:cs typeface="Avenir"/>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GB">
                          <a:sym typeface="Avenir"/>
                        </a:rPr>
                        <a:t>Delhi</a:t>
                      </a:r>
                      <a:endParaRPr>
                        <a:latin typeface="Avenir"/>
                        <a:ea typeface="Avenir"/>
                        <a:cs typeface="Avenir"/>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399300">
                <a:tc>
                  <a:txBody>
                    <a:bodyPr/>
                    <a:lstStyle/>
                    <a:p>
                      <a:pPr marL="0" lvl="0" indent="0" algn="l" rtl="0">
                        <a:spcBef>
                          <a:spcPts val="0"/>
                        </a:spcBef>
                        <a:spcAft>
                          <a:spcPts val="0"/>
                        </a:spcAft>
                        <a:buNone/>
                      </a:pPr>
                      <a:r>
                        <a:rPr lang="en-GB">
                          <a:sym typeface="Avenir"/>
                        </a:rPr>
                        <a:t>Sara</a:t>
                      </a:r>
                      <a:endParaRPr>
                        <a:latin typeface="Avenir"/>
                        <a:ea typeface="Avenir"/>
                        <a:cs typeface="Avenir"/>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GB" dirty="0">
                          <a:sym typeface="Avenir"/>
                        </a:rPr>
                        <a:t>Mumbai</a:t>
                      </a:r>
                      <a:endParaRPr dirty="0">
                        <a:latin typeface="Avenir"/>
                        <a:ea typeface="Avenir"/>
                        <a:cs typeface="Avenir"/>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
        <p:nvSpPr>
          <p:cNvPr id="27" name="Title 1">
            <a:extLst>
              <a:ext uri="{FF2B5EF4-FFF2-40B4-BE49-F238E27FC236}">
                <a16:creationId xmlns:a16="http://schemas.microsoft.com/office/drawing/2014/main" xmlns="" id="{A0570B3C-FC2B-45F6-81A7-DD7A3F526734}"/>
              </a:ext>
            </a:extLst>
          </p:cNvPr>
          <p:cNvSpPr txBox="1">
            <a:spLocks/>
          </p:cNvSpPr>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The Select Query</a:t>
            </a:r>
          </a:p>
          <a:p>
            <a:pPr algn="l"/>
            <a:endParaRPr lang="en-US" sz="2400" b="1" dirty="0">
              <a:latin typeface="Cambria" pitchFamily="18" charset="0"/>
            </a:endParaRPr>
          </a:p>
        </p:txBody>
      </p:sp>
      <p:sp>
        <p:nvSpPr>
          <p:cNvPr id="11" name="Rectangle 10">
            <a:extLst>
              <a:ext uri="{FF2B5EF4-FFF2-40B4-BE49-F238E27FC236}">
                <a16:creationId xmlns:a16="http://schemas.microsoft.com/office/drawing/2014/main" xmlns="" id="{80C65C52-0D83-4E8C-8D1B-4A141E7E491E}"/>
              </a:ext>
            </a:extLst>
          </p:cNvPr>
          <p:cNvSpPr/>
          <p:nvPr/>
        </p:nvSpPr>
        <p:spPr>
          <a:xfrm>
            <a:off x="0" y="1066800"/>
            <a:ext cx="9144000" cy="1323439"/>
          </a:xfrm>
          <a:prstGeom prst="rect">
            <a:avLst/>
          </a:prstGeom>
          <a:solidFill>
            <a:schemeClr val="accent6">
              <a:lumMod val="20000"/>
              <a:lumOff val="80000"/>
            </a:schemeClr>
          </a:solidFill>
        </p:spPr>
        <p:txBody>
          <a:bodyPr wrap="square">
            <a:spAutoFit/>
          </a:bodyPr>
          <a:lstStyle/>
          <a:p>
            <a:pPr algn="ctr" defTabSz="736530" eaLnBrk="0" fontAlgn="base" hangingPunct="0">
              <a:spcAft>
                <a:spcPct val="0"/>
              </a:spcAft>
            </a:pPr>
            <a:endParaRPr lang="en-US" sz="2000" dirty="0">
              <a:solidFill>
                <a:prstClr val="black"/>
              </a:solidFill>
              <a:latin typeface="Cambria" pitchFamily="18" charset="0"/>
              <a:ea typeface="Tahoma" pitchFamily="34" charset="0"/>
              <a:cs typeface="Tahoma" pitchFamily="34" charset="0"/>
            </a:endParaRPr>
          </a:p>
          <a:p>
            <a:pPr algn="ctr" defTabSz="736530" eaLnBrk="0" fontAlgn="base" hangingPunct="0">
              <a:spcAft>
                <a:spcPct val="0"/>
              </a:spcAft>
            </a:pPr>
            <a:r>
              <a:rPr lang="en-US" sz="2000" dirty="0">
                <a:solidFill>
                  <a:prstClr val="black"/>
                </a:solidFill>
                <a:latin typeface="Cambria" pitchFamily="18" charset="0"/>
                <a:ea typeface="Tahoma" pitchFamily="34" charset="0"/>
                <a:cs typeface="Tahoma" pitchFamily="34" charset="0"/>
              </a:rPr>
              <a:t>The following SQL statement selects the "</a:t>
            </a:r>
            <a:r>
              <a:rPr lang="en-US" sz="2000" dirty="0" err="1">
                <a:solidFill>
                  <a:prstClr val="black"/>
                </a:solidFill>
                <a:latin typeface="Cambria" pitchFamily="18" charset="0"/>
                <a:ea typeface="Tahoma" pitchFamily="34" charset="0"/>
                <a:cs typeface="Tahoma" pitchFamily="34" charset="0"/>
              </a:rPr>
              <a:t>Name"and</a:t>
            </a:r>
            <a:r>
              <a:rPr lang="en-US" sz="2000" dirty="0">
                <a:solidFill>
                  <a:prstClr val="black"/>
                </a:solidFill>
                <a:latin typeface="Cambria" pitchFamily="18" charset="0"/>
                <a:ea typeface="Tahoma" pitchFamily="34" charset="0"/>
                <a:cs typeface="Tahoma" pitchFamily="34" charset="0"/>
              </a:rPr>
              <a:t> “</a:t>
            </a:r>
            <a:r>
              <a:rPr lang="en-US" sz="2000" dirty="0" err="1">
                <a:solidFill>
                  <a:prstClr val="black"/>
                </a:solidFill>
                <a:latin typeface="Cambria" pitchFamily="18" charset="0"/>
                <a:ea typeface="Tahoma" pitchFamily="34" charset="0"/>
                <a:cs typeface="Tahoma" pitchFamily="34" charset="0"/>
              </a:rPr>
              <a:t>City”columns</a:t>
            </a:r>
            <a:r>
              <a:rPr lang="en-US" sz="2000" dirty="0">
                <a:solidFill>
                  <a:prstClr val="black"/>
                </a:solidFill>
                <a:latin typeface="Cambria" pitchFamily="18" charset="0"/>
                <a:ea typeface="Tahoma" pitchFamily="34" charset="0"/>
                <a:cs typeface="Tahoma" pitchFamily="34" charset="0"/>
              </a:rPr>
              <a:t> from the "</a:t>
            </a:r>
            <a:r>
              <a:rPr lang="en-US" sz="2000" dirty="0" err="1">
                <a:solidFill>
                  <a:prstClr val="black"/>
                </a:solidFill>
                <a:latin typeface="Cambria" pitchFamily="18" charset="0"/>
                <a:ea typeface="Tahoma" pitchFamily="34" charset="0"/>
                <a:cs typeface="Tahoma" pitchFamily="34" charset="0"/>
              </a:rPr>
              <a:t>personal_info</a:t>
            </a:r>
            <a:r>
              <a:rPr lang="en-US" sz="2000" dirty="0">
                <a:solidFill>
                  <a:prstClr val="black"/>
                </a:solidFill>
                <a:latin typeface="Cambria" pitchFamily="18" charset="0"/>
                <a:ea typeface="Tahoma" pitchFamily="34" charset="0"/>
                <a:cs typeface="Tahoma" pitchFamily="34" charset="0"/>
              </a:rPr>
              <a:t>" table:</a:t>
            </a:r>
          </a:p>
          <a:p>
            <a:pPr algn="ctr" defTabSz="736530" eaLnBrk="0" fontAlgn="base" hangingPunct="0">
              <a:spcAft>
                <a:spcPct val="0"/>
              </a:spcAft>
            </a:pPr>
            <a:endParaRPr lang="en-US" sz="2000" dirty="0">
              <a:solidFill>
                <a:prstClr val="black"/>
              </a:solidFill>
              <a:latin typeface="Cambria" pitchFamily="18" charset="0"/>
              <a:ea typeface="Tahoma" pitchFamily="34" charset="0"/>
              <a:cs typeface="Tahoma" pitchFamily="34" charset="0"/>
            </a:endParaRPr>
          </a:p>
        </p:txBody>
      </p:sp>
      <p:grpSp>
        <p:nvGrpSpPr>
          <p:cNvPr id="12" name="Group 11">
            <a:extLst>
              <a:ext uri="{FF2B5EF4-FFF2-40B4-BE49-F238E27FC236}">
                <a16:creationId xmlns:a16="http://schemas.microsoft.com/office/drawing/2014/main" xmlns="" id="{0F580E49-22A7-42EC-963F-95219C7B18B9}"/>
              </a:ext>
            </a:extLst>
          </p:cNvPr>
          <p:cNvGrpSpPr/>
          <p:nvPr/>
        </p:nvGrpSpPr>
        <p:grpSpPr>
          <a:xfrm>
            <a:off x="76200" y="2493200"/>
            <a:ext cx="8991600" cy="1060804"/>
            <a:chOff x="38446" y="1453796"/>
            <a:chExt cx="8991600" cy="1060804"/>
          </a:xfrm>
        </p:grpSpPr>
        <p:sp>
          <p:nvSpPr>
            <p:cNvPr id="13" name="Rectangle: Rounded Corners 17">
              <a:extLst>
                <a:ext uri="{FF2B5EF4-FFF2-40B4-BE49-F238E27FC236}">
                  <a16:creationId xmlns:a16="http://schemas.microsoft.com/office/drawing/2014/main" xmlns="" id="{C9902E9A-CE59-408E-BDB9-84AA07CAC7DC}"/>
                </a:ext>
              </a:extLst>
            </p:cNvPr>
            <p:cNvSpPr/>
            <p:nvPr/>
          </p:nvSpPr>
          <p:spPr>
            <a:xfrm>
              <a:off x="38446" y="1453796"/>
              <a:ext cx="8991600"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4" name="Rectangle: Rounded Corners 18">
              <a:extLst>
                <a:ext uri="{FF2B5EF4-FFF2-40B4-BE49-F238E27FC236}">
                  <a16:creationId xmlns:a16="http://schemas.microsoft.com/office/drawing/2014/main" xmlns="" id="{84A45E37-627E-4B04-9D96-727469BDCCA0}"/>
                </a:ext>
              </a:extLst>
            </p:cNvPr>
            <p:cNvSpPr/>
            <p:nvPr/>
          </p:nvSpPr>
          <p:spPr>
            <a:xfrm>
              <a:off x="60474" y="1823393"/>
              <a:ext cx="8969572" cy="69120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latinLnBrk="1"/>
              <a:r>
                <a:rPr lang="en-US" b="1" dirty="0">
                  <a:solidFill>
                    <a:schemeClr val="tx1"/>
                  </a:solidFill>
                  <a:latin typeface="Courier New" panose="02070309020205020404" pitchFamily="49" charset="0"/>
                  <a:cs typeface="Courier New" panose="02070309020205020404" pitchFamily="49" charset="0"/>
                </a:rPr>
                <a:t>SELECT</a:t>
              </a:r>
              <a:r>
                <a:rPr lang="en-US" dirty="0">
                  <a:solidFill>
                    <a:schemeClr val="tx1"/>
                  </a:solidFill>
                  <a:latin typeface="Courier New" panose="02070309020205020404" pitchFamily="49" charset="0"/>
                  <a:cs typeface="Courier New" panose="02070309020205020404" pitchFamily="49" charset="0"/>
                </a:rPr>
                <a:t> Name, City </a:t>
              </a:r>
              <a:r>
                <a:rPr lang="en-US" b="1" dirty="0">
                  <a:solidFill>
                    <a:schemeClr val="tx1"/>
                  </a:solidFill>
                  <a:latin typeface="Courier New" panose="02070309020205020404" pitchFamily="49" charset="0"/>
                  <a:cs typeface="Courier New" panose="02070309020205020404" pitchFamily="49" charset="0"/>
                </a:rPr>
                <a:t>FROM</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personal_info</a:t>
              </a:r>
              <a:r>
                <a:rPr lang="en-US" dirty="0">
                  <a:solidFill>
                    <a:schemeClr val="tx1"/>
                  </a:solidFill>
                  <a:latin typeface="Courier New" panose="02070309020205020404" pitchFamily="49" charset="0"/>
                  <a:cs typeface="Courier New" panose="02070309020205020404" pitchFamily="49" charset="0"/>
                </a:rPr>
                <a:t>;</a:t>
              </a:r>
            </a:p>
          </p:txBody>
        </p:sp>
      </p:grpSp>
      <p:sp>
        <p:nvSpPr>
          <p:cNvPr id="3" name="Rectangle 2">
            <a:extLst>
              <a:ext uri="{FF2B5EF4-FFF2-40B4-BE49-F238E27FC236}">
                <a16:creationId xmlns:a16="http://schemas.microsoft.com/office/drawing/2014/main" xmlns="" id="{BB37E385-FC13-46BB-9B36-BB2447262648}"/>
              </a:ext>
            </a:extLst>
          </p:cNvPr>
          <p:cNvSpPr/>
          <p:nvPr/>
        </p:nvSpPr>
        <p:spPr>
          <a:xfrm>
            <a:off x="990600" y="4029849"/>
            <a:ext cx="877163" cy="369332"/>
          </a:xfrm>
          <a:prstGeom prst="rect">
            <a:avLst/>
          </a:prstGeom>
        </p:spPr>
        <p:txBody>
          <a:bodyPr wrap="none">
            <a:spAutoFit/>
          </a:bodyPr>
          <a:lstStyle/>
          <a:p>
            <a:r>
              <a:rPr lang="en-IN" dirty="0">
                <a:latin typeface="Cambria" panose="02040503050406030204" pitchFamily="18" charset="0"/>
                <a:ea typeface="Cambria" panose="02040503050406030204" pitchFamily="18" charset="0"/>
              </a:rPr>
              <a:t>Output</a:t>
            </a:r>
          </a:p>
        </p:txBody>
      </p:sp>
      <p:cxnSp>
        <p:nvCxnSpPr>
          <p:cNvPr id="5" name="Straight Arrow Connector 4">
            <a:extLst>
              <a:ext uri="{FF2B5EF4-FFF2-40B4-BE49-F238E27FC236}">
                <a16:creationId xmlns:a16="http://schemas.microsoft.com/office/drawing/2014/main" xmlns="" id="{1B238C87-B71B-4C11-AAA4-1B6FE863B898}"/>
              </a:ext>
            </a:extLst>
          </p:cNvPr>
          <p:cNvCxnSpPr/>
          <p:nvPr/>
        </p:nvCxnSpPr>
        <p:spPr>
          <a:xfrm>
            <a:off x="2057400" y="4267200"/>
            <a:ext cx="1219200" cy="0"/>
          </a:xfrm>
          <a:prstGeom prst="straightConnector1">
            <a:avLst/>
          </a:prstGeom>
          <a:ln>
            <a:solidFill>
              <a:srgbClr val="EF8A3F"/>
            </a:solidFill>
            <a:tailEnd type="triangle"/>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3565535714"/>
      </p:ext>
    </p:extLst>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xmlns="" id="{A0570B3C-FC2B-45F6-81A7-DD7A3F526734}"/>
              </a:ext>
            </a:extLst>
          </p:cNvPr>
          <p:cNvSpPr txBox="1">
            <a:spLocks/>
          </p:cNvSpPr>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The Select Query</a:t>
            </a:r>
          </a:p>
          <a:p>
            <a:pPr algn="l"/>
            <a:endParaRPr lang="en-US" sz="2400" b="1" dirty="0">
              <a:latin typeface="Cambria" pitchFamily="18" charset="0"/>
            </a:endParaRPr>
          </a:p>
        </p:txBody>
      </p:sp>
      <p:sp>
        <p:nvSpPr>
          <p:cNvPr id="11" name="Rectangle 10">
            <a:extLst>
              <a:ext uri="{FF2B5EF4-FFF2-40B4-BE49-F238E27FC236}">
                <a16:creationId xmlns:a16="http://schemas.microsoft.com/office/drawing/2014/main" xmlns="" id="{80C65C52-0D83-4E8C-8D1B-4A141E7E491E}"/>
              </a:ext>
            </a:extLst>
          </p:cNvPr>
          <p:cNvSpPr/>
          <p:nvPr/>
        </p:nvSpPr>
        <p:spPr>
          <a:xfrm>
            <a:off x="0" y="1066800"/>
            <a:ext cx="9144000" cy="1015663"/>
          </a:xfrm>
          <a:prstGeom prst="rect">
            <a:avLst/>
          </a:prstGeom>
          <a:solidFill>
            <a:schemeClr val="accent6">
              <a:lumMod val="20000"/>
              <a:lumOff val="80000"/>
            </a:schemeClr>
          </a:solidFill>
        </p:spPr>
        <p:txBody>
          <a:bodyPr wrap="square">
            <a:spAutoFit/>
          </a:bodyPr>
          <a:lstStyle/>
          <a:p>
            <a:pPr algn="ctr" defTabSz="736530" eaLnBrk="0" fontAlgn="base" hangingPunct="0">
              <a:spcAft>
                <a:spcPct val="0"/>
              </a:spcAft>
            </a:pPr>
            <a:endParaRPr lang="en-US" sz="2000" dirty="0">
              <a:solidFill>
                <a:prstClr val="black"/>
              </a:solidFill>
              <a:latin typeface="Cambria" pitchFamily="18" charset="0"/>
              <a:ea typeface="Tahoma" pitchFamily="34" charset="0"/>
              <a:cs typeface="Tahoma" pitchFamily="34" charset="0"/>
            </a:endParaRPr>
          </a:p>
          <a:p>
            <a:pPr algn="ctr" defTabSz="736530" eaLnBrk="0" fontAlgn="base" hangingPunct="0">
              <a:spcAft>
                <a:spcPct val="0"/>
              </a:spcAft>
            </a:pPr>
            <a:r>
              <a:rPr lang="en-US" sz="2000" dirty="0">
                <a:solidFill>
                  <a:prstClr val="black"/>
                </a:solidFill>
                <a:latin typeface="Cambria" pitchFamily="18" charset="0"/>
                <a:ea typeface="Tahoma" pitchFamily="34" charset="0"/>
                <a:cs typeface="Tahoma" pitchFamily="34" charset="0"/>
              </a:rPr>
              <a:t>The following SQL statement retrieves all the columns from the "</a:t>
            </a:r>
            <a:r>
              <a:rPr lang="en-US" sz="2000" dirty="0" err="1">
                <a:solidFill>
                  <a:prstClr val="black"/>
                </a:solidFill>
                <a:latin typeface="Cambria" pitchFamily="18" charset="0"/>
                <a:ea typeface="Tahoma" pitchFamily="34" charset="0"/>
                <a:cs typeface="Tahoma" pitchFamily="34" charset="0"/>
              </a:rPr>
              <a:t>personal_info</a:t>
            </a:r>
            <a:r>
              <a:rPr lang="en-US" sz="2000" dirty="0">
                <a:solidFill>
                  <a:prstClr val="black"/>
                </a:solidFill>
                <a:latin typeface="Cambria" pitchFamily="18" charset="0"/>
                <a:ea typeface="Tahoma" pitchFamily="34" charset="0"/>
                <a:cs typeface="Tahoma" pitchFamily="34" charset="0"/>
              </a:rPr>
              <a:t>" table:</a:t>
            </a:r>
          </a:p>
        </p:txBody>
      </p:sp>
      <p:grpSp>
        <p:nvGrpSpPr>
          <p:cNvPr id="12" name="Group 11">
            <a:extLst>
              <a:ext uri="{FF2B5EF4-FFF2-40B4-BE49-F238E27FC236}">
                <a16:creationId xmlns:a16="http://schemas.microsoft.com/office/drawing/2014/main" xmlns="" id="{0F580E49-22A7-42EC-963F-95219C7B18B9}"/>
              </a:ext>
            </a:extLst>
          </p:cNvPr>
          <p:cNvGrpSpPr/>
          <p:nvPr/>
        </p:nvGrpSpPr>
        <p:grpSpPr>
          <a:xfrm>
            <a:off x="76200" y="2493200"/>
            <a:ext cx="8991600" cy="1060804"/>
            <a:chOff x="38446" y="1453796"/>
            <a:chExt cx="8991600" cy="1060804"/>
          </a:xfrm>
        </p:grpSpPr>
        <p:sp>
          <p:nvSpPr>
            <p:cNvPr id="13" name="Rectangle: Rounded Corners 17">
              <a:extLst>
                <a:ext uri="{FF2B5EF4-FFF2-40B4-BE49-F238E27FC236}">
                  <a16:creationId xmlns:a16="http://schemas.microsoft.com/office/drawing/2014/main" xmlns="" id="{C9902E9A-CE59-408E-BDB9-84AA07CAC7DC}"/>
                </a:ext>
              </a:extLst>
            </p:cNvPr>
            <p:cNvSpPr/>
            <p:nvPr/>
          </p:nvSpPr>
          <p:spPr>
            <a:xfrm>
              <a:off x="38446" y="1453796"/>
              <a:ext cx="8966998"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4" name="Rectangle: Rounded Corners 18">
              <a:extLst>
                <a:ext uri="{FF2B5EF4-FFF2-40B4-BE49-F238E27FC236}">
                  <a16:creationId xmlns:a16="http://schemas.microsoft.com/office/drawing/2014/main" xmlns="" id="{84A45E37-627E-4B04-9D96-727469BDCCA0}"/>
                </a:ext>
              </a:extLst>
            </p:cNvPr>
            <p:cNvSpPr/>
            <p:nvPr/>
          </p:nvSpPr>
          <p:spPr>
            <a:xfrm>
              <a:off x="60474" y="1823393"/>
              <a:ext cx="8969572" cy="69120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latinLnBrk="1"/>
              <a:r>
                <a:rPr lang="en-US" b="1" dirty="0">
                  <a:solidFill>
                    <a:schemeClr val="tx1"/>
                  </a:solidFill>
                  <a:latin typeface="Courier New" panose="02070309020205020404" pitchFamily="49" charset="0"/>
                  <a:cs typeface="Courier New" panose="02070309020205020404" pitchFamily="49" charset="0"/>
                </a:rPr>
                <a:t>SELECT</a:t>
              </a:r>
              <a:r>
                <a:rPr lang="en-US" dirty="0">
                  <a:solidFill>
                    <a:schemeClr val="tx1"/>
                  </a:solidFill>
                  <a:latin typeface="Courier New" panose="02070309020205020404" pitchFamily="49" charset="0"/>
                  <a:cs typeface="Courier New" panose="02070309020205020404" pitchFamily="49" charset="0"/>
                </a:rPr>
                <a:t> * </a:t>
              </a:r>
              <a:r>
                <a:rPr lang="en-US" b="1" dirty="0">
                  <a:solidFill>
                    <a:schemeClr val="tx1"/>
                  </a:solidFill>
                  <a:latin typeface="Courier New" panose="02070309020205020404" pitchFamily="49" charset="0"/>
                  <a:cs typeface="Courier New" panose="02070309020205020404" pitchFamily="49" charset="0"/>
                </a:rPr>
                <a:t>FROM</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personal_info</a:t>
              </a:r>
              <a:r>
                <a:rPr lang="en-US" dirty="0">
                  <a:solidFill>
                    <a:schemeClr val="tx1"/>
                  </a:solidFill>
                  <a:latin typeface="Courier New" panose="02070309020205020404" pitchFamily="49" charset="0"/>
                  <a:cs typeface="Courier New" panose="02070309020205020404" pitchFamily="49" charset="0"/>
                </a:rPr>
                <a:t>;</a:t>
              </a:r>
            </a:p>
          </p:txBody>
        </p:sp>
      </p:grpSp>
    </p:spTree>
    <p:custDataLst>
      <p:tags r:id="rId1"/>
    </p:custDataLst>
    <p:extLst>
      <p:ext uri="{BB962C8B-B14F-4D97-AF65-F5344CB8AC3E}">
        <p14:creationId xmlns:p14="http://schemas.microsoft.com/office/powerpoint/2010/main" val="22067281"/>
      </p:ext>
    </p:extLst>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E28F5D3D-CFBA-4C09-8756-E791609B359C}"/>
              </a:ext>
            </a:extLst>
          </p:cNvPr>
          <p:cNvGrpSpPr/>
          <p:nvPr/>
        </p:nvGrpSpPr>
        <p:grpSpPr>
          <a:xfrm>
            <a:off x="240220" y="990600"/>
            <a:ext cx="8419313" cy="661168"/>
            <a:chOff x="266693" y="3301916"/>
            <a:chExt cx="8419313" cy="661168"/>
          </a:xfrm>
        </p:grpSpPr>
        <p:sp>
          <p:nvSpPr>
            <p:cNvPr id="7" name="Content Placeholder 1">
              <a:extLst>
                <a:ext uri="{FF2B5EF4-FFF2-40B4-BE49-F238E27FC236}">
                  <a16:creationId xmlns:a16="http://schemas.microsoft.com/office/drawing/2014/main" xmlns="" id="{D1338459-1470-4263-A24E-E86313F016A5}"/>
                </a:ext>
              </a:extLst>
            </p:cNvPr>
            <p:cNvSpPr txBox="1">
              <a:spLocks/>
            </p:cNvSpPr>
            <p:nvPr/>
          </p:nvSpPr>
          <p:spPr>
            <a:xfrm>
              <a:off x="457994" y="3431067"/>
              <a:ext cx="8228012" cy="532017"/>
            </a:xfrm>
            <a:prstGeom prst="rect">
              <a:avLst/>
            </a:prstGeom>
            <a:solidFill>
              <a:schemeClr val="accent6">
                <a:lumMod val="20000"/>
                <a:lumOff val="80000"/>
              </a:schemeClr>
            </a:solidFill>
          </p:spPr>
          <p:txBody>
            <a:bodyPr/>
            <a:lstStyle>
              <a:lvl1pPr marL="341313" indent="-341313" algn="l" defTabSz="455613" rtl="0" eaLnBrk="0" fontAlgn="base" hangingPunct="0">
                <a:spcBef>
                  <a:spcPct val="20000"/>
                </a:spcBef>
                <a:spcAft>
                  <a:spcPct val="0"/>
                </a:spcAft>
                <a:buFont typeface="Arial" charset="0"/>
                <a:buChar char="•"/>
                <a:defRPr sz="3200" kern="1200">
                  <a:solidFill>
                    <a:schemeClr val="tx1"/>
                  </a:solidFill>
                  <a:latin typeface="Cambria" pitchFamily="18" charset="0"/>
                  <a:ea typeface="MS PGothic" pitchFamily="34" charset="-128"/>
                  <a:cs typeface="MS PGothic"/>
                </a:defRPr>
              </a:lvl1pPr>
              <a:lvl2pPr marL="741363" indent="-284163" algn="l" defTabSz="455613" rtl="0" eaLnBrk="0" fontAlgn="base" hangingPunct="0">
                <a:spcBef>
                  <a:spcPct val="20000"/>
                </a:spcBef>
                <a:spcAft>
                  <a:spcPct val="0"/>
                </a:spcAft>
                <a:buFont typeface="Arial" charset="0"/>
                <a:buChar char="–"/>
                <a:defRPr sz="2800" kern="1200">
                  <a:solidFill>
                    <a:schemeClr val="tx1"/>
                  </a:solidFill>
                  <a:latin typeface="Cambria" pitchFamily="18" charset="0"/>
                  <a:ea typeface="MS PGothic" pitchFamily="34" charset="-128"/>
                  <a:cs typeface="MS PGothic"/>
                </a:defRPr>
              </a:lvl2pPr>
              <a:lvl3pPr marL="1141413" indent="-227013" algn="l" defTabSz="455613" rtl="0" eaLnBrk="0" fontAlgn="base" hangingPunct="0">
                <a:spcBef>
                  <a:spcPct val="20000"/>
                </a:spcBef>
                <a:spcAft>
                  <a:spcPct val="0"/>
                </a:spcAft>
                <a:buFont typeface="Arial" charset="0"/>
                <a:buChar char="•"/>
                <a:defRPr sz="2400" kern="1200">
                  <a:solidFill>
                    <a:schemeClr val="tx1"/>
                  </a:solidFill>
                  <a:latin typeface="Cambria" pitchFamily="18" charset="0"/>
                  <a:ea typeface="MS PGothic" pitchFamily="34" charset="-128"/>
                  <a:cs typeface="MS PGothic"/>
                </a:defRPr>
              </a:lvl3pPr>
              <a:lvl4pPr marL="1598613" indent="-227013" algn="l" defTabSz="455613" rtl="0" eaLnBrk="0" fontAlgn="base" hangingPunct="0">
                <a:spcBef>
                  <a:spcPct val="20000"/>
                </a:spcBef>
                <a:spcAft>
                  <a:spcPct val="0"/>
                </a:spcAft>
                <a:buFont typeface="Arial" charset="0"/>
                <a:buChar char="–"/>
                <a:defRPr sz="2000" kern="1200">
                  <a:solidFill>
                    <a:schemeClr val="tx1"/>
                  </a:solidFill>
                  <a:latin typeface="Cambria" pitchFamily="18" charset="0"/>
                  <a:ea typeface="MS PGothic" pitchFamily="34" charset="-128"/>
                  <a:cs typeface="MS PGothic"/>
                </a:defRPr>
              </a:lvl4pPr>
              <a:lvl5pPr marL="2055813" indent="-227013" algn="l" defTabSz="455613" rtl="0" eaLnBrk="0" fontAlgn="base" hangingPunct="0">
                <a:spcBef>
                  <a:spcPct val="20000"/>
                </a:spcBef>
                <a:spcAft>
                  <a:spcPct val="0"/>
                </a:spcAft>
                <a:buFont typeface="Arial" charset="0"/>
                <a:buChar char="»"/>
                <a:defRPr sz="2000" kern="1200">
                  <a:solidFill>
                    <a:schemeClr val="tx1"/>
                  </a:solidFill>
                  <a:latin typeface="Cambria" pitchFamily="18" charset="0"/>
                  <a:ea typeface="MS PGothic" pitchFamily="34" charset="-128"/>
                  <a:cs typeface="MS PGothic"/>
                </a:defRPr>
              </a:lvl5pPr>
              <a:lvl6pPr marL="2514306" indent="-228573" algn="l" defTabSz="457146" rtl="0" eaLnBrk="1" latinLnBrk="0" hangingPunct="1">
                <a:spcBef>
                  <a:spcPct val="20000"/>
                </a:spcBef>
                <a:buFont typeface="Arial"/>
                <a:buChar char="•"/>
                <a:defRPr sz="2000" kern="1200">
                  <a:solidFill>
                    <a:schemeClr val="tx1"/>
                  </a:solidFill>
                  <a:latin typeface="+mn-lt"/>
                  <a:ea typeface="+mn-ea"/>
                  <a:cs typeface="+mn-cs"/>
                </a:defRPr>
              </a:lvl6pPr>
              <a:lvl7pPr marL="2971453" indent="-228573" algn="l" defTabSz="457146" rtl="0" eaLnBrk="1" latinLnBrk="0" hangingPunct="1">
                <a:spcBef>
                  <a:spcPct val="20000"/>
                </a:spcBef>
                <a:buFont typeface="Arial"/>
                <a:buChar char="•"/>
                <a:defRPr sz="2000" kern="1200">
                  <a:solidFill>
                    <a:schemeClr val="tx1"/>
                  </a:solidFill>
                  <a:latin typeface="+mn-lt"/>
                  <a:ea typeface="+mn-ea"/>
                  <a:cs typeface="+mn-cs"/>
                </a:defRPr>
              </a:lvl7pPr>
              <a:lvl8pPr marL="3428599" indent="-228573" algn="l" defTabSz="457146" rtl="0" eaLnBrk="1" latinLnBrk="0" hangingPunct="1">
                <a:spcBef>
                  <a:spcPct val="20000"/>
                </a:spcBef>
                <a:buFont typeface="Arial"/>
                <a:buChar char="•"/>
                <a:defRPr sz="2000" kern="1200">
                  <a:solidFill>
                    <a:schemeClr val="tx1"/>
                  </a:solidFill>
                  <a:latin typeface="+mn-lt"/>
                  <a:ea typeface="+mn-ea"/>
                  <a:cs typeface="+mn-cs"/>
                </a:defRPr>
              </a:lvl8pPr>
              <a:lvl9pPr marL="3885746" indent="-228573" algn="l" defTabSz="457146"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IN" sz="2000" b="1" dirty="0"/>
                <a:t> </a:t>
              </a:r>
              <a:r>
                <a:rPr lang="en-US" sz="2000" dirty="0">
                  <a:ea typeface="Cambria" panose="02040503050406030204" pitchFamily="18" charset="0"/>
                  <a:cs typeface="Avenir"/>
                  <a:sym typeface="Avenir"/>
                </a:rPr>
                <a:t>The WHERE clause is used to filter records.</a:t>
              </a:r>
            </a:p>
            <a:p>
              <a:pPr>
                <a:defRPr/>
              </a:pPr>
              <a:endParaRPr lang="en-US" sz="2000" dirty="0">
                <a:ea typeface="Cambria" panose="02040503050406030204" pitchFamily="18" charset="0"/>
                <a:cs typeface="Avenir"/>
                <a:sym typeface="Avenir"/>
              </a:endParaRPr>
            </a:p>
          </p:txBody>
        </p:sp>
        <p:sp>
          <p:nvSpPr>
            <p:cNvPr id="8" name="Rectangle 7">
              <a:extLst>
                <a:ext uri="{FF2B5EF4-FFF2-40B4-BE49-F238E27FC236}">
                  <a16:creationId xmlns:a16="http://schemas.microsoft.com/office/drawing/2014/main" xmlns="" id="{9A3A5FBB-2FFC-456C-9913-A342360E4B3A}"/>
                </a:ext>
              </a:extLst>
            </p:cNvPr>
            <p:cNvSpPr/>
            <p:nvPr/>
          </p:nvSpPr>
          <p:spPr>
            <a:xfrm rot="20810659">
              <a:off x="266693" y="3301916"/>
              <a:ext cx="586556" cy="402386"/>
            </a:xfrm>
            <a:prstGeom prst="rect">
              <a:avLst/>
            </a:prstGeom>
            <a:solidFill>
              <a:srgbClr val="19705D"/>
            </a:solidFill>
            <a:ln>
              <a:noFill/>
            </a:ln>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grpSp>
      <p:grpSp>
        <p:nvGrpSpPr>
          <p:cNvPr id="2" name="Group 1">
            <a:extLst>
              <a:ext uri="{FF2B5EF4-FFF2-40B4-BE49-F238E27FC236}">
                <a16:creationId xmlns:a16="http://schemas.microsoft.com/office/drawing/2014/main" xmlns="" id="{41C3F067-31D6-4FF9-9727-54E1FD49AF92}"/>
              </a:ext>
            </a:extLst>
          </p:cNvPr>
          <p:cNvGrpSpPr/>
          <p:nvPr/>
        </p:nvGrpSpPr>
        <p:grpSpPr>
          <a:xfrm>
            <a:off x="240219" y="1910235"/>
            <a:ext cx="8419313" cy="746863"/>
            <a:chOff x="227325" y="3586635"/>
            <a:chExt cx="8419313" cy="746863"/>
          </a:xfrm>
        </p:grpSpPr>
        <p:sp>
          <p:nvSpPr>
            <p:cNvPr id="10" name="Content Placeholder 4">
              <a:extLst>
                <a:ext uri="{FF2B5EF4-FFF2-40B4-BE49-F238E27FC236}">
                  <a16:creationId xmlns:a16="http://schemas.microsoft.com/office/drawing/2014/main" xmlns="" id="{DD9D6BCE-FF77-43CB-AFAD-76F7B408B960}"/>
                </a:ext>
              </a:extLst>
            </p:cNvPr>
            <p:cNvSpPr txBox="1">
              <a:spLocks/>
            </p:cNvSpPr>
            <p:nvPr/>
          </p:nvSpPr>
          <p:spPr>
            <a:xfrm>
              <a:off x="305213" y="3767482"/>
              <a:ext cx="8341425" cy="566016"/>
            </a:xfrm>
            <a:prstGeom prst="rect">
              <a:avLst/>
            </a:prstGeom>
            <a:solidFill>
              <a:schemeClr val="accent6">
                <a:lumMod val="20000"/>
                <a:lumOff val="80000"/>
              </a:schemeClr>
            </a:solidFill>
          </p:spPr>
          <p:txBody>
            <a:bodyPr>
              <a:normAutofit fontScale="85000" lnSpcReduction="20000"/>
            </a:bodyPr>
            <a:lstStyle>
              <a:lvl1pPr marL="341313" indent="-341313" algn="l" defTabSz="455613"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MS PGothic"/>
                </a:defRPr>
              </a:lvl1pPr>
              <a:lvl2pPr marL="741363" indent="-284163" algn="l" defTabSz="455613"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S PGothic"/>
                </a:defRPr>
              </a:lvl2pPr>
              <a:lvl3pPr marL="1141413" indent="-227013" algn="l" defTabSz="455613"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S PGothic"/>
                </a:defRPr>
              </a:lvl3pPr>
              <a:lvl4pPr marL="15986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a:defRPr>
              </a:lvl4pPr>
              <a:lvl5pPr marL="20558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a:defRPr>
              </a:lvl5pPr>
              <a:lvl6pPr marL="2514306" indent="-228573" algn="l" defTabSz="457146" rtl="0" eaLnBrk="1" latinLnBrk="0" hangingPunct="1">
                <a:spcBef>
                  <a:spcPct val="20000"/>
                </a:spcBef>
                <a:buFont typeface="Arial"/>
                <a:buChar char="•"/>
                <a:defRPr sz="2000" kern="1200">
                  <a:solidFill>
                    <a:schemeClr val="tx1"/>
                  </a:solidFill>
                  <a:latin typeface="+mn-lt"/>
                  <a:ea typeface="+mn-ea"/>
                  <a:cs typeface="+mn-cs"/>
                </a:defRPr>
              </a:lvl6pPr>
              <a:lvl7pPr marL="2971453" indent="-228573" algn="l" defTabSz="457146" rtl="0" eaLnBrk="1" latinLnBrk="0" hangingPunct="1">
                <a:spcBef>
                  <a:spcPct val="20000"/>
                </a:spcBef>
                <a:buFont typeface="Arial"/>
                <a:buChar char="•"/>
                <a:defRPr sz="2000" kern="1200">
                  <a:solidFill>
                    <a:schemeClr val="tx1"/>
                  </a:solidFill>
                  <a:latin typeface="+mn-lt"/>
                  <a:ea typeface="+mn-ea"/>
                  <a:cs typeface="+mn-cs"/>
                </a:defRPr>
              </a:lvl7pPr>
              <a:lvl8pPr marL="3428599" indent="-228573" algn="l" defTabSz="457146" rtl="0" eaLnBrk="1" latinLnBrk="0" hangingPunct="1">
                <a:spcBef>
                  <a:spcPct val="20000"/>
                </a:spcBef>
                <a:buFont typeface="Arial"/>
                <a:buChar char="•"/>
                <a:defRPr sz="2000" kern="1200">
                  <a:solidFill>
                    <a:schemeClr val="tx1"/>
                  </a:solidFill>
                  <a:latin typeface="+mn-lt"/>
                  <a:ea typeface="+mn-ea"/>
                  <a:cs typeface="+mn-cs"/>
                </a:defRPr>
              </a:lvl8pPr>
              <a:lvl9pPr marL="3885746" indent="-228573" algn="l" defTabSz="457146"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IN" sz="2000" b="1" dirty="0"/>
                <a:t>	 </a:t>
              </a:r>
              <a:r>
                <a:rPr lang="en-US" sz="2200" dirty="0">
                  <a:latin typeface="Cambria" panose="02040503050406030204" pitchFamily="18" charset="0"/>
                  <a:ea typeface="Cambria" panose="02040503050406030204" pitchFamily="18" charset="0"/>
                  <a:cs typeface="Avenir"/>
                  <a:sym typeface="Avenir"/>
                </a:rPr>
                <a:t>The WHERE clause is used to extract only those records that fulfill a specified condition.</a:t>
              </a:r>
            </a:p>
            <a:p>
              <a:pPr marL="0" indent="0">
                <a:buNone/>
                <a:defRPr/>
              </a:pPr>
              <a:endParaRPr lang="en-US" sz="2000" dirty="0">
                <a:latin typeface="Cambria" panose="02040503050406030204" pitchFamily="18" charset="0"/>
                <a:ea typeface="Cambria" panose="02040503050406030204" pitchFamily="18" charset="0"/>
                <a:cs typeface="Avenir"/>
                <a:sym typeface="Avenir"/>
              </a:endParaRPr>
            </a:p>
            <a:p>
              <a:pPr marL="0" indent="0">
                <a:buNone/>
                <a:defRPr/>
              </a:pPr>
              <a:endParaRPr lang="en-US" sz="2000" dirty="0">
                <a:latin typeface="Cambria" pitchFamily="18" charset="0"/>
              </a:endParaRPr>
            </a:p>
            <a:p>
              <a:pPr marL="0" indent="0">
                <a:buNone/>
                <a:defRPr/>
              </a:pPr>
              <a:endParaRPr lang="en-US" sz="2000" dirty="0"/>
            </a:p>
            <a:p>
              <a:pPr marL="0" indent="0">
                <a:buNone/>
                <a:defRPr/>
              </a:pPr>
              <a:endParaRPr lang="en-US" sz="2000" dirty="0"/>
            </a:p>
            <a:p>
              <a:pPr marL="0" indent="0">
                <a:buNone/>
                <a:defRPr/>
              </a:pPr>
              <a:endParaRPr lang="en-US" sz="2000" dirty="0"/>
            </a:p>
          </p:txBody>
        </p:sp>
        <p:sp>
          <p:nvSpPr>
            <p:cNvPr id="11" name="Rectangle 10">
              <a:extLst>
                <a:ext uri="{FF2B5EF4-FFF2-40B4-BE49-F238E27FC236}">
                  <a16:creationId xmlns:a16="http://schemas.microsoft.com/office/drawing/2014/main" xmlns="" id="{26E2AA09-054F-4E90-B51F-229A0628E152}"/>
                </a:ext>
              </a:extLst>
            </p:cNvPr>
            <p:cNvSpPr/>
            <p:nvPr/>
          </p:nvSpPr>
          <p:spPr>
            <a:xfrm rot="20810659">
              <a:off x="227325" y="3586635"/>
              <a:ext cx="586556" cy="402386"/>
            </a:xfrm>
            <a:prstGeom prst="rect">
              <a:avLst/>
            </a:prstGeom>
            <a:solidFill>
              <a:srgbClr val="19705D"/>
            </a:solidFill>
            <a:ln>
              <a:noFill/>
            </a:ln>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grpSp>
      <p:grpSp>
        <p:nvGrpSpPr>
          <p:cNvPr id="19" name="Group 18">
            <a:extLst>
              <a:ext uri="{FF2B5EF4-FFF2-40B4-BE49-F238E27FC236}">
                <a16:creationId xmlns:a16="http://schemas.microsoft.com/office/drawing/2014/main" xmlns="" id="{844BDBEC-638A-40B1-8145-71B841ED5C82}"/>
              </a:ext>
            </a:extLst>
          </p:cNvPr>
          <p:cNvGrpSpPr/>
          <p:nvPr/>
        </p:nvGrpSpPr>
        <p:grpSpPr>
          <a:xfrm>
            <a:off x="76200" y="3217220"/>
            <a:ext cx="8991600" cy="1060804"/>
            <a:chOff x="38446" y="1453796"/>
            <a:chExt cx="8991600" cy="1060804"/>
          </a:xfrm>
        </p:grpSpPr>
        <p:sp>
          <p:nvSpPr>
            <p:cNvPr id="20" name="Rectangle: Rounded Corners 17">
              <a:extLst>
                <a:ext uri="{FF2B5EF4-FFF2-40B4-BE49-F238E27FC236}">
                  <a16:creationId xmlns:a16="http://schemas.microsoft.com/office/drawing/2014/main" xmlns="" id="{78916409-3E61-4A35-B112-71B625374F5D}"/>
                </a:ext>
              </a:extLst>
            </p:cNvPr>
            <p:cNvSpPr/>
            <p:nvPr/>
          </p:nvSpPr>
          <p:spPr>
            <a:xfrm>
              <a:off x="38446" y="1453796"/>
              <a:ext cx="8991600"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21" name="Rectangle: Rounded Corners 18">
              <a:extLst>
                <a:ext uri="{FF2B5EF4-FFF2-40B4-BE49-F238E27FC236}">
                  <a16:creationId xmlns:a16="http://schemas.microsoft.com/office/drawing/2014/main" xmlns="" id="{9E4EF90B-6BB0-4B6D-9317-E66C93F4DD18}"/>
                </a:ext>
              </a:extLst>
            </p:cNvPr>
            <p:cNvSpPr/>
            <p:nvPr/>
          </p:nvSpPr>
          <p:spPr>
            <a:xfrm>
              <a:off x="60474" y="1823393"/>
              <a:ext cx="8969572" cy="69120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latinLnBrk="1"/>
              <a:r>
                <a:rPr lang="en-US" b="1" dirty="0">
                  <a:solidFill>
                    <a:schemeClr val="tx1"/>
                  </a:solidFill>
                  <a:latin typeface="Courier New" panose="02070309020205020404" pitchFamily="49" charset="0"/>
                  <a:cs typeface="Courier New" panose="02070309020205020404" pitchFamily="49" charset="0"/>
                </a:rPr>
                <a:t>SELECT</a:t>
              </a:r>
              <a:r>
                <a:rPr lang="en-US" dirty="0">
                  <a:solidFill>
                    <a:schemeClr val="tx1"/>
                  </a:solidFill>
                  <a:latin typeface="Courier New" panose="02070309020205020404" pitchFamily="49" charset="0"/>
                  <a:cs typeface="Courier New" panose="02070309020205020404" pitchFamily="49" charset="0"/>
                </a:rPr>
                <a:t> column1, column2, ...</a:t>
              </a:r>
              <a:r>
                <a:rPr lang="en-US" b="1" dirty="0">
                  <a:solidFill>
                    <a:schemeClr val="tx1"/>
                  </a:solidFill>
                  <a:latin typeface="Courier New" panose="02070309020205020404" pitchFamily="49" charset="0"/>
                  <a:cs typeface="Courier New" panose="02070309020205020404" pitchFamily="49" charset="0"/>
                </a:rPr>
                <a:t>FROM</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table_name</a:t>
              </a:r>
              <a:r>
                <a:rPr lang="en-US" dirty="0">
                  <a:solidFill>
                    <a:schemeClr val="tx1"/>
                  </a:solidFill>
                  <a:latin typeface="Courier New" panose="02070309020205020404" pitchFamily="49" charset="0"/>
                  <a:cs typeface="Courier New" panose="02070309020205020404" pitchFamily="49" charset="0"/>
                </a:rPr>
                <a:t> </a:t>
              </a:r>
              <a:r>
                <a:rPr lang="en-US" b="1" dirty="0">
                  <a:solidFill>
                    <a:schemeClr val="tx1"/>
                  </a:solidFill>
                  <a:latin typeface="Courier New" panose="02070309020205020404" pitchFamily="49" charset="0"/>
                  <a:cs typeface="Courier New" panose="02070309020205020404" pitchFamily="49" charset="0"/>
                </a:rPr>
                <a:t>WHERE</a:t>
              </a:r>
              <a:r>
                <a:rPr lang="en-US" dirty="0">
                  <a:solidFill>
                    <a:schemeClr val="tx1"/>
                  </a:solidFill>
                  <a:latin typeface="Courier New" panose="02070309020205020404" pitchFamily="49" charset="0"/>
                  <a:cs typeface="Courier New" panose="02070309020205020404" pitchFamily="49" charset="0"/>
                </a:rPr>
                <a:t> condition;</a:t>
              </a:r>
            </a:p>
          </p:txBody>
        </p:sp>
      </p:grpSp>
      <p:sp>
        <p:nvSpPr>
          <p:cNvPr id="16" name="Title 1">
            <a:extLst>
              <a:ext uri="{FF2B5EF4-FFF2-40B4-BE49-F238E27FC236}">
                <a16:creationId xmlns:a16="http://schemas.microsoft.com/office/drawing/2014/main" xmlns="" id="{8164DF60-6E7F-41F9-9DBF-C40EE00845A7}"/>
              </a:ext>
            </a:extLst>
          </p:cNvPr>
          <p:cNvSpPr txBox="1">
            <a:spLocks/>
          </p:cNvSpPr>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Filtering Records</a:t>
            </a:r>
          </a:p>
          <a:p>
            <a:pPr algn="l"/>
            <a:endParaRPr lang="en-US" sz="2400" b="1" dirty="0">
              <a:latin typeface="Cambria" pitchFamily="18" charset="0"/>
            </a:endParaRPr>
          </a:p>
        </p:txBody>
      </p:sp>
    </p:spTree>
    <p:extLst>
      <p:ext uri="{BB962C8B-B14F-4D97-AF65-F5344CB8AC3E}">
        <p14:creationId xmlns:p14="http://schemas.microsoft.com/office/powerpoint/2010/main" val="1751314433"/>
      </p:ext>
    </p:extLst>
  </p:cSld>
  <p:clrMapOvr>
    <a:masterClrMapping/>
  </p:clrMapOvr>
  <p:transition>
    <p:wipe dir="u"/>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80C65C52-0D83-4E8C-8D1B-4A141E7E491E}"/>
              </a:ext>
            </a:extLst>
          </p:cNvPr>
          <p:cNvSpPr/>
          <p:nvPr/>
        </p:nvSpPr>
        <p:spPr>
          <a:xfrm>
            <a:off x="-1588" y="2895600"/>
            <a:ext cx="9145588" cy="800219"/>
          </a:xfrm>
          <a:prstGeom prst="rect">
            <a:avLst/>
          </a:prstGeom>
          <a:solidFill>
            <a:schemeClr val="accent6">
              <a:lumMod val="20000"/>
              <a:lumOff val="80000"/>
            </a:schemeClr>
          </a:solidFill>
        </p:spPr>
        <p:txBody>
          <a:bodyPr wrap="square">
            <a:spAutoFit/>
          </a:bodyPr>
          <a:lstStyle/>
          <a:p>
            <a:pPr lvl="0">
              <a:lnSpc>
                <a:spcPct val="115000"/>
              </a:lnSpc>
              <a:spcAft>
                <a:spcPts val="1000"/>
              </a:spcAft>
            </a:pPr>
            <a:r>
              <a:rPr lang="en-US" sz="2000" i="1" dirty="0">
                <a:latin typeface="Cambria" panose="02040503050406030204" pitchFamily="18" charset="0"/>
                <a:ea typeface="Trebuchet MS"/>
                <a:cs typeface="Trebuchet MS"/>
                <a:sym typeface="Trebuchet MS"/>
              </a:rPr>
              <a:t>The WHERE clause is not only used in SELECT statement, it is also used in UPDATE, DELETE statement, etc.!</a:t>
            </a:r>
          </a:p>
        </p:txBody>
      </p:sp>
      <p:sp>
        <p:nvSpPr>
          <p:cNvPr id="16" name="Title 1">
            <a:extLst>
              <a:ext uri="{FF2B5EF4-FFF2-40B4-BE49-F238E27FC236}">
                <a16:creationId xmlns:a16="http://schemas.microsoft.com/office/drawing/2014/main" xmlns="" id="{42034F36-C869-4177-874B-4AAE5668C4B8}"/>
              </a:ext>
            </a:extLst>
          </p:cNvPr>
          <p:cNvSpPr txBox="1">
            <a:spLocks/>
          </p:cNvSpPr>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endParaRPr lang="en-US" sz="2400" b="1" dirty="0">
              <a:latin typeface="Cambria" pitchFamily="18" charset="0"/>
            </a:endParaRPr>
          </a:p>
        </p:txBody>
      </p:sp>
      <p:pic>
        <p:nvPicPr>
          <p:cNvPr id="5" name="Picture 4">
            <a:extLst>
              <a:ext uri="{FF2B5EF4-FFF2-40B4-BE49-F238E27FC236}">
                <a16:creationId xmlns:a16="http://schemas.microsoft.com/office/drawing/2014/main" xmlns="" id="{446E9F90-DCC7-4B7B-A3EB-9C994DD8B7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584" y="152400"/>
            <a:ext cx="1728215" cy="1753882"/>
          </a:xfrm>
          <a:prstGeom prst="rect">
            <a:avLst/>
          </a:prstGeom>
        </p:spPr>
      </p:pic>
    </p:spTree>
    <p:custDataLst>
      <p:tags r:id="rId1"/>
    </p:custDataLst>
    <p:extLst>
      <p:ext uri="{BB962C8B-B14F-4D97-AF65-F5344CB8AC3E}">
        <p14:creationId xmlns:p14="http://schemas.microsoft.com/office/powerpoint/2010/main" val="1546623838"/>
      </p:ext>
    </p:extLst>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xmlns="" id="{A0570B3C-FC2B-45F6-81A7-DD7A3F526734}"/>
              </a:ext>
            </a:extLst>
          </p:cNvPr>
          <p:cNvSpPr txBox="1">
            <a:spLocks/>
          </p:cNvSpPr>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Filtering Records</a:t>
            </a:r>
          </a:p>
          <a:p>
            <a:pPr algn="l"/>
            <a:endParaRPr lang="en-US" sz="2400" b="1" dirty="0">
              <a:latin typeface="Cambria" pitchFamily="18" charset="0"/>
            </a:endParaRPr>
          </a:p>
        </p:txBody>
      </p:sp>
      <p:sp>
        <p:nvSpPr>
          <p:cNvPr id="11" name="Rectangle 10">
            <a:extLst>
              <a:ext uri="{FF2B5EF4-FFF2-40B4-BE49-F238E27FC236}">
                <a16:creationId xmlns:a16="http://schemas.microsoft.com/office/drawing/2014/main" xmlns="" id="{80C65C52-0D83-4E8C-8D1B-4A141E7E491E}"/>
              </a:ext>
            </a:extLst>
          </p:cNvPr>
          <p:cNvSpPr/>
          <p:nvPr/>
        </p:nvSpPr>
        <p:spPr>
          <a:xfrm>
            <a:off x="0" y="1066800"/>
            <a:ext cx="9144000" cy="1323439"/>
          </a:xfrm>
          <a:prstGeom prst="rect">
            <a:avLst/>
          </a:prstGeom>
          <a:solidFill>
            <a:schemeClr val="accent6">
              <a:lumMod val="20000"/>
              <a:lumOff val="80000"/>
            </a:schemeClr>
          </a:solidFill>
        </p:spPr>
        <p:txBody>
          <a:bodyPr wrap="square">
            <a:spAutoFit/>
          </a:bodyPr>
          <a:lstStyle/>
          <a:p>
            <a:pPr algn="ctr" defTabSz="736530" eaLnBrk="0" fontAlgn="base" hangingPunct="0">
              <a:spcAft>
                <a:spcPct val="0"/>
              </a:spcAft>
            </a:pPr>
            <a:endParaRPr lang="en-US" sz="2000" dirty="0">
              <a:solidFill>
                <a:prstClr val="black"/>
              </a:solidFill>
              <a:latin typeface="Cambria" pitchFamily="18" charset="0"/>
              <a:ea typeface="Tahoma" pitchFamily="34" charset="0"/>
              <a:cs typeface="Tahoma" pitchFamily="34" charset="0"/>
            </a:endParaRPr>
          </a:p>
          <a:p>
            <a:pPr algn="ctr" defTabSz="736530" eaLnBrk="0" fontAlgn="base" hangingPunct="0">
              <a:spcAft>
                <a:spcPct val="0"/>
              </a:spcAft>
            </a:pPr>
            <a:r>
              <a:rPr lang="en-US" sz="2000" dirty="0">
                <a:solidFill>
                  <a:prstClr val="black"/>
                </a:solidFill>
                <a:latin typeface="Cambria" pitchFamily="18" charset="0"/>
                <a:ea typeface="Tahoma" pitchFamily="34" charset="0"/>
                <a:cs typeface="Tahoma" pitchFamily="34" charset="0"/>
              </a:rPr>
              <a:t>The following SQL statement selects all the customers from the City "New York", in the "</a:t>
            </a:r>
            <a:r>
              <a:rPr lang="en-US" sz="2000" dirty="0" err="1">
                <a:solidFill>
                  <a:prstClr val="black"/>
                </a:solidFill>
                <a:latin typeface="Cambria" pitchFamily="18" charset="0"/>
                <a:ea typeface="Tahoma" pitchFamily="34" charset="0"/>
                <a:cs typeface="Tahoma" pitchFamily="34" charset="0"/>
              </a:rPr>
              <a:t>personal_info</a:t>
            </a:r>
            <a:r>
              <a:rPr lang="en-US" sz="2000" dirty="0">
                <a:solidFill>
                  <a:prstClr val="black"/>
                </a:solidFill>
                <a:latin typeface="Cambria" pitchFamily="18" charset="0"/>
                <a:ea typeface="Tahoma" pitchFamily="34" charset="0"/>
                <a:cs typeface="Tahoma" pitchFamily="34" charset="0"/>
              </a:rPr>
              <a:t>" table:</a:t>
            </a:r>
          </a:p>
          <a:p>
            <a:pPr algn="ctr" defTabSz="736530" eaLnBrk="0" fontAlgn="base" hangingPunct="0">
              <a:spcAft>
                <a:spcPct val="0"/>
              </a:spcAft>
            </a:pPr>
            <a:endParaRPr lang="en-US" sz="2000" dirty="0">
              <a:solidFill>
                <a:prstClr val="black"/>
              </a:solidFill>
              <a:latin typeface="Cambria" pitchFamily="18" charset="0"/>
              <a:ea typeface="Tahoma" pitchFamily="34" charset="0"/>
              <a:cs typeface="Tahoma" pitchFamily="34" charset="0"/>
            </a:endParaRPr>
          </a:p>
        </p:txBody>
      </p:sp>
      <p:grpSp>
        <p:nvGrpSpPr>
          <p:cNvPr id="12" name="Group 11">
            <a:extLst>
              <a:ext uri="{FF2B5EF4-FFF2-40B4-BE49-F238E27FC236}">
                <a16:creationId xmlns:a16="http://schemas.microsoft.com/office/drawing/2014/main" xmlns="" id="{0F580E49-22A7-42EC-963F-95219C7B18B9}"/>
              </a:ext>
            </a:extLst>
          </p:cNvPr>
          <p:cNvGrpSpPr/>
          <p:nvPr/>
        </p:nvGrpSpPr>
        <p:grpSpPr>
          <a:xfrm>
            <a:off x="76200" y="2493200"/>
            <a:ext cx="8991600" cy="1060804"/>
            <a:chOff x="38446" y="1453796"/>
            <a:chExt cx="8991600" cy="1060804"/>
          </a:xfrm>
        </p:grpSpPr>
        <p:sp>
          <p:nvSpPr>
            <p:cNvPr id="13" name="Rectangle: Rounded Corners 17">
              <a:extLst>
                <a:ext uri="{FF2B5EF4-FFF2-40B4-BE49-F238E27FC236}">
                  <a16:creationId xmlns:a16="http://schemas.microsoft.com/office/drawing/2014/main" xmlns="" id="{C9902E9A-CE59-408E-BDB9-84AA07CAC7DC}"/>
                </a:ext>
              </a:extLst>
            </p:cNvPr>
            <p:cNvSpPr/>
            <p:nvPr/>
          </p:nvSpPr>
          <p:spPr>
            <a:xfrm>
              <a:off x="38446" y="1453796"/>
              <a:ext cx="8966998"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4" name="Rectangle: Rounded Corners 18">
              <a:extLst>
                <a:ext uri="{FF2B5EF4-FFF2-40B4-BE49-F238E27FC236}">
                  <a16:creationId xmlns:a16="http://schemas.microsoft.com/office/drawing/2014/main" xmlns="" id="{84A45E37-627E-4B04-9D96-727469BDCCA0}"/>
                </a:ext>
              </a:extLst>
            </p:cNvPr>
            <p:cNvSpPr/>
            <p:nvPr/>
          </p:nvSpPr>
          <p:spPr>
            <a:xfrm>
              <a:off x="60474" y="1823393"/>
              <a:ext cx="8969572" cy="69120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latinLnBrk="1"/>
              <a:r>
                <a:rPr lang="en-US" b="1" dirty="0">
                  <a:solidFill>
                    <a:schemeClr val="tx1"/>
                  </a:solidFill>
                  <a:latin typeface="Courier New" panose="02070309020205020404" pitchFamily="49" charset="0"/>
                  <a:cs typeface="Courier New" panose="02070309020205020404" pitchFamily="49" charset="0"/>
                </a:rPr>
                <a:t>SELECT * FROM </a:t>
              </a:r>
              <a:r>
                <a:rPr lang="en-US" dirty="0" err="1">
                  <a:solidFill>
                    <a:schemeClr val="tx1"/>
                  </a:solidFill>
                  <a:latin typeface="Courier New" panose="02070309020205020404" pitchFamily="49" charset="0"/>
                  <a:cs typeface="Courier New" panose="02070309020205020404" pitchFamily="49" charset="0"/>
                </a:rPr>
                <a:t>personal_info</a:t>
              </a:r>
              <a:r>
                <a:rPr lang="en-US" dirty="0">
                  <a:solidFill>
                    <a:schemeClr val="tx1"/>
                  </a:solidFill>
                  <a:latin typeface="Courier New" panose="02070309020205020404" pitchFamily="49" charset="0"/>
                  <a:cs typeface="Courier New" panose="02070309020205020404" pitchFamily="49" charset="0"/>
                </a:rPr>
                <a:t> </a:t>
              </a:r>
              <a:r>
                <a:rPr lang="en-US" b="1" dirty="0">
                  <a:solidFill>
                    <a:schemeClr val="tx1"/>
                  </a:solidFill>
                  <a:latin typeface="Courier New" panose="02070309020205020404" pitchFamily="49" charset="0"/>
                  <a:cs typeface="Courier New" panose="02070309020205020404" pitchFamily="49" charset="0"/>
                </a:rPr>
                <a:t>WHERE</a:t>
              </a:r>
              <a:r>
                <a:rPr lang="en-US" dirty="0">
                  <a:solidFill>
                    <a:schemeClr val="tx1"/>
                  </a:solidFill>
                  <a:latin typeface="Courier New" panose="02070309020205020404" pitchFamily="49" charset="0"/>
                  <a:cs typeface="Courier New" panose="02070309020205020404" pitchFamily="49" charset="0"/>
                </a:rPr>
                <a:t> City = 'New York';</a:t>
              </a:r>
            </a:p>
          </p:txBody>
        </p:sp>
      </p:grpSp>
      <p:sp>
        <p:nvSpPr>
          <p:cNvPr id="3" name="Rectangle 2">
            <a:extLst>
              <a:ext uri="{FF2B5EF4-FFF2-40B4-BE49-F238E27FC236}">
                <a16:creationId xmlns:a16="http://schemas.microsoft.com/office/drawing/2014/main" xmlns="" id="{BB37E385-FC13-46BB-9B36-BB2447262648}"/>
              </a:ext>
            </a:extLst>
          </p:cNvPr>
          <p:cNvSpPr/>
          <p:nvPr/>
        </p:nvSpPr>
        <p:spPr>
          <a:xfrm>
            <a:off x="990600" y="4029849"/>
            <a:ext cx="877163" cy="369332"/>
          </a:xfrm>
          <a:prstGeom prst="rect">
            <a:avLst/>
          </a:prstGeom>
        </p:spPr>
        <p:txBody>
          <a:bodyPr wrap="none">
            <a:spAutoFit/>
          </a:bodyPr>
          <a:lstStyle/>
          <a:p>
            <a:r>
              <a:rPr lang="en-IN" dirty="0">
                <a:latin typeface="Cambria" panose="02040503050406030204" pitchFamily="18" charset="0"/>
                <a:ea typeface="Cambria" panose="02040503050406030204" pitchFamily="18" charset="0"/>
              </a:rPr>
              <a:t>Output</a:t>
            </a:r>
          </a:p>
        </p:txBody>
      </p:sp>
      <p:cxnSp>
        <p:nvCxnSpPr>
          <p:cNvPr id="5" name="Straight Arrow Connector 4">
            <a:extLst>
              <a:ext uri="{FF2B5EF4-FFF2-40B4-BE49-F238E27FC236}">
                <a16:creationId xmlns:a16="http://schemas.microsoft.com/office/drawing/2014/main" xmlns="" id="{1B238C87-B71B-4C11-AAA4-1B6FE863B898}"/>
              </a:ext>
            </a:extLst>
          </p:cNvPr>
          <p:cNvCxnSpPr/>
          <p:nvPr/>
        </p:nvCxnSpPr>
        <p:spPr>
          <a:xfrm>
            <a:off x="2057400" y="4267200"/>
            <a:ext cx="1219200" cy="0"/>
          </a:xfrm>
          <a:prstGeom prst="straightConnector1">
            <a:avLst/>
          </a:prstGeom>
          <a:ln>
            <a:solidFill>
              <a:srgbClr val="EF8A3F"/>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17" name="Google Shape;152;p34">
            <a:extLst>
              <a:ext uri="{FF2B5EF4-FFF2-40B4-BE49-F238E27FC236}">
                <a16:creationId xmlns:a16="http://schemas.microsoft.com/office/drawing/2014/main" xmlns="" id="{F3AC3848-8A2A-4AFD-BF11-C70030A171C9}"/>
              </a:ext>
            </a:extLst>
          </p:cNvPr>
          <p:cNvGraphicFramePr/>
          <p:nvPr>
            <p:extLst/>
          </p:nvPr>
        </p:nvGraphicFramePr>
        <p:xfrm>
          <a:off x="3371419" y="4084440"/>
          <a:ext cx="5213200" cy="853380"/>
        </p:xfrm>
        <a:graphic>
          <a:graphicData uri="http://schemas.openxmlformats.org/drawingml/2006/table">
            <a:tbl>
              <a:tblPr firstRow="1" bandRow="1">
                <a:tableStyleId>{68D230F3-CF80-4859-8CE7-A43EE81993B5}</a:tableStyleId>
              </a:tblPr>
              <a:tblGrid>
                <a:gridCol w="1565925">
                  <a:extLst>
                    <a:ext uri="{9D8B030D-6E8A-4147-A177-3AD203B41FA5}">
                      <a16:colId xmlns:a16="http://schemas.microsoft.com/office/drawing/2014/main" xmlns="" val="20000"/>
                    </a:ext>
                  </a:extLst>
                </a:gridCol>
                <a:gridCol w="1217575">
                  <a:extLst>
                    <a:ext uri="{9D8B030D-6E8A-4147-A177-3AD203B41FA5}">
                      <a16:colId xmlns:a16="http://schemas.microsoft.com/office/drawing/2014/main" xmlns="" val="20001"/>
                    </a:ext>
                  </a:extLst>
                </a:gridCol>
                <a:gridCol w="1301475">
                  <a:extLst>
                    <a:ext uri="{9D8B030D-6E8A-4147-A177-3AD203B41FA5}">
                      <a16:colId xmlns:a16="http://schemas.microsoft.com/office/drawing/2014/main" xmlns="" val="20002"/>
                    </a:ext>
                  </a:extLst>
                </a:gridCol>
                <a:gridCol w="1128225">
                  <a:extLst>
                    <a:ext uri="{9D8B030D-6E8A-4147-A177-3AD203B41FA5}">
                      <a16:colId xmlns:a16="http://schemas.microsoft.com/office/drawing/2014/main" xmlns="" val="20003"/>
                    </a:ext>
                  </a:extLst>
                </a:gridCol>
              </a:tblGrid>
              <a:tr h="393175">
                <a:tc>
                  <a:txBody>
                    <a:bodyPr/>
                    <a:lstStyle/>
                    <a:p>
                      <a:pPr marL="0" lvl="0" indent="0" algn="l" rtl="0">
                        <a:spcBef>
                          <a:spcPts val="0"/>
                        </a:spcBef>
                        <a:spcAft>
                          <a:spcPts val="0"/>
                        </a:spcAft>
                        <a:buNone/>
                      </a:pPr>
                      <a:r>
                        <a:rPr lang="en-GB" sz="1600" dirty="0" err="1">
                          <a:sym typeface="Avenir"/>
                        </a:rPr>
                        <a:t>Cust_id</a:t>
                      </a:r>
                      <a:endParaRPr sz="1600" b="1" dirty="0">
                        <a:latin typeface="Cambria" panose="02040503050406030204" pitchFamily="18" charset="0"/>
                        <a:ea typeface="Cambria" panose="02040503050406030204" pitchFamily="18" charset="0"/>
                        <a:cs typeface="Avenir"/>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GB" sz="1600" dirty="0">
                          <a:sym typeface="Avenir"/>
                        </a:rPr>
                        <a:t>Name</a:t>
                      </a:r>
                      <a:endParaRPr sz="1600" b="1" dirty="0">
                        <a:latin typeface="Cambria" panose="02040503050406030204" pitchFamily="18" charset="0"/>
                        <a:ea typeface="Cambria" panose="02040503050406030204" pitchFamily="18" charset="0"/>
                        <a:cs typeface="Avenir"/>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GB" sz="1600">
                          <a:sym typeface="Avenir"/>
                        </a:rPr>
                        <a:t>Country</a:t>
                      </a:r>
                      <a:endParaRPr sz="1600" b="1">
                        <a:latin typeface="Cambria" panose="02040503050406030204" pitchFamily="18" charset="0"/>
                        <a:ea typeface="Cambria" panose="02040503050406030204" pitchFamily="18" charset="0"/>
                        <a:cs typeface="Avenir"/>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GB" sz="1600">
                          <a:sym typeface="Avenir"/>
                        </a:rPr>
                        <a:t>City</a:t>
                      </a:r>
                      <a:endParaRPr sz="1600" b="1">
                        <a:latin typeface="Cambria" panose="02040503050406030204" pitchFamily="18" charset="0"/>
                        <a:ea typeface="Cambria" panose="02040503050406030204" pitchFamily="18" charset="0"/>
                        <a:cs typeface="Avenir"/>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93175">
                <a:tc>
                  <a:txBody>
                    <a:bodyPr/>
                    <a:lstStyle/>
                    <a:p>
                      <a:pPr marL="0" lvl="0" indent="0" algn="l" rtl="0">
                        <a:spcBef>
                          <a:spcPts val="0"/>
                        </a:spcBef>
                        <a:spcAft>
                          <a:spcPts val="0"/>
                        </a:spcAft>
                        <a:buNone/>
                      </a:pPr>
                      <a:r>
                        <a:rPr lang="en-GB" sz="1600" dirty="0">
                          <a:sym typeface="Avenir"/>
                        </a:rPr>
                        <a:t>101</a:t>
                      </a:r>
                      <a:endParaRPr sz="1600" dirty="0">
                        <a:latin typeface="Cambria" panose="02040503050406030204" pitchFamily="18" charset="0"/>
                        <a:ea typeface="Cambria" panose="02040503050406030204" pitchFamily="18" charset="0"/>
                        <a:cs typeface="Avenir"/>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GB" sz="1600">
                          <a:sym typeface="Avenir"/>
                        </a:rPr>
                        <a:t>Allex</a:t>
                      </a:r>
                      <a:endParaRPr sz="1600">
                        <a:latin typeface="Cambria" panose="02040503050406030204" pitchFamily="18" charset="0"/>
                        <a:ea typeface="Cambria" panose="02040503050406030204" pitchFamily="18" charset="0"/>
                        <a:cs typeface="Avenir"/>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GB" sz="1600">
                          <a:sym typeface="Avenir"/>
                        </a:rPr>
                        <a:t>USA</a:t>
                      </a:r>
                      <a:endParaRPr sz="1600">
                        <a:latin typeface="Cambria" panose="02040503050406030204" pitchFamily="18" charset="0"/>
                        <a:ea typeface="Cambria" panose="02040503050406030204" pitchFamily="18" charset="0"/>
                        <a:cs typeface="Avenir"/>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GB" sz="1600" dirty="0">
                          <a:sym typeface="Avenir"/>
                        </a:rPr>
                        <a:t>New York</a:t>
                      </a:r>
                      <a:endParaRPr sz="1600" dirty="0">
                        <a:latin typeface="Cambria" panose="02040503050406030204" pitchFamily="18" charset="0"/>
                        <a:ea typeface="Cambria" panose="02040503050406030204" pitchFamily="18" charset="0"/>
                        <a:cs typeface="Avenir"/>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Tree>
    <p:custDataLst>
      <p:tags r:id="rId1"/>
    </p:custDataLst>
    <p:extLst>
      <p:ext uri="{BB962C8B-B14F-4D97-AF65-F5344CB8AC3E}">
        <p14:creationId xmlns:p14="http://schemas.microsoft.com/office/powerpoint/2010/main" val="3204938334"/>
      </p:ext>
    </p:extLst>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66F3BDE5-11D9-4CA7-976E-E6A7E060084A}"/>
              </a:ext>
            </a:extLst>
          </p:cNvPr>
          <p:cNvGrpSpPr/>
          <p:nvPr/>
        </p:nvGrpSpPr>
        <p:grpSpPr>
          <a:xfrm>
            <a:off x="336849" y="2189777"/>
            <a:ext cx="8470302" cy="2478447"/>
            <a:chOff x="240220" y="1712553"/>
            <a:chExt cx="8470302" cy="2478447"/>
          </a:xfrm>
        </p:grpSpPr>
        <p:grpSp>
          <p:nvGrpSpPr>
            <p:cNvPr id="6" name="Group 5">
              <a:extLst>
                <a:ext uri="{FF2B5EF4-FFF2-40B4-BE49-F238E27FC236}">
                  <a16:creationId xmlns:a16="http://schemas.microsoft.com/office/drawing/2014/main" xmlns="" id="{73B673AA-90B4-413D-BC5C-ABDE46FF6B76}"/>
                </a:ext>
              </a:extLst>
            </p:cNvPr>
            <p:cNvGrpSpPr/>
            <p:nvPr/>
          </p:nvGrpSpPr>
          <p:grpSpPr>
            <a:xfrm>
              <a:off x="240220" y="1712553"/>
              <a:ext cx="8470301" cy="1259247"/>
              <a:chOff x="266693" y="3301916"/>
              <a:chExt cx="8470301" cy="1259247"/>
            </a:xfrm>
          </p:grpSpPr>
          <p:sp>
            <p:nvSpPr>
              <p:cNvPr id="7" name="Content Placeholder 1">
                <a:extLst>
                  <a:ext uri="{FF2B5EF4-FFF2-40B4-BE49-F238E27FC236}">
                    <a16:creationId xmlns:a16="http://schemas.microsoft.com/office/drawing/2014/main" xmlns="" id="{8EC2F6FC-3775-4CA7-9BF3-5F3A86DC6A18}"/>
                  </a:ext>
                </a:extLst>
              </p:cNvPr>
              <p:cNvSpPr txBox="1">
                <a:spLocks/>
              </p:cNvSpPr>
              <p:nvPr/>
            </p:nvSpPr>
            <p:spPr>
              <a:xfrm>
                <a:off x="457993" y="3431067"/>
                <a:ext cx="8279001" cy="1130096"/>
              </a:xfrm>
              <a:prstGeom prst="rect">
                <a:avLst/>
              </a:prstGeom>
              <a:solidFill>
                <a:schemeClr val="accent6">
                  <a:lumMod val="20000"/>
                  <a:lumOff val="80000"/>
                </a:schemeClr>
              </a:solidFill>
            </p:spPr>
            <p:txBody>
              <a:bodyPr/>
              <a:lstStyle>
                <a:lvl1pPr marL="341313" indent="-341313" algn="l" defTabSz="455613" rtl="0" eaLnBrk="0" fontAlgn="base" hangingPunct="0">
                  <a:spcBef>
                    <a:spcPct val="20000"/>
                  </a:spcBef>
                  <a:spcAft>
                    <a:spcPct val="0"/>
                  </a:spcAft>
                  <a:buFont typeface="Arial" charset="0"/>
                  <a:buChar char="•"/>
                  <a:defRPr sz="3200" kern="1200">
                    <a:solidFill>
                      <a:schemeClr val="tx1"/>
                    </a:solidFill>
                    <a:latin typeface="Cambria" pitchFamily="18" charset="0"/>
                    <a:ea typeface="MS PGothic" pitchFamily="34" charset="-128"/>
                    <a:cs typeface="MS PGothic"/>
                  </a:defRPr>
                </a:lvl1pPr>
                <a:lvl2pPr marL="741363" indent="-284163" algn="l" defTabSz="455613" rtl="0" eaLnBrk="0" fontAlgn="base" hangingPunct="0">
                  <a:spcBef>
                    <a:spcPct val="20000"/>
                  </a:spcBef>
                  <a:spcAft>
                    <a:spcPct val="0"/>
                  </a:spcAft>
                  <a:buFont typeface="Arial" charset="0"/>
                  <a:buChar char="–"/>
                  <a:defRPr sz="2800" kern="1200">
                    <a:solidFill>
                      <a:schemeClr val="tx1"/>
                    </a:solidFill>
                    <a:latin typeface="Cambria" pitchFamily="18" charset="0"/>
                    <a:ea typeface="MS PGothic" pitchFamily="34" charset="-128"/>
                    <a:cs typeface="MS PGothic"/>
                  </a:defRPr>
                </a:lvl2pPr>
                <a:lvl3pPr marL="1141413" indent="-227013" algn="l" defTabSz="455613" rtl="0" eaLnBrk="0" fontAlgn="base" hangingPunct="0">
                  <a:spcBef>
                    <a:spcPct val="20000"/>
                  </a:spcBef>
                  <a:spcAft>
                    <a:spcPct val="0"/>
                  </a:spcAft>
                  <a:buFont typeface="Arial" charset="0"/>
                  <a:buChar char="•"/>
                  <a:defRPr sz="2400" kern="1200">
                    <a:solidFill>
                      <a:schemeClr val="tx1"/>
                    </a:solidFill>
                    <a:latin typeface="Cambria" pitchFamily="18" charset="0"/>
                    <a:ea typeface="MS PGothic" pitchFamily="34" charset="-128"/>
                    <a:cs typeface="MS PGothic"/>
                  </a:defRPr>
                </a:lvl3pPr>
                <a:lvl4pPr marL="1598613" indent="-227013" algn="l" defTabSz="455613" rtl="0" eaLnBrk="0" fontAlgn="base" hangingPunct="0">
                  <a:spcBef>
                    <a:spcPct val="20000"/>
                  </a:spcBef>
                  <a:spcAft>
                    <a:spcPct val="0"/>
                  </a:spcAft>
                  <a:buFont typeface="Arial" charset="0"/>
                  <a:buChar char="–"/>
                  <a:defRPr sz="2000" kern="1200">
                    <a:solidFill>
                      <a:schemeClr val="tx1"/>
                    </a:solidFill>
                    <a:latin typeface="Cambria" pitchFamily="18" charset="0"/>
                    <a:ea typeface="MS PGothic" pitchFamily="34" charset="-128"/>
                    <a:cs typeface="MS PGothic"/>
                  </a:defRPr>
                </a:lvl4pPr>
                <a:lvl5pPr marL="2055813" indent="-227013" algn="l" defTabSz="455613" rtl="0" eaLnBrk="0" fontAlgn="base" hangingPunct="0">
                  <a:spcBef>
                    <a:spcPct val="20000"/>
                  </a:spcBef>
                  <a:spcAft>
                    <a:spcPct val="0"/>
                  </a:spcAft>
                  <a:buFont typeface="Arial" charset="0"/>
                  <a:buChar char="»"/>
                  <a:defRPr sz="2000" kern="1200">
                    <a:solidFill>
                      <a:schemeClr val="tx1"/>
                    </a:solidFill>
                    <a:latin typeface="Cambria" pitchFamily="18" charset="0"/>
                    <a:ea typeface="MS PGothic" pitchFamily="34" charset="-128"/>
                    <a:cs typeface="MS PGothic"/>
                  </a:defRPr>
                </a:lvl5pPr>
                <a:lvl6pPr marL="2514306" indent="-228573" algn="l" defTabSz="457146" rtl="0" eaLnBrk="1" latinLnBrk="0" hangingPunct="1">
                  <a:spcBef>
                    <a:spcPct val="20000"/>
                  </a:spcBef>
                  <a:buFont typeface="Arial"/>
                  <a:buChar char="•"/>
                  <a:defRPr sz="2000" kern="1200">
                    <a:solidFill>
                      <a:schemeClr val="tx1"/>
                    </a:solidFill>
                    <a:latin typeface="+mn-lt"/>
                    <a:ea typeface="+mn-ea"/>
                    <a:cs typeface="+mn-cs"/>
                  </a:defRPr>
                </a:lvl6pPr>
                <a:lvl7pPr marL="2971453" indent="-228573" algn="l" defTabSz="457146" rtl="0" eaLnBrk="1" latinLnBrk="0" hangingPunct="1">
                  <a:spcBef>
                    <a:spcPct val="20000"/>
                  </a:spcBef>
                  <a:buFont typeface="Arial"/>
                  <a:buChar char="•"/>
                  <a:defRPr sz="2000" kern="1200">
                    <a:solidFill>
                      <a:schemeClr val="tx1"/>
                    </a:solidFill>
                    <a:latin typeface="+mn-lt"/>
                    <a:ea typeface="+mn-ea"/>
                    <a:cs typeface="+mn-cs"/>
                  </a:defRPr>
                </a:lvl7pPr>
                <a:lvl8pPr marL="3428599" indent="-228573" algn="l" defTabSz="457146" rtl="0" eaLnBrk="1" latinLnBrk="0" hangingPunct="1">
                  <a:spcBef>
                    <a:spcPct val="20000"/>
                  </a:spcBef>
                  <a:buFont typeface="Arial"/>
                  <a:buChar char="•"/>
                  <a:defRPr sz="2000" kern="1200">
                    <a:solidFill>
                      <a:schemeClr val="tx1"/>
                    </a:solidFill>
                    <a:latin typeface="+mn-lt"/>
                    <a:ea typeface="+mn-ea"/>
                    <a:cs typeface="+mn-cs"/>
                  </a:defRPr>
                </a:lvl8pPr>
                <a:lvl9pPr marL="3885746" indent="-228573" algn="l" defTabSz="457146"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IN" sz="2000" b="1" dirty="0"/>
                  <a:t> </a:t>
                </a:r>
                <a:r>
                  <a:rPr lang="en-US" sz="2000" dirty="0"/>
                  <a:t>A Where clause predicate is an expression which evaluates to a Boolean value to determine which row or a set of rows are relevant to a particular query.</a:t>
                </a:r>
              </a:p>
            </p:txBody>
          </p:sp>
          <p:sp>
            <p:nvSpPr>
              <p:cNvPr id="8" name="Rectangle 7">
                <a:extLst>
                  <a:ext uri="{FF2B5EF4-FFF2-40B4-BE49-F238E27FC236}">
                    <a16:creationId xmlns:a16="http://schemas.microsoft.com/office/drawing/2014/main" xmlns="" id="{4E22DDE0-250F-43E8-9F35-EE33911A4C7D}"/>
                  </a:ext>
                </a:extLst>
              </p:cNvPr>
              <p:cNvSpPr/>
              <p:nvPr/>
            </p:nvSpPr>
            <p:spPr>
              <a:xfrm rot="20810659">
                <a:off x="266693" y="3301916"/>
                <a:ext cx="586556" cy="402386"/>
              </a:xfrm>
              <a:prstGeom prst="rect">
                <a:avLst/>
              </a:prstGeom>
              <a:solidFill>
                <a:srgbClr val="19705D"/>
              </a:solidFill>
              <a:ln>
                <a:noFill/>
              </a:ln>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grpSp>
        <p:sp>
          <p:nvSpPr>
            <p:cNvPr id="10" name="Content Placeholder 4">
              <a:extLst>
                <a:ext uri="{FF2B5EF4-FFF2-40B4-BE49-F238E27FC236}">
                  <a16:creationId xmlns:a16="http://schemas.microsoft.com/office/drawing/2014/main" xmlns="" id="{C297CBFC-A91D-4290-AA7E-E11C7656FF26}"/>
                </a:ext>
              </a:extLst>
            </p:cNvPr>
            <p:cNvSpPr txBox="1">
              <a:spLocks/>
            </p:cNvSpPr>
            <p:nvPr/>
          </p:nvSpPr>
          <p:spPr>
            <a:xfrm>
              <a:off x="482510" y="3462683"/>
              <a:ext cx="8228012" cy="728317"/>
            </a:xfrm>
            <a:prstGeom prst="rect">
              <a:avLst/>
            </a:prstGeom>
            <a:solidFill>
              <a:schemeClr val="accent6">
                <a:lumMod val="20000"/>
                <a:lumOff val="80000"/>
              </a:schemeClr>
            </a:solidFill>
          </p:spPr>
          <p:txBody>
            <a:bodyPr>
              <a:normAutofit lnSpcReduction="10000"/>
            </a:bodyPr>
            <a:lstStyle>
              <a:lvl1pPr marL="341313" indent="-341313" algn="l" defTabSz="455613"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MS PGothic"/>
                </a:defRPr>
              </a:lvl1pPr>
              <a:lvl2pPr marL="741363" indent="-284163" algn="l" defTabSz="455613"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S PGothic"/>
                </a:defRPr>
              </a:lvl2pPr>
              <a:lvl3pPr marL="1141413" indent="-227013" algn="l" defTabSz="455613"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S PGothic"/>
                </a:defRPr>
              </a:lvl3pPr>
              <a:lvl4pPr marL="15986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a:defRPr>
              </a:lvl4pPr>
              <a:lvl5pPr marL="20558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a:defRPr>
              </a:lvl5pPr>
              <a:lvl6pPr marL="2514306" indent="-228573" algn="l" defTabSz="457146" rtl="0" eaLnBrk="1" latinLnBrk="0" hangingPunct="1">
                <a:spcBef>
                  <a:spcPct val="20000"/>
                </a:spcBef>
                <a:buFont typeface="Arial"/>
                <a:buChar char="•"/>
                <a:defRPr sz="2000" kern="1200">
                  <a:solidFill>
                    <a:schemeClr val="tx1"/>
                  </a:solidFill>
                  <a:latin typeface="+mn-lt"/>
                  <a:ea typeface="+mn-ea"/>
                  <a:cs typeface="+mn-cs"/>
                </a:defRPr>
              </a:lvl6pPr>
              <a:lvl7pPr marL="2971453" indent="-228573" algn="l" defTabSz="457146" rtl="0" eaLnBrk="1" latinLnBrk="0" hangingPunct="1">
                <a:spcBef>
                  <a:spcPct val="20000"/>
                </a:spcBef>
                <a:buFont typeface="Arial"/>
                <a:buChar char="•"/>
                <a:defRPr sz="2000" kern="1200">
                  <a:solidFill>
                    <a:schemeClr val="tx1"/>
                  </a:solidFill>
                  <a:latin typeface="+mn-lt"/>
                  <a:ea typeface="+mn-ea"/>
                  <a:cs typeface="+mn-cs"/>
                </a:defRPr>
              </a:lvl7pPr>
              <a:lvl8pPr marL="3428599" indent="-228573" algn="l" defTabSz="457146" rtl="0" eaLnBrk="1" latinLnBrk="0" hangingPunct="1">
                <a:spcBef>
                  <a:spcPct val="20000"/>
                </a:spcBef>
                <a:buFont typeface="Arial"/>
                <a:buChar char="•"/>
                <a:defRPr sz="2000" kern="1200">
                  <a:solidFill>
                    <a:schemeClr val="tx1"/>
                  </a:solidFill>
                  <a:latin typeface="+mn-lt"/>
                  <a:ea typeface="+mn-ea"/>
                  <a:cs typeface="+mn-cs"/>
                </a:defRPr>
              </a:lvl8pPr>
              <a:lvl9pPr marL="3885746" indent="-228573" algn="l" defTabSz="457146"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defTabSz="800100">
                <a:lnSpc>
                  <a:spcPct val="90000"/>
                </a:lnSpc>
                <a:spcBef>
                  <a:spcPct val="0"/>
                </a:spcBef>
                <a:spcAft>
                  <a:spcPct val="35000"/>
                </a:spcAft>
                <a:buSzPts val="1600"/>
                <a:buFont typeface="Arial" panose="020B0604020202020204" pitchFamily="34" charset="0"/>
                <a:buChar char="•"/>
              </a:pPr>
              <a:r>
                <a:rPr lang="en-US" sz="2000" dirty="0">
                  <a:latin typeface="Cambria" panose="02040503050406030204" pitchFamily="18" charset="0"/>
                  <a:ea typeface="Cambria" panose="02040503050406030204" pitchFamily="18" charset="0"/>
                  <a:sym typeface="Avenir"/>
                </a:rPr>
                <a:t>More precisely we can say by using predicates in the where clause we can filter out records.</a:t>
              </a:r>
              <a:endParaRPr lang="en-US" sz="2000" dirty="0"/>
            </a:p>
            <a:p>
              <a:pPr marL="0" indent="0">
                <a:buNone/>
                <a:defRPr/>
              </a:pPr>
              <a:endParaRPr lang="en-US" sz="2000" dirty="0"/>
            </a:p>
          </p:txBody>
        </p:sp>
        <p:sp>
          <p:nvSpPr>
            <p:cNvPr id="11" name="Rectangle 10">
              <a:extLst>
                <a:ext uri="{FF2B5EF4-FFF2-40B4-BE49-F238E27FC236}">
                  <a16:creationId xmlns:a16="http://schemas.microsoft.com/office/drawing/2014/main" xmlns="" id="{7DE01522-09D0-4915-BB6F-08FE5CC661B5}"/>
                </a:ext>
              </a:extLst>
            </p:cNvPr>
            <p:cNvSpPr/>
            <p:nvPr/>
          </p:nvSpPr>
          <p:spPr>
            <a:xfrm rot="20810659">
              <a:off x="254369" y="3377596"/>
              <a:ext cx="586556" cy="402386"/>
            </a:xfrm>
            <a:prstGeom prst="rect">
              <a:avLst/>
            </a:prstGeom>
            <a:solidFill>
              <a:srgbClr val="19705D"/>
            </a:solidFill>
            <a:ln>
              <a:noFill/>
            </a:ln>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grpSp>
      <p:sp>
        <p:nvSpPr>
          <p:cNvPr id="9" name="Title 1">
            <a:extLst>
              <a:ext uri="{FF2B5EF4-FFF2-40B4-BE49-F238E27FC236}">
                <a16:creationId xmlns:a16="http://schemas.microsoft.com/office/drawing/2014/main" xmlns="" id="{99DA6EB7-D4A4-4AD4-9648-D5842D6EE8C5}"/>
              </a:ext>
            </a:extLst>
          </p:cNvPr>
          <p:cNvSpPr txBox="1">
            <a:spLocks/>
          </p:cNvSpPr>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Where Clause Predicates</a:t>
            </a:r>
          </a:p>
          <a:p>
            <a:pPr algn="l"/>
            <a:endParaRPr lang="en-US" sz="2400" b="1" dirty="0">
              <a:latin typeface="Cambria" pitchFamily="18" charset="0"/>
            </a:endParaRPr>
          </a:p>
        </p:txBody>
      </p:sp>
    </p:spTree>
    <p:extLst>
      <p:ext uri="{BB962C8B-B14F-4D97-AF65-F5344CB8AC3E}">
        <p14:creationId xmlns:p14="http://schemas.microsoft.com/office/powerpoint/2010/main" val="351281313"/>
      </p:ext>
    </p:extLst>
  </p:cSld>
  <p:clrMapOvr>
    <a:masterClrMapping/>
  </p:clrMapOvr>
  <p:transition>
    <p:wipe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6">
            <a:extLst>
              <a:ext uri="{FF2B5EF4-FFF2-40B4-BE49-F238E27FC236}">
                <a16:creationId xmlns:a16="http://schemas.microsoft.com/office/drawing/2014/main" xmlns="" id="{4452ED9F-4BE4-48A2-AD7F-74F0A4C1046A}"/>
              </a:ext>
            </a:extLst>
          </p:cNvPr>
          <p:cNvSpPr/>
          <p:nvPr/>
        </p:nvSpPr>
        <p:spPr>
          <a:xfrm>
            <a:off x="457200" y="1425464"/>
            <a:ext cx="8229600" cy="4746736"/>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latin typeface="Cambria"/>
            </a:endParaRPr>
          </a:p>
        </p:txBody>
      </p:sp>
      <p:sp>
        <p:nvSpPr>
          <p:cNvPr id="2" name="Rectangle 1">
            <a:extLst>
              <a:ext uri="{FF2B5EF4-FFF2-40B4-BE49-F238E27FC236}">
                <a16:creationId xmlns:a16="http://schemas.microsoft.com/office/drawing/2014/main" xmlns="" id="{043EB00F-597A-4904-A7F1-E30BA36B74F7}"/>
              </a:ext>
            </a:extLst>
          </p:cNvPr>
          <p:cNvSpPr/>
          <p:nvPr/>
        </p:nvSpPr>
        <p:spPr>
          <a:xfrm>
            <a:off x="647700" y="1659785"/>
            <a:ext cx="7848600" cy="4278094"/>
          </a:xfrm>
          <a:prstGeom prst="rect">
            <a:avLst/>
          </a:prstGeom>
        </p:spPr>
        <p:txBody>
          <a:bodyPr wrap="square">
            <a:spAutoFit/>
          </a:bodyPr>
          <a:lstStyle/>
          <a:p>
            <a:pPr marL="342900" lvl="0" indent="-342900">
              <a:lnSpc>
                <a:spcPct val="17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Avenir"/>
                <a:sym typeface="Avenir"/>
              </a:rPr>
              <a:t>The relational data model uses tables to represent data and the relationships among these data.</a:t>
            </a:r>
          </a:p>
          <a:p>
            <a:pPr marL="342900" lvl="0" indent="-342900">
              <a:lnSpc>
                <a:spcPct val="17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Avenir"/>
                <a:sym typeface="Avenir"/>
              </a:rPr>
              <a:t>Each table has multiple columns and each column is identified by a unique name. It is a low-level model.</a:t>
            </a:r>
          </a:p>
          <a:p>
            <a:pPr marL="342900" lvl="0" indent="-342900">
              <a:lnSpc>
                <a:spcPct val="17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Avenir"/>
                <a:sym typeface="Avenir"/>
              </a:rPr>
              <a:t>The relational data model makes it easy to design, implement, maintain, uses the database.</a:t>
            </a:r>
          </a:p>
          <a:p>
            <a:pPr marL="342900" lvl="0" indent="-342900">
              <a:lnSpc>
                <a:spcPct val="17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Avenir"/>
                <a:sym typeface="Avenir"/>
              </a:rPr>
              <a:t>The main reason for the popularity of relational model is the presence of powerful query capability</a:t>
            </a:r>
            <a:r>
              <a:rPr lang="en-US" sz="2000" dirty="0" smtClean="0">
                <a:latin typeface="Cambria" panose="02040503050406030204" pitchFamily="18" charset="0"/>
                <a:ea typeface="Cambria" panose="02040503050406030204" pitchFamily="18" charset="0"/>
                <a:cs typeface="Avenir"/>
                <a:sym typeface="Avenir"/>
              </a:rPr>
              <a:t>.</a:t>
            </a:r>
            <a:endParaRPr lang="en-US" sz="2000" dirty="0">
              <a:latin typeface="Cambria" panose="02040503050406030204" pitchFamily="18" charset="0"/>
              <a:ea typeface="Cambria" panose="02040503050406030204" pitchFamily="18" charset="0"/>
              <a:cs typeface="Avenir"/>
              <a:sym typeface="Avenir"/>
            </a:endParaRPr>
          </a:p>
        </p:txBody>
      </p:sp>
      <p:sp>
        <p:nvSpPr>
          <p:cNvPr id="6" name="Title 1">
            <a:extLst>
              <a:ext uri="{FF2B5EF4-FFF2-40B4-BE49-F238E27FC236}">
                <a16:creationId xmlns:a16="http://schemas.microsoft.com/office/drawing/2014/main" xmlns="" id="{8ECB518F-AD76-4C11-AED9-D1A5E0470BEE}"/>
              </a:ext>
            </a:extLst>
          </p:cNvPr>
          <p:cNvSpPr txBox="1">
            <a:spLocks/>
          </p:cNvSpPr>
          <p:nvPr/>
        </p:nvSpPr>
        <p:spPr bwMode="auto">
          <a:xfrm>
            <a:off x="0"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Record-Based Data Models</a:t>
            </a:r>
          </a:p>
        </p:txBody>
      </p:sp>
      <p:sp>
        <p:nvSpPr>
          <p:cNvPr id="8" name="Rectangle 7">
            <a:extLst>
              <a:ext uri="{FF2B5EF4-FFF2-40B4-BE49-F238E27FC236}">
                <a16:creationId xmlns:a16="http://schemas.microsoft.com/office/drawing/2014/main" xmlns="" id="{507EB7F6-0DB8-4AE1-B527-051BCB3F1666}"/>
              </a:ext>
            </a:extLst>
          </p:cNvPr>
          <p:cNvSpPr/>
          <p:nvPr/>
        </p:nvSpPr>
        <p:spPr>
          <a:xfrm>
            <a:off x="381000" y="773668"/>
            <a:ext cx="2842638" cy="400110"/>
          </a:xfrm>
          <a:prstGeom prst="rect">
            <a:avLst/>
          </a:prstGeom>
        </p:spPr>
        <p:txBody>
          <a:bodyPr wrap="none">
            <a:spAutoFit/>
          </a:bodyPr>
          <a:lstStyle/>
          <a:p>
            <a:r>
              <a:rPr lang="en-IN" sz="2000" b="1" dirty="0">
                <a:latin typeface="Cambria" panose="02040503050406030204" pitchFamily="18" charset="0"/>
                <a:ea typeface="Cambria" panose="02040503050406030204" pitchFamily="18" charset="0"/>
              </a:rPr>
              <a:t>Relational Data Model </a:t>
            </a:r>
          </a:p>
        </p:txBody>
      </p:sp>
    </p:spTree>
    <p:custDataLst>
      <p:tags r:id="rId1"/>
    </p:custDataLst>
    <p:extLst>
      <p:ext uri="{BB962C8B-B14F-4D97-AF65-F5344CB8AC3E}">
        <p14:creationId xmlns:p14="http://schemas.microsoft.com/office/powerpoint/2010/main" val="2784829120"/>
      </p:ext>
    </p:extLst>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1C95DC80-3AE8-4F9E-B5B0-EEDED4364DF5}"/>
              </a:ext>
            </a:extLst>
          </p:cNvPr>
          <p:cNvSpPr/>
          <p:nvPr/>
        </p:nvSpPr>
        <p:spPr>
          <a:xfrm>
            <a:off x="1219200" y="1066800"/>
            <a:ext cx="6858000" cy="707886"/>
          </a:xfrm>
          <a:prstGeom prst="rect">
            <a:avLst/>
          </a:prstGeom>
        </p:spPr>
        <p:txBody>
          <a:bodyPr wrap="square">
            <a:spAutoFit/>
          </a:bodyPr>
          <a:lstStyle/>
          <a:p>
            <a:endParaRPr lang="en-US" sz="20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p:txBody>
      </p:sp>
      <p:sp>
        <p:nvSpPr>
          <p:cNvPr id="6" name="Title 1">
            <a:extLst>
              <a:ext uri="{FF2B5EF4-FFF2-40B4-BE49-F238E27FC236}">
                <a16:creationId xmlns:a16="http://schemas.microsoft.com/office/drawing/2014/main" xmlns="" id="{44A16F07-370E-4AF6-993B-7AC67990A7A2}"/>
              </a:ext>
            </a:extLst>
          </p:cNvPr>
          <p:cNvSpPr txBox="1">
            <a:spLocks/>
          </p:cNvSpPr>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Where Clause Predicates</a:t>
            </a:r>
          </a:p>
          <a:p>
            <a:pPr algn="l"/>
            <a:endParaRPr lang="en-US" sz="2400" b="1" dirty="0">
              <a:latin typeface="Cambria" pitchFamily="18" charset="0"/>
            </a:endParaRPr>
          </a:p>
        </p:txBody>
      </p:sp>
      <p:grpSp>
        <p:nvGrpSpPr>
          <p:cNvPr id="3" name="Group 2">
            <a:extLst>
              <a:ext uri="{FF2B5EF4-FFF2-40B4-BE49-F238E27FC236}">
                <a16:creationId xmlns:a16="http://schemas.microsoft.com/office/drawing/2014/main" xmlns="" id="{D6B2B1B6-4DAA-4C8E-B701-BF8757E3C9CA}"/>
              </a:ext>
            </a:extLst>
          </p:cNvPr>
          <p:cNvGrpSpPr/>
          <p:nvPr/>
        </p:nvGrpSpPr>
        <p:grpSpPr>
          <a:xfrm>
            <a:off x="762000" y="914400"/>
            <a:ext cx="7620000" cy="5562599"/>
            <a:chOff x="762000" y="2057400"/>
            <a:chExt cx="7620000" cy="2902225"/>
          </a:xfrm>
        </p:grpSpPr>
        <p:sp>
          <p:nvSpPr>
            <p:cNvPr id="4" name="Rounded Rectangle 6">
              <a:extLst>
                <a:ext uri="{FF2B5EF4-FFF2-40B4-BE49-F238E27FC236}">
                  <a16:creationId xmlns:a16="http://schemas.microsoft.com/office/drawing/2014/main" xmlns="" id="{259D2B00-F0DD-4052-8485-5D4C0C43581C}"/>
                </a:ext>
              </a:extLst>
            </p:cNvPr>
            <p:cNvSpPr/>
            <p:nvPr/>
          </p:nvSpPr>
          <p:spPr>
            <a:xfrm>
              <a:off x="762000" y="2057400"/>
              <a:ext cx="7620000" cy="2858307"/>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latin typeface="Cambria"/>
              </a:endParaRPr>
            </a:p>
          </p:txBody>
        </p:sp>
        <p:sp>
          <p:nvSpPr>
            <p:cNvPr id="2" name="Rectangle 1">
              <a:extLst>
                <a:ext uri="{FF2B5EF4-FFF2-40B4-BE49-F238E27FC236}">
                  <a16:creationId xmlns:a16="http://schemas.microsoft.com/office/drawing/2014/main" xmlns="" id="{F39919F1-30B2-4830-8F1C-309745298A4A}"/>
                </a:ext>
              </a:extLst>
            </p:cNvPr>
            <p:cNvSpPr/>
            <p:nvPr/>
          </p:nvSpPr>
          <p:spPr>
            <a:xfrm>
              <a:off x="1143000" y="2101318"/>
              <a:ext cx="6858000" cy="2858307"/>
            </a:xfrm>
            <a:prstGeom prst="rect">
              <a:avLst/>
            </a:prstGeom>
          </p:spPr>
          <p:txBody>
            <a:bodyPr wrap="square">
              <a:spAutoFit/>
            </a:bodyPr>
            <a:lstStyle/>
            <a:p>
              <a:r>
                <a:rPr lang="en-US" sz="2000" dirty="0">
                  <a:latin typeface="Cambria" panose="02040503050406030204" pitchFamily="18" charset="0"/>
                </a:rPr>
                <a:t>The Where Clause supports the following types of predicates:</a:t>
              </a:r>
            </a:p>
            <a:p>
              <a:endParaRPr lang="en-US" sz="2000" dirty="0">
                <a:latin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rPr>
                <a:t>Comparison</a:t>
              </a:r>
            </a:p>
            <a:p>
              <a:pPr marL="800100" lvl="1" indent="-342900">
                <a:buFont typeface="Arial" panose="020B0604020202020204" pitchFamily="34" charset="0"/>
                <a:buChar char="•"/>
              </a:pPr>
              <a:r>
                <a:rPr lang="en-US" dirty="0">
                  <a:latin typeface="Cambria" panose="02040503050406030204" pitchFamily="18" charset="0"/>
                </a:rPr>
                <a:t>=	Equal</a:t>
              </a:r>
            </a:p>
            <a:p>
              <a:pPr marL="800100" lvl="1" indent="-342900">
                <a:buFont typeface="Arial" panose="020B0604020202020204" pitchFamily="34" charset="0"/>
                <a:buChar char="•"/>
              </a:pPr>
              <a:r>
                <a:rPr lang="en-US" dirty="0">
                  <a:latin typeface="Cambria" panose="02040503050406030204" pitchFamily="18" charset="0"/>
                </a:rPr>
                <a:t>&lt;&gt; 	Not Equal</a:t>
              </a:r>
            </a:p>
            <a:p>
              <a:pPr marL="800100" lvl="1" indent="-342900">
                <a:buFont typeface="Arial" panose="020B0604020202020204" pitchFamily="34" charset="0"/>
                <a:buChar char="•"/>
              </a:pPr>
              <a:r>
                <a:rPr lang="en-US" dirty="0">
                  <a:latin typeface="Cambria" panose="02040503050406030204" pitchFamily="18" charset="0"/>
                </a:rPr>
                <a:t>&lt;	Less Than</a:t>
              </a:r>
            </a:p>
            <a:p>
              <a:pPr marL="800100" lvl="1" indent="-342900">
                <a:buFont typeface="Arial" panose="020B0604020202020204" pitchFamily="34" charset="0"/>
                <a:buChar char="•"/>
              </a:pPr>
              <a:r>
                <a:rPr lang="en-US" dirty="0">
                  <a:latin typeface="Cambria" panose="02040503050406030204" pitchFamily="18" charset="0"/>
                </a:rPr>
                <a:t>&lt;=	Less Than Or Equal</a:t>
              </a:r>
            </a:p>
            <a:p>
              <a:pPr marL="342900" indent="-342900">
                <a:buFont typeface="Arial" panose="020B0604020202020204" pitchFamily="34" charset="0"/>
                <a:buChar char="•"/>
              </a:pPr>
              <a:endParaRPr lang="en-US" sz="2000" dirty="0">
                <a:latin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rPr>
                <a:t>Pattern Matching</a:t>
              </a:r>
            </a:p>
            <a:p>
              <a:pPr marL="342900" indent="-342900">
                <a:buFont typeface="Arial" panose="020B0604020202020204" pitchFamily="34" charset="0"/>
                <a:buChar char="•"/>
              </a:pPr>
              <a:endParaRPr lang="en-US" sz="2000" dirty="0">
                <a:latin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rPr>
                <a:t>LIKE ( Used for Wildcard Filtering)</a:t>
              </a:r>
            </a:p>
            <a:p>
              <a:pPr marL="342900" indent="-342900">
                <a:buFont typeface="Arial" panose="020B0604020202020204" pitchFamily="34" charset="0"/>
                <a:buChar char="•"/>
              </a:pPr>
              <a:endParaRPr lang="en-US" sz="2000" dirty="0">
                <a:latin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rPr>
                <a:t>BETWEEN</a:t>
              </a:r>
            </a:p>
            <a:p>
              <a:pPr marL="342900" indent="-342900">
                <a:buFont typeface="Arial" panose="020B0604020202020204" pitchFamily="34" charset="0"/>
                <a:buChar char="•"/>
              </a:pPr>
              <a:endParaRPr lang="en-US" sz="2000" dirty="0">
                <a:latin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rPr>
                <a:t>IN</a:t>
              </a:r>
            </a:p>
            <a:p>
              <a:pPr marL="342900" indent="-342900">
                <a:buFont typeface="Arial" panose="020B0604020202020204" pitchFamily="34" charset="0"/>
                <a:buChar char="•"/>
              </a:pPr>
              <a:endParaRPr lang="en-US" sz="2000" dirty="0">
                <a:latin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rPr>
                <a:t>IS NULL</a:t>
              </a:r>
            </a:p>
            <a:p>
              <a:pPr marL="342900" lvl="0" indent="-342900" defTabSz="800100">
                <a:lnSpc>
                  <a:spcPct val="90000"/>
                </a:lnSpc>
                <a:spcBef>
                  <a:spcPct val="0"/>
                </a:spcBef>
                <a:spcAft>
                  <a:spcPct val="35000"/>
                </a:spcAft>
                <a:buSzPts val="1600"/>
                <a:buFont typeface="Arial" panose="020B0604020202020204" pitchFamily="34" charset="0"/>
                <a:buChar char="•"/>
              </a:pPr>
              <a:endParaRPr lang="en-IN" sz="2000" dirty="0">
                <a:latin typeface="Cambria" panose="02040503050406030204" pitchFamily="18" charset="0"/>
                <a:ea typeface="Cambria" panose="02040503050406030204" pitchFamily="18" charset="0"/>
              </a:endParaRPr>
            </a:p>
          </p:txBody>
        </p:sp>
      </p:grpSp>
    </p:spTree>
    <p:extLst>
      <p:ext uri="{BB962C8B-B14F-4D97-AF65-F5344CB8AC3E}">
        <p14:creationId xmlns:p14="http://schemas.microsoft.com/office/powerpoint/2010/main" val="3625007728"/>
      </p:ext>
    </p:extLst>
  </p:cSld>
  <p:clrMapOvr>
    <a:masterClrMapping/>
  </p:clrMapOvr>
  <p:transition>
    <p:wipe dir="u"/>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4">
            <a:extLst>
              <a:ext uri="{FF2B5EF4-FFF2-40B4-BE49-F238E27FC236}">
                <a16:creationId xmlns:a16="http://schemas.microsoft.com/office/drawing/2014/main" xmlns="" id="{84301234-0C39-46EB-A94A-C424C45FE9E6}"/>
              </a:ext>
            </a:extLst>
          </p:cNvPr>
          <p:cNvSpPr txBox="1">
            <a:spLocks/>
          </p:cNvSpPr>
          <p:nvPr/>
        </p:nvSpPr>
        <p:spPr>
          <a:xfrm>
            <a:off x="0" y="990599"/>
            <a:ext cx="9144000" cy="1371601"/>
          </a:xfrm>
          <a:prstGeom prst="rect">
            <a:avLst/>
          </a:prstGeom>
          <a:solidFill>
            <a:schemeClr val="accent6">
              <a:lumMod val="20000"/>
              <a:lumOff val="80000"/>
            </a:schemeClr>
          </a:solidFill>
        </p:spPr>
        <p:txBody>
          <a:bodyPr anchor="ctr">
            <a:normAutofit/>
          </a:bodyPr>
          <a:lstStyle>
            <a:lvl1pPr marL="341313" indent="-341313" algn="l" defTabSz="455613"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MS PGothic"/>
              </a:defRPr>
            </a:lvl1pPr>
            <a:lvl2pPr marL="741363" indent="-284163" algn="l" defTabSz="455613"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S PGothic"/>
              </a:defRPr>
            </a:lvl2pPr>
            <a:lvl3pPr marL="1141413" indent="-227013" algn="l" defTabSz="455613"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S PGothic"/>
              </a:defRPr>
            </a:lvl3pPr>
            <a:lvl4pPr marL="15986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a:defRPr>
            </a:lvl4pPr>
            <a:lvl5pPr marL="20558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a:defRPr>
            </a:lvl5pPr>
            <a:lvl6pPr marL="2514306" indent="-228573" algn="l" defTabSz="457146" rtl="0" eaLnBrk="1" latinLnBrk="0" hangingPunct="1">
              <a:spcBef>
                <a:spcPct val="20000"/>
              </a:spcBef>
              <a:buFont typeface="Arial"/>
              <a:buChar char="•"/>
              <a:defRPr sz="2000" kern="1200">
                <a:solidFill>
                  <a:schemeClr val="tx1"/>
                </a:solidFill>
                <a:latin typeface="+mn-lt"/>
                <a:ea typeface="+mn-ea"/>
                <a:cs typeface="+mn-cs"/>
              </a:defRPr>
            </a:lvl6pPr>
            <a:lvl7pPr marL="2971453" indent="-228573" algn="l" defTabSz="457146" rtl="0" eaLnBrk="1" latinLnBrk="0" hangingPunct="1">
              <a:spcBef>
                <a:spcPct val="20000"/>
              </a:spcBef>
              <a:buFont typeface="Arial"/>
              <a:buChar char="•"/>
              <a:defRPr sz="2000" kern="1200">
                <a:solidFill>
                  <a:schemeClr val="tx1"/>
                </a:solidFill>
                <a:latin typeface="+mn-lt"/>
                <a:ea typeface="+mn-ea"/>
                <a:cs typeface="+mn-cs"/>
              </a:defRPr>
            </a:lvl7pPr>
            <a:lvl8pPr marL="3428599" indent="-228573" algn="l" defTabSz="457146" rtl="0" eaLnBrk="1" latinLnBrk="0" hangingPunct="1">
              <a:spcBef>
                <a:spcPct val="20000"/>
              </a:spcBef>
              <a:buFont typeface="Arial"/>
              <a:buChar char="•"/>
              <a:defRPr sz="2000" kern="1200">
                <a:solidFill>
                  <a:schemeClr val="tx1"/>
                </a:solidFill>
                <a:latin typeface="+mn-lt"/>
                <a:ea typeface="+mn-ea"/>
                <a:cs typeface="+mn-cs"/>
              </a:defRPr>
            </a:lvl8pPr>
            <a:lvl9pPr marL="3885746" indent="-228573" algn="l" defTabSz="457146"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a:lnSpc>
                <a:spcPct val="115000"/>
              </a:lnSpc>
              <a:spcBef>
                <a:spcPts val="1400"/>
              </a:spcBef>
              <a:spcAft>
                <a:spcPts val="1400"/>
              </a:spcAft>
              <a:buNone/>
            </a:pPr>
            <a:r>
              <a:rPr lang="en-US" sz="2000" dirty="0">
                <a:solidFill>
                  <a:schemeClr val="dk1"/>
                </a:solidFill>
                <a:latin typeface="Cambria" panose="02040503050406030204" pitchFamily="18" charset="0"/>
                <a:ea typeface="Cambria" panose="02040503050406030204" pitchFamily="18" charset="0"/>
                <a:cs typeface="Avenir"/>
                <a:sym typeface="Avenir"/>
              </a:rPr>
              <a:t>Consider the table, </a:t>
            </a:r>
            <a:r>
              <a:rPr lang="en-US" sz="2000" dirty="0" err="1">
                <a:solidFill>
                  <a:schemeClr val="dk1"/>
                </a:solidFill>
                <a:latin typeface="Cambria" panose="02040503050406030204" pitchFamily="18" charset="0"/>
                <a:ea typeface="Cambria" panose="02040503050406030204" pitchFamily="18" charset="0"/>
                <a:cs typeface="Avenir"/>
                <a:sym typeface="Avenir"/>
              </a:rPr>
              <a:t>product_sales</a:t>
            </a:r>
            <a:r>
              <a:rPr lang="en-US" sz="2000" dirty="0">
                <a:solidFill>
                  <a:schemeClr val="dk1"/>
                </a:solidFill>
                <a:latin typeface="Cambria" panose="02040503050406030204" pitchFamily="18" charset="0"/>
                <a:ea typeface="Cambria" panose="02040503050406030204" pitchFamily="18" charset="0"/>
                <a:cs typeface="Avenir"/>
                <a:sym typeface="Avenir"/>
              </a:rPr>
              <a:t>, and let us build some query examples using it.</a:t>
            </a:r>
          </a:p>
        </p:txBody>
      </p:sp>
      <p:pic>
        <p:nvPicPr>
          <p:cNvPr id="14" name="Google Shape;214;p42">
            <a:extLst>
              <a:ext uri="{FF2B5EF4-FFF2-40B4-BE49-F238E27FC236}">
                <a16:creationId xmlns:a16="http://schemas.microsoft.com/office/drawing/2014/main" xmlns="" id="{9B162817-3F59-4FAB-BDB0-3C8F806CF54B}"/>
              </a:ext>
            </a:extLst>
          </p:cNvPr>
          <p:cNvPicPr preferRelativeResize="0"/>
          <p:nvPr/>
        </p:nvPicPr>
        <p:blipFill>
          <a:blip r:embed="rId2">
            <a:alphaModFix/>
          </a:blip>
          <a:stretch>
            <a:fillRect/>
          </a:stretch>
        </p:blipFill>
        <p:spPr>
          <a:xfrm>
            <a:off x="1981200" y="2761612"/>
            <a:ext cx="4969669" cy="2375326"/>
          </a:xfrm>
          <a:prstGeom prst="rect">
            <a:avLst/>
          </a:prstGeom>
          <a:noFill/>
          <a:ln w="9525" cap="flat" cmpd="sng">
            <a:solidFill>
              <a:srgbClr val="000000"/>
            </a:solidFill>
            <a:prstDash val="solid"/>
            <a:round/>
            <a:headEnd type="none" w="sm" len="sm"/>
            <a:tailEnd type="none" w="sm" len="sm"/>
          </a:ln>
        </p:spPr>
      </p:pic>
      <p:sp>
        <p:nvSpPr>
          <p:cNvPr id="15" name="Title 1">
            <a:extLst>
              <a:ext uri="{FF2B5EF4-FFF2-40B4-BE49-F238E27FC236}">
                <a16:creationId xmlns:a16="http://schemas.microsoft.com/office/drawing/2014/main" xmlns="" id="{8612B912-E4EB-4635-B65C-CD397EFEA898}"/>
              </a:ext>
            </a:extLst>
          </p:cNvPr>
          <p:cNvSpPr txBox="1">
            <a:spLocks/>
          </p:cNvSpPr>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Where Clause Predicates</a:t>
            </a:r>
          </a:p>
          <a:p>
            <a:pPr algn="l"/>
            <a:endParaRPr lang="en-US" sz="2400" b="1" dirty="0">
              <a:latin typeface="Cambria" pitchFamily="18" charset="0"/>
            </a:endParaRPr>
          </a:p>
        </p:txBody>
      </p:sp>
    </p:spTree>
    <p:extLst>
      <p:ext uri="{BB962C8B-B14F-4D97-AF65-F5344CB8AC3E}">
        <p14:creationId xmlns:p14="http://schemas.microsoft.com/office/powerpoint/2010/main" val="1951159370"/>
      </p:ext>
    </p:extLst>
  </p:cSld>
  <p:clrMapOvr>
    <a:masterClrMapping/>
  </p:clrMapOvr>
  <p:transition>
    <p:wipe dir="u"/>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80C65C52-0D83-4E8C-8D1B-4A141E7E491E}"/>
              </a:ext>
            </a:extLst>
          </p:cNvPr>
          <p:cNvSpPr/>
          <p:nvPr/>
        </p:nvSpPr>
        <p:spPr>
          <a:xfrm>
            <a:off x="0" y="1066800"/>
            <a:ext cx="9144000" cy="1323439"/>
          </a:xfrm>
          <a:prstGeom prst="rect">
            <a:avLst/>
          </a:prstGeom>
          <a:solidFill>
            <a:schemeClr val="accent6">
              <a:lumMod val="20000"/>
              <a:lumOff val="80000"/>
            </a:schemeClr>
          </a:solidFill>
        </p:spPr>
        <p:txBody>
          <a:bodyPr wrap="square">
            <a:spAutoFit/>
          </a:bodyPr>
          <a:lstStyle/>
          <a:p>
            <a:pPr algn="ctr" defTabSz="736530" eaLnBrk="0" fontAlgn="base" hangingPunct="0">
              <a:spcAft>
                <a:spcPct val="0"/>
              </a:spcAft>
            </a:pPr>
            <a:endParaRPr lang="en-US" sz="2000" dirty="0">
              <a:solidFill>
                <a:prstClr val="black"/>
              </a:solidFill>
              <a:latin typeface="Cambria" pitchFamily="18" charset="0"/>
              <a:ea typeface="Tahoma" pitchFamily="34" charset="0"/>
              <a:cs typeface="Tahoma" pitchFamily="34" charset="0"/>
            </a:endParaRPr>
          </a:p>
          <a:p>
            <a:pPr algn="ctr" defTabSz="736530" eaLnBrk="0" fontAlgn="base" hangingPunct="0">
              <a:spcAft>
                <a:spcPct val="0"/>
              </a:spcAft>
            </a:pPr>
            <a:r>
              <a:rPr lang="en-US" sz="2000" dirty="0">
                <a:solidFill>
                  <a:prstClr val="black"/>
                </a:solidFill>
                <a:latin typeface="Cambria" pitchFamily="18" charset="0"/>
                <a:ea typeface="Tahoma" pitchFamily="34" charset="0"/>
                <a:cs typeface="Tahoma" pitchFamily="34" charset="0"/>
              </a:rPr>
              <a:t>Let’s say you want to retrieve </a:t>
            </a:r>
            <a:r>
              <a:rPr lang="en-US" sz="2000" dirty="0" err="1">
                <a:solidFill>
                  <a:prstClr val="black"/>
                </a:solidFill>
                <a:latin typeface="Cambria" pitchFamily="18" charset="0"/>
                <a:ea typeface="Tahoma" pitchFamily="34" charset="0"/>
                <a:cs typeface="Tahoma" pitchFamily="34" charset="0"/>
              </a:rPr>
              <a:t>Item_Type</a:t>
            </a:r>
            <a:r>
              <a:rPr lang="en-US" sz="2000" dirty="0">
                <a:solidFill>
                  <a:prstClr val="black"/>
                </a:solidFill>
                <a:latin typeface="Cambria" pitchFamily="18" charset="0"/>
                <a:ea typeface="Tahoma" pitchFamily="34" charset="0"/>
                <a:cs typeface="Tahoma" pitchFamily="34" charset="0"/>
              </a:rPr>
              <a:t>, </a:t>
            </a:r>
            <a:r>
              <a:rPr lang="en-US" sz="2000" dirty="0" err="1">
                <a:solidFill>
                  <a:prstClr val="black"/>
                </a:solidFill>
                <a:latin typeface="Cambria" pitchFamily="18" charset="0"/>
                <a:ea typeface="Tahoma" pitchFamily="34" charset="0"/>
                <a:cs typeface="Tahoma" pitchFamily="34" charset="0"/>
              </a:rPr>
              <a:t>Num_Item</a:t>
            </a:r>
            <a:r>
              <a:rPr lang="en-US" sz="2000" dirty="0">
                <a:solidFill>
                  <a:prstClr val="black"/>
                </a:solidFill>
                <a:latin typeface="Cambria" pitchFamily="18" charset="0"/>
                <a:ea typeface="Tahoma" pitchFamily="34" charset="0"/>
                <a:cs typeface="Tahoma" pitchFamily="34" charset="0"/>
              </a:rPr>
              <a:t> and Sales of products where product’s sales is greater than 1500.</a:t>
            </a:r>
          </a:p>
          <a:p>
            <a:pPr algn="ctr" defTabSz="736530" eaLnBrk="0" fontAlgn="base" hangingPunct="0">
              <a:spcAft>
                <a:spcPct val="0"/>
              </a:spcAft>
            </a:pPr>
            <a:endParaRPr lang="en-US" sz="2000" dirty="0">
              <a:solidFill>
                <a:prstClr val="black"/>
              </a:solidFill>
              <a:latin typeface="Cambria" pitchFamily="18" charset="0"/>
              <a:ea typeface="Tahoma" pitchFamily="34" charset="0"/>
              <a:cs typeface="Tahoma" pitchFamily="34" charset="0"/>
            </a:endParaRPr>
          </a:p>
        </p:txBody>
      </p:sp>
      <p:grpSp>
        <p:nvGrpSpPr>
          <p:cNvPr id="12" name="Group 11">
            <a:extLst>
              <a:ext uri="{FF2B5EF4-FFF2-40B4-BE49-F238E27FC236}">
                <a16:creationId xmlns:a16="http://schemas.microsoft.com/office/drawing/2014/main" xmlns="" id="{0F580E49-22A7-42EC-963F-95219C7B18B9}"/>
              </a:ext>
            </a:extLst>
          </p:cNvPr>
          <p:cNvGrpSpPr/>
          <p:nvPr/>
        </p:nvGrpSpPr>
        <p:grpSpPr>
          <a:xfrm>
            <a:off x="76200" y="2493200"/>
            <a:ext cx="8991600" cy="1060804"/>
            <a:chOff x="38446" y="1453796"/>
            <a:chExt cx="8991600" cy="1060804"/>
          </a:xfrm>
        </p:grpSpPr>
        <p:sp>
          <p:nvSpPr>
            <p:cNvPr id="13" name="Rectangle: Rounded Corners 17">
              <a:extLst>
                <a:ext uri="{FF2B5EF4-FFF2-40B4-BE49-F238E27FC236}">
                  <a16:creationId xmlns:a16="http://schemas.microsoft.com/office/drawing/2014/main" xmlns="" id="{C9902E9A-CE59-408E-BDB9-84AA07CAC7DC}"/>
                </a:ext>
              </a:extLst>
            </p:cNvPr>
            <p:cNvSpPr/>
            <p:nvPr/>
          </p:nvSpPr>
          <p:spPr>
            <a:xfrm>
              <a:off x="38446" y="1453796"/>
              <a:ext cx="8966998"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4" name="Rectangle: Rounded Corners 18">
              <a:extLst>
                <a:ext uri="{FF2B5EF4-FFF2-40B4-BE49-F238E27FC236}">
                  <a16:creationId xmlns:a16="http://schemas.microsoft.com/office/drawing/2014/main" xmlns="" id="{84A45E37-627E-4B04-9D96-727469BDCCA0}"/>
                </a:ext>
              </a:extLst>
            </p:cNvPr>
            <p:cNvSpPr/>
            <p:nvPr/>
          </p:nvSpPr>
          <p:spPr>
            <a:xfrm>
              <a:off x="60474" y="1823393"/>
              <a:ext cx="8969572" cy="69120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latinLnBrk="1"/>
              <a:r>
                <a:rPr lang="en-US" b="1" dirty="0">
                  <a:solidFill>
                    <a:schemeClr val="tx1"/>
                  </a:solidFill>
                  <a:latin typeface="Courier New" panose="02070309020205020404" pitchFamily="49" charset="0"/>
                  <a:cs typeface="Courier New" panose="02070309020205020404" pitchFamily="49" charset="0"/>
                </a:rPr>
                <a:t>SELECT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Item_Type</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Num_Item</a:t>
              </a:r>
              <a:r>
                <a:rPr lang="en-US" dirty="0">
                  <a:solidFill>
                    <a:schemeClr val="tx1"/>
                  </a:solidFill>
                  <a:latin typeface="Courier New" panose="02070309020205020404" pitchFamily="49" charset="0"/>
                  <a:cs typeface="Courier New" panose="02070309020205020404" pitchFamily="49" charset="0"/>
                </a:rPr>
                <a:t>, Sales </a:t>
              </a:r>
              <a:r>
                <a:rPr lang="en-US" b="1" dirty="0">
                  <a:solidFill>
                    <a:schemeClr val="tx1"/>
                  </a:solidFill>
                  <a:latin typeface="Courier New" panose="02070309020205020404" pitchFamily="49" charset="0"/>
                  <a:cs typeface="Courier New" panose="02070309020205020404" pitchFamily="49" charset="0"/>
                </a:rPr>
                <a:t>FROM</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product_sales</a:t>
              </a:r>
              <a:r>
                <a:rPr lang="en-US" dirty="0">
                  <a:solidFill>
                    <a:schemeClr val="tx1"/>
                  </a:solidFill>
                  <a:latin typeface="Courier New" panose="02070309020205020404" pitchFamily="49" charset="0"/>
                  <a:cs typeface="Courier New" panose="02070309020205020404" pitchFamily="49" charset="0"/>
                </a:rPr>
                <a:t> </a:t>
              </a:r>
              <a:r>
                <a:rPr lang="en-US" b="1" dirty="0">
                  <a:solidFill>
                    <a:schemeClr val="tx1"/>
                  </a:solidFill>
                  <a:latin typeface="Courier New" panose="02070309020205020404" pitchFamily="49" charset="0"/>
                  <a:cs typeface="Courier New" panose="02070309020205020404" pitchFamily="49" charset="0"/>
                </a:rPr>
                <a:t>Where</a:t>
              </a:r>
              <a:r>
                <a:rPr lang="en-US" dirty="0">
                  <a:solidFill>
                    <a:schemeClr val="tx1"/>
                  </a:solidFill>
                  <a:latin typeface="Courier New" panose="02070309020205020404" pitchFamily="49" charset="0"/>
                  <a:cs typeface="Courier New" panose="02070309020205020404" pitchFamily="49" charset="0"/>
                </a:rPr>
                <a:t> Sales &gt; 1500;</a:t>
              </a:r>
            </a:p>
          </p:txBody>
        </p:sp>
      </p:grpSp>
      <p:sp>
        <p:nvSpPr>
          <p:cNvPr id="3" name="Rectangle 2">
            <a:extLst>
              <a:ext uri="{FF2B5EF4-FFF2-40B4-BE49-F238E27FC236}">
                <a16:creationId xmlns:a16="http://schemas.microsoft.com/office/drawing/2014/main" xmlns="" id="{BB37E385-FC13-46BB-9B36-BB2447262648}"/>
              </a:ext>
            </a:extLst>
          </p:cNvPr>
          <p:cNvSpPr/>
          <p:nvPr/>
        </p:nvSpPr>
        <p:spPr>
          <a:xfrm>
            <a:off x="990600" y="4029849"/>
            <a:ext cx="877163" cy="369332"/>
          </a:xfrm>
          <a:prstGeom prst="rect">
            <a:avLst/>
          </a:prstGeom>
        </p:spPr>
        <p:txBody>
          <a:bodyPr wrap="none">
            <a:spAutoFit/>
          </a:bodyPr>
          <a:lstStyle/>
          <a:p>
            <a:r>
              <a:rPr lang="en-IN" dirty="0">
                <a:latin typeface="Cambria" panose="02040503050406030204" pitchFamily="18" charset="0"/>
                <a:ea typeface="Cambria" panose="02040503050406030204" pitchFamily="18" charset="0"/>
              </a:rPr>
              <a:t>Output</a:t>
            </a:r>
          </a:p>
        </p:txBody>
      </p:sp>
      <p:cxnSp>
        <p:nvCxnSpPr>
          <p:cNvPr id="5" name="Straight Arrow Connector 4">
            <a:extLst>
              <a:ext uri="{FF2B5EF4-FFF2-40B4-BE49-F238E27FC236}">
                <a16:creationId xmlns:a16="http://schemas.microsoft.com/office/drawing/2014/main" xmlns="" id="{1B238C87-B71B-4C11-AAA4-1B6FE863B898}"/>
              </a:ext>
            </a:extLst>
          </p:cNvPr>
          <p:cNvCxnSpPr/>
          <p:nvPr/>
        </p:nvCxnSpPr>
        <p:spPr>
          <a:xfrm>
            <a:off x="2057400" y="4267200"/>
            <a:ext cx="1219200" cy="0"/>
          </a:xfrm>
          <a:prstGeom prst="straightConnector1">
            <a:avLst/>
          </a:prstGeom>
          <a:ln>
            <a:solidFill>
              <a:srgbClr val="EF8A3F"/>
            </a:solidFill>
            <a:tailEnd type="triangle"/>
          </a:ln>
        </p:spPr>
        <p:style>
          <a:lnRef idx="2">
            <a:schemeClr val="accent1"/>
          </a:lnRef>
          <a:fillRef idx="0">
            <a:schemeClr val="accent1"/>
          </a:fillRef>
          <a:effectRef idx="1">
            <a:schemeClr val="accent1"/>
          </a:effectRef>
          <a:fontRef idx="minor">
            <a:schemeClr val="tx1"/>
          </a:fontRef>
        </p:style>
      </p:cxnSp>
      <p:sp>
        <p:nvSpPr>
          <p:cNvPr id="17" name="Title 1">
            <a:extLst>
              <a:ext uri="{FF2B5EF4-FFF2-40B4-BE49-F238E27FC236}">
                <a16:creationId xmlns:a16="http://schemas.microsoft.com/office/drawing/2014/main" xmlns="" id="{73C9396E-0C9A-4EF1-B8DE-4192EB02EF26}"/>
              </a:ext>
            </a:extLst>
          </p:cNvPr>
          <p:cNvSpPr txBox="1">
            <a:spLocks/>
          </p:cNvSpPr>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Where Clause Predicates - Comparison Operator</a:t>
            </a:r>
          </a:p>
          <a:p>
            <a:pPr algn="l"/>
            <a:endParaRPr lang="en-US" sz="2400" b="1" dirty="0">
              <a:latin typeface="Cambria" pitchFamily="18" charset="0"/>
            </a:endParaRPr>
          </a:p>
        </p:txBody>
      </p:sp>
      <p:pic>
        <p:nvPicPr>
          <p:cNvPr id="18" name="Google Shape;223;p43">
            <a:extLst>
              <a:ext uri="{FF2B5EF4-FFF2-40B4-BE49-F238E27FC236}">
                <a16:creationId xmlns:a16="http://schemas.microsoft.com/office/drawing/2014/main" xmlns="" id="{518D974B-0DF6-47BC-9F12-37306E59F5C1}"/>
              </a:ext>
            </a:extLst>
          </p:cNvPr>
          <p:cNvPicPr preferRelativeResize="0"/>
          <p:nvPr/>
        </p:nvPicPr>
        <p:blipFill>
          <a:blip r:embed="rId4">
            <a:alphaModFix/>
          </a:blip>
          <a:stretch>
            <a:fillRect/>
          </a:stretch>
        </p:blipFill>
        <p:spPr>
          <a:xfrm>
            <a:off x="3466237" y="3956268"/>
            <a:ext cx="2857500" cy="885825"/>
          </a:xfrm>
          <a:prstGeom prst="rect">
            <a:avLst/>
          </a:prstGeom>
          <a:noFill/>
          <a:ln w="9525" cap="flat" cmpd="sng">
            <a:solidFill>
              <a:srgbClr val="000000"/>
            </a:solidFill>
            <a:prstDash val="solid"/>
            <a:round/>
            <a:headEnd type="none" w="sm" len="sm"/>
            <a:tailEnd type="none" w="sm" len="sm"/>
          </a:ln>
        </p:spPr>
      </p:pic>
    </p:spTree>
    <p:custDataLst>
      <p:tags r:id="rId1"/>
    </p:custDataLst>
    <p:extLst>
      <p:ext uri="{BB962C8B-B14F-4D97-AF65-F5344CB8AC3E}">
        <p14:creationId xmlns:p14="http://schemas.microsoft.com/office/powerpoint/2010/main" val="1268847457"/>
      </p:ext>
    </p:extLst>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80C65C52-0D83-4E8C-8D1B-4A141E7E491E}"/>
              </a:ext>
            </a:extLst>
          </p:cNvPr>
          <p:cNvSpPr/>
          <p:nvPr/>
        </p:nvSpPr>
        <p:spPr>
          <a:xfrm>
            <a:off x="0" y="1066800"/>
            <a:ext cx="9144000" cy="1015663"/>
          </a:xfrm>
          <a:prstGeom prst="rect">
            <a:avLst/>
          </a:prstGeom>
          <a:solidFill>
            <a:schemeClr val="accent6">
              <a:lumMod val="20000"/>
              <a:lumOff val="80000"/>
            </a:schemeClr>
          </a:solidFill>
        </p:spPr>
        <p:txBody>
          <a:bodyPr wrap="square">
            <a:spAutoFit/>
          </a:bodyPr>
          <a:lstStyle/>
          <a:p>
            <a:pPr algn="ctr" defTabSz="736530" eaLnBrk="0" fontAlgn="base" hangingPunct="0">
              <a:spcAft>
                <a:spcPct val="0"/>
              </a:spcAft>
            </a:pPr>
            <a:endParaRPr lang="en-US" sz="2000" dirty="0">
              <a:solidFill>
                <a:prstClr val="black"/>
              </a:solidFill>
              <a:latin typeface="Cambria" pitchFamily="18" charset="0"/>
              <a:ea typeface="Tahoma" pitchFamily="34" charset="0"/>
              <a:cs typeface="Tahoma" pitchFamily="34" charset="0"/>
            </a:endParaRPr>
          </a:p>
          <a:p>
            <a:pPr algn="ctr" defTabSz="736530" eaLnBrk="0" fontAlgn="base" hangingPunct="0">
              <a:spcAft>
                <a:spcPct val="0"/>
              </a:spcAft>
            </a:pPr>
            <a:r>
              <a:rPr lang="en-US" sz="2000" dirty="0">
                <a:solidFill>
                  <a:prstClr val="black"/>
                </a:solidFill>
                <a:latin typeface="Cambria" pitchFamily="18" charset="0"/>
                <a:ea typeface="Tahoma" pitchFamily="34" charset="0"/>
                <a:cs typeface="Tahoma" pitchFamily="34" charset="0"/>
              </a:rPr>
              <a:t>We will use the ‘=’ operator to retrieve records of large size store.</a:t>
            </a:r>
          </a:p>
          <a:p>
            <a:pPr algn="ctr" defTabSz="736530" eaLnBrk="0" fontAlgn="base" hangingPunct="0">
              <a:spcAft>
                <a:spcPct val="0"/>
              </a:spcAft>
            </a:pPr>
            <a:endParaRPr lang="en-US" sz="2000" dirty="0">
              <a:solidFill>
                <a:prstClr val="black"/>
              </a:solidFill>
              <a:latin typeface="Cambria" pitchFamily="18" charset="0"/>
              <a:ea typeface="Tahoma" pitchFamily="34" charset="0"/>
              <a:cs typeface="Tahoma" pitchFamily="34" charset="0"/>
            </a:endParaRPr>
          </a:p>
        </p:txBody>
      </p:sp>
      <p:grpSp>
        <p:nvGrpSpPr>
          <p:cNvPr id="12" name="Group 11">
            <a:extLst>
              <a:ext uri="{FF2B5EF4-FFF2-40B4-BE49-F238E27FC236}">
                <a16:creationId xmlns:a16="http://schemas.microsoft.com/office/drawing/2014/main" xmlns="" id="{0F580E49-22A7-42EC-963F-95219C7B18B9}"/>
              </a:ext>
            </a:extLst>
          </p:cNvPr>
          <p:cNvGrpSpPr/>
          <p:nvPr/>
        </p:nvGrpSpPr>
        <p:grpSpPr>
          <a:xfrm>
            <a:off x="76200" y="2493200"/>
            <a:ext cx="8991600" cy="1060804"/>
            <a:chOff x="38446" y="1453796"/>
            <a:chExt cx="8991600" cy="1060804"/>
          </a:xfrm>
        </p:grpSpPr>
        <p:sp>
          <p:nvSpPr>
            <p:cNvPr id="13" name="Rectangle: Rounded Corners 17">
              <a:extLst>
                <a:ext uri="{FF2B5EF4-FFF2-40B4-BE49-F238E27FC236}">
                  <a16:creationId xmlns:a16="http://schemas.microsoft.com/office/drawing/2014/main" xmlns="" id="{C9902E9A-CE59-408E-BDB9-84AA07CAC7DC}"/>
                </a:ext>
              </a:extLst>
            </p:cNvPr>
            <p:cNvSpPr/>
            <p:nvPr/>
          </p:nvSpPr>
          <p:spPr>
            <a:xfrm>
              <a:off x="38446" y="1453796"/>
              <a:ext cx="8966998"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4" name="Rectangle: Rounded Corners 18">
              <a:extLst>
                <a:ext uri="{FF2B5EF4-FFF2-40B4-BE49-F238E27FC236}">
                  <a16:creationId xmlns:a16="http://schemas.microsoft.com/office/drawing/2014/main" xmlns="" id="{84A45E37-627E-4B04-9D96-727469BDCCA0}"/>
                </a:ext>
              </a:extLst>
            </p:cNvPr>
            <p:cNvSpPr/>
            <p:nvPr/>
          </p:nvSpPr>
          <p:spPr>
            <a:xfrm>
              <a:off x="60474" y="1823393"/>
              <a:ext cx="8969572" cy="69120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latinLnBrk="1"/>
              <a:r>
                <a:rPr lang="en-US" b="1" dirty="0">
                  <a:solidFill>
                    <a:schemeClr val="tx1"/>
                  </a:solidFill>
                  <a:latin typeface="Courier New" panose="02070309020205020404" pitchFamily="49" charset="0"/>
                  <a:cs typeface="Courier New" panose="02070309020205020404" pitchFamily="49" charset="0"/>
                </a:rPr>
                <a:t>SELECT</a:t>
              </a:r>
              <a:r>
                <a:rPr lang="en-US" dirty="0">
                  <a:solidFill>
                    <a:schemeClr val="tx1"/>
                  </a:solidFill>
                  <a:latin typeface="Courier New" panose="02070309020205020404" pitchFamily="49" charset="0"/>
                  <a:cs typeface="Courier New" panose="02070309020205020404" pitchFamily="49" charset="0"/>
                </a:rPr>
                <a:t> * </a:t>
              </a:r>
              <a:r>
                <a:rPr lang="en-US" b="1" dirty="0">
                  <a:solidFill>
                    <a:schemeClr val="tx1"/>
                  </a:solidFill>
                  <a:latin typeface="Courier New" panose="02070309020205020404" pitchFamily="49" charset="0"/>
                  <a:cs typeface="Courier New" panose="02070309020205020404" pitchFamily="49" charset="0"/>
                </a:rPr>
                <a:t>FROM</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product_sales</a:t>
              </a:r>
              <a:r>
                <a:rPr lang="en-US" dirty="0">
                  <a:solidFill>
                    <a:schemeClr val="tx1"/>
                  </a:solidFill>
                  <a:latin typeface="Courier New" panose="02070309020205020404" pitchFamily="49" charset="0"/>
                  <a:cs typeface="Courier New" panose="02070309020205020404" pitchFamily="49" charset="0"/>
                </a:rPr>
                <a:t> </a:t>
              </a:r>
              <a:r>
                <a:rPr lang="en-US" b="1" dirty="0">
                  <a:solidFill>
                    <a:schemeClr val="tx1"/>
                  </a:solidFill>
                  <a:latin typeface="Courier New" panose="02070309020205020404" pitchFamily="49" charset="0"/>
                  <a:cs typeface="Courier New" panose="02070309020205020404" pitchFamily="49" charset="0"/>
                </a:rPr>
                <a:t>WHERE</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Store_Size</a:t>
              </a:r>
              <a:r>
                <a:rPr lang="en-US" dirty="0">
                  <a:solidFill>
                    <a:schemeClr val="tx1"/>
                  </a:solidFill>
                  <a:latin typeface="Courier New" panose="02070309020205020404" pitchFamily="49" charset="0"/>
                  <a:cs typeface="Courier New" panose="02070309020205020404" pitchFamily="49" charset="0"/>
                </a:rPr>
                <a:t> = 'Large';</a:t>
              </a:r>
            </a:p>
          </p:txBody>
        </p:sp>
      </p:grpSp>
      <p:sp>
        <p:nvSpPr>
          <p:cNvPr id="3" name="Rectangle 2">
            <a:extLst>
              <a:ext uri="{FF2B5EF4-FFF2-40B4-BE49-F238E27FC236}">
                <a16:creationId xmlns:a16="http://schemas.microsoft.com/office/drawing/2014/main" xmlns="" id="{BB37E385-FC13-46BB-9B36-BB2447262648}"/>
              </a:ext>
            </a:extLst>
          </p:cNvPr>
          <p:cNvSpPr/>
          <p:nvPr/>
        </p:nvSpPr>
        <p:spPr>
          <a:xfrm>
            <a:off x="990600" y="4029849"/>
            <a:ext cx="877163" cy="369332"/>
          </a:xfrm>
          <a:prstGeom prst="rect">
            <a:avLst/>
          </a:prstGeom>
        </p:spPr>
        <p:txBody>
          <a:bodyPr wrap="none">
            <a:spAutoFit/>
          </a:bodyPr>
          <a:lstStyle/>
          <a:p>
            <a:r>
              <a:rPr lang="en-IN" dirty="0">
                <a:latin typeface="Cambria" panose="02040503050406030204" pitchFamily="18" charset="0"/>
                <a:ea typeface="Cambria" panose="02040503050406030204" pitchFamily="18" charset="0"/>
              </a:rPr>
              <a:t>Output</a:t>
            </a:r>
          </a:p>
        </p:txBody>
      </p:sp>
      <p:cxnSp>
        <p:nvCxnSpPr>
          <p:cNvPr id="5" name="Straight Arrow Connector 4">
            <a:extLst>
              <a:ext uri="{FF2B5EF4-FFF2-40B4-BE49-F238E27FC236}">
                <a16:creationId xmlns:a16="http://schemas.microsoft.com/office/drawing/2014/main" xmlns="" id="{1B238C87-B71B-4C11-AAA4-1B6FE863B898}"/>
              </a:ext>
            </a:extLst>
          </p:cNvPr>
          <p:cNvCxnSpPr/>
          <p:nvPr/>
        </p:nvCxnSpPr>
        <p:spPr>
          <a:xfrm>
            <a:off x="2057400" y="4267200"/>
            <a:ext cx="1219200" cy="0"/>
          </a:xfrm>
          <a:prstGeom prst="straightConnector1">
            <a:avLst/>
          </a:prstGeom>
          <a:ln>
            <a:solidFill>
              <a:srgbClr val="EF8A3F"/>
            </a:solidFill>
            <a:tailEnd type="triangle"/>
          </a:ln>
        </p:spPr>
        <p:style>
          <a:lnRef idx="2">
            <a:schemeClr val="accent1"/>
          </a:lnRef>
          <a:fillRef idx="0">
            <a:schemeClr val="accent1"/>
          </a:fillRef>
          <a:effectRef idx="1">
            <a:schemeClr val="accent1"/>
          </a:effectRef>
          <a:fontRef idx="minor">
            <a:schemeClr val="tx1"/>
          </a:fontRef>
        </p:style>
      </p:cxnSp>
      <p:sp>
        <p:nvSpPr>
          <p:cNvPr id="17" name="Title 1">
            <a:extLst>
              <a:ext uri="{FF2B5EF4-FFF2-40B4-BE49-F238E27FC236}">
                <a16:creationId xmlns:a16="http://schemas.microsoft.com/office/drawing/2014/main" xmlns="" id="{73C9396E-0C9A-4EF1-B8DE-4192EB02EF26}"/>
              </a:ext>
            </a:extLst>
          </p:cNvPr>
          <p:cNvSpPr txBox="1">
            <a:spLocks/>
          </p:cNvSpPr>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Where Clause Predicates - Comparison Operator</a:t>
            </a:r>
          </a:p>
          <a:p>
            <a:pPr algn="l"/>
            <a:endParaRPr lang="en-US" sz="2400" b="1" dirty="0">
              <a:latin typeface="Cambria" pitchFamily="18" charset="0"/>
            </a:endParaRPr>
          </a:p>
        </p:txBody>
      </p:sp>
      <p:pic>
        <p:nvPicPr>
          <p:cNvPr id="10" name="Google Shape;232;p44">
            <a:extLst>
              <a:ext uri="{FF2B5EF4-FFF2-40B4-BE49-F238E27FC236}">
                <a16:creationId xmlns:a16="http://schemas.microsoft.com/office/drawing/2014/main" xmlns="" id="{074E6ECB-160F-4C9E-84C5-B2D6C255EE75}"/>
              </a:ext>
            </a:extLst>
          </p:cNvPr>
          <p:cNvPicPr preferRelativeResize="0"/>
          <p:nvPr/>
        </p:nvPicPr>
        <p:blipFill>
          <a:blip r:embed="rId4">
            <a:alphaModFix/>
          </a:blip>
          <a:stretch>
            <a:fillRect/>
          </a:stretch>
        </p:blipFill>
        <p:spPr>
          <a:xfrm>
            <a:off x="3466237" y="3927144"/>
            <a:ext cx="4029075" cy="814388"/>
          </a:xfrm>
          <a:prstGeom prst="rect">
            <a:avLst/>
          </a:prstGeom>
          <a:noFill/>
          <a:ln w="9525" cap="flat" cmpd="sng">
            <a:solidFill>
              <a:srgbClr val="000000"/>
            </a:solidFill>
            <a:prstDash val="solid"/>
            <a:round/>
            <a:headEnd type="none" w="sm" len="sm"/>
            <a:tailEnd type="none" w="sm" len="sm"/>
          </a:ln>
        </p:spPr>
      </p:pic>
    </p:spTree>
    <p:custDataLst>
      <p:tags r:id="rId1"/>
    </p:custDataLst>
    <p:extLst>
      <p:ext uri="{BB962C8B-B14F-4D97-AF65-F5344CB8AC3E}">
        <p14:creationId xmlns:p14="http://schemas.microsoft.com/office/powerpoint/2010/main" val="1042603886"/>
      </p:ext>
    </p:extLst>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80C65C52-0D83-4E8C-8D1B-4A141E7E491E}"/>
              </a:ext>
            </a:extLst>
          </p:cNvPr>
          <p:cNvSpPr/>
          <p:nvPr/>
        </p:nvSpPr>
        <p:spPr>
          <a:xfrm>
            <a:off x="0" y="1545563"/>
            <a:ext cx="9144000" cy="1323439"/>
          </a:xfrm>
          <a:prstGeom prst="rect">
            <a:avLst/>
          </a:prstGeom>
          <a:solidFill>
            <a:schemeClr val="accent6">
              <a:lumMod val="20000"/>
              <a:lumOff val="80000"/>
            </a:schemeClr>
          </a:solidFill>
        </p:spPr>
        <p:txBody>
          <a:bodyPr wrap="square">
            <a:spAutoFit/>
          </a:bodyPr>
          <a:lstStyle/>
          <a:p>
            <a:pPr algn="ctr" defTabSz="736530" eaLnBrk="0" fontAlgn="base" hangingPunct="0">
              <a:spcAft>
                <a:spcPct val="0"/>
              </a:spcAft>
            </a:pPr>
            <a:endParaRPr lang="en-US" sz="2000" dirty="0">
              <a:solidFill>
                <a:prstClr val="black"/>
              </a:solidFill>
              <a:latin typeface="Cambria" pitchFamily="18" charset="0"/>
              <a:ea typeface="Tahoma" pitchFamily="34" charset="0"/>
              <a:cs typeface="Tahoma" pitchFamily="34" charset="0"/>
            </a:endParaRPr>
          </a:p>
          <a:p>
            <a:pPr algn="ctr" defTabSz="736530" eaLnBrk="0" fontAlgn="base" hangingPunct="0">
              <a:spcAft>
                <a:spcPct val="0"/>
              </a:spcAft>
            </a:pPr>
            <a:r>
              <a:rPr lang="en-US" sz="2000" dirty="0">
                <a:solidFill>
                  <a:prstClr val="black"/>
                </a:solidFill>
                <a:latin typeface="Cambria" pitchFamily="18" charset="0"/>
                <a:ea typeface="Tahoma" pitchFamily="34" charset="0"/>
                <a:cs typeface="Tahoma" pitchFamily="34" charset="0"/>
              </a:rPr>
              <a:t>From the previous table let’s say we want to display the items whose sales are in between 1000 and 1500, we use the following query using BETWEEN predicate.</a:t>
            </a:r>
          </a:p>
          <a:p>
            <a:pPr algn="ctr" defTabSz="736530" eaLnBrk="0" fontAlgn="base" hangingPunct="0">
              <a:spcAft>
                <a:spcPct val="0"/>
              </a:spcAft>
            </a:pPr>
            <a:endParaRPr lang="en-US" sz="2000" dirty="0">
              <a:solidFill>
                <a:prstClr val="black"/>
              </a:solidFill>
              <a:latin typeface="Cambria" pitchFamily="18" charset="0"/>
              <a:ea typeface="Tahoma" pitchFamily="34" charset="0"/>
              <a:cs typeface="Tahoma" pitchFamily="34" charset="0"/>
            </a:endParaRPr>
          </a:p>
        </p:txBody>
      </p:sp>
      <p:grpSp>
        <p:nvGrpSpPr>
          <p:cNvPr id="12" name="Group 11">
            <a:extLst>
              <a:ext uri="{FF2B5EF4-FFF2-40B4-BE49-F238E27FC236}">
                <a16:creationId xmlns:a16="http://schemas.microsoft.com/office/drawing/2014/main" xmlns="" id="{0F580E49-22A7-42EC-963F-95219C7B18B9}"/>
              </a:ext>
            </a:extLst>
          </p:cNvPr>
          <p:cNvGrpSpPr/>
          <p:nvPr/>
        </p:nvGrpSpPr>
        <p:grpSpPr>
          <a:xfrm>
            <a:off x="76200" y="2971963"/>
            <a:ext cx="8991600" cy="1060804"/>
            <a:chOff x="38446" y="1453796"/>
            <a:chExt cx="8991600" cy="1060804"/>
          </a:xfrm>
        </p:grpSpPr>
        <p:sp>
          <p:nvSpPr>
            <p:cNvPr id="13" name="Rectangle: Rounded Corners 17">
              <a:extLst>
                <a:ext uri="{FF2B5EF4-FFF2-40B4-BE49-F238E27FC236}">
                  <a16:creationId xmlns:a16="http://schemas.microsoft.com/office/drawing/2014/main" xmlns="" id="{C9902E9A-CE59-408E-BDB9-84AA07CAC7DC}"/>
                </a:ext>
              </a:extLst>
            </p:cNvPr>
            <p:cNvSpPr/>
            <p:nvPr/>
          </p:nvSpPr>
          <p:spPr>
            <a:xfrm>
              <a:off x="38446" y="1453796"/>
              <a:ext cx="8966998"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4" name="Rectangle: Rounded Corners 18">
              <a:extLst>
                <a:ext uri="{FF2B5EF4-FFF2-40B4-BE49-F238E27FC236}">
                  <a16:creationId xmlns:a16="http://schemas.microsoft.com/office/drawing/2014/main" xmlns="" id="{84A45E37-627E-4B04-9D96-727469BDCCA0}"/>
                </a:ext>
              </a:extLst>
            </p:cNvPr>
            <p:cNvSpPr/>
            <p:nvPr/>
          </p:nvSpPr>
          <p:spPr>
            <a:xfrm>
              <a:off x="60474" y="1823393"/>
              <a:ext cx="8969572" cy="69120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latinLnBrk="1"/>
              <a:r>
                <a:rPr lang="en-US" b="1" dirty="0">
                  <a:solidFill>
                    <a:schemeClr val="tx1"/>
                  </a:solidFill>
                  <a:latin typeface="Courier New" panose="02070309020205020404" pitchFamily="49" charset="0"/>
                  <a:cs typeface="Courier New" panose="02070309020205020404" pitchFamily="49" charset="0"/>
                </a:rPr>
                <a:t>SELECT</a:t>
              </a:r>
              <a:r>
                <a:rPr lang="en-US" dirty="0">
                  <a:solidFill>
                    <a:schemeClr val="tx1"/>
                  </a:solidFill>
                  <a:latin typeface="Courier New" panose="02070309020205020404" pitchFamily="49" charset="0"/>
                  <a:cs typeface="Courier New" panose="02070309020205020404" pitchFamily="49" charset="0"/>
                </a:rPr>
                <a:t> Sales, </a:t>
              </a:r>
              <a:r>
                <a:rPr lang="en-US" dirty="0" err="1">
                  <a:solidFill>
                    <a:schemeClr val="tx1"/>
                  </a:solidFill>
                  <a:latin typeface="Courier New" panose="02070309020205020404" pitchFamily="49" charset="0"/>
                  <a:cs typeface="Courier New" panose="02070309020205020404" pitchFamily="49" charset="0"/>
                </a:rPr>
                <a:t>Item_Type</a:t>
              </a:r>
              <a:r>
                <a:rPr lang="en-US" dirty="0">
                  <a:solidFill>
                    <a:schemeClr val="tx1"/>
                  </a:solidFill>
                  <a:latin typeface="Courier New" panose="02070309020205020404" pitchFamily="49" charset="0"/>
                  <a:cs typeface="Courier New" panose="02070309020205020404" pitchFamily="49" charset="0"/>
                </a:rPr>
                <a:t> </a:t>
              </a:r>
              <a:r>
                <a:rPr lang="en-US" b="1" dirty="0">
                  <a:solidFill>
                    <a:schemeClr val="tx1"/>
                  </a:solidFill>
                  <a:latin typeface="Courier New" panose="02070309020205020404" pitchFamily="49" charset="0"/>
                  <a:cs typeface="Courier New" panose="02070309020205020404" pitchFamily="49" charset="0"/>
                </a:rPr>
                <a:t>FROM</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product_sales</a:t>
              </a:r>
              <a:r>
                <a:rPr lang="en-US" dirty="0">
                  <a:solidFill>
                    <a:schemeClr val="tx1"/>
                  </a:solidFill>
                  <a:latin typeface="Courier New" panose="02070309020205020404" pitchFamily="49" charset="0"/>
                  <a:cs typeface="Courier New" panose="02070309020205020404" pitchFamily="49" charset="0"/>
                </a:rPr>
                <a:t> </a:t>
              </a:r>
              <a:r>
                <a:rPr lang="en-US" b="1" dirty="0">
                  <a:solidFill>
                    <a:schemeClr val="tx1"/>
                  </a:solidFill>
                  <a:latin typeface="Courier New" panose="02070309020205020404" pitchFamily="49" charset="0"/>
                  <a:cs typeface="Courier New" panose="02070309020205020404" pitchFamily="49" charset="0"/>
                </a:rPr>
                <a:t>WHERE</a:t>
              </a:r>
              <a:r>
                <a:rPr lang="en-US" dirty="0">
                  <a:solidFill>
                    <a:schemeClr val="tx1"/>
                  </a:solidFill>
                  <a:latin typeface="Courier New" panose="02070309020205020404" pitchFamily="49" charset="0"/>
                  <a:cs typeface="Courier New" panose="02070309020205020404" pitchFamily="49" charset="0"/>
                </a:rPr>
                <a:t> Sales </a:t>
              </a:r>
              <a:r>
                <a:rPr lang="en-US" b="1" dirty="0">
                  <a:solidFill>
                    <a:schemeClr val="tx1"/>
                  </a:solidFill>
                  <a:latin typeface="Courier New" panose="02070309020205020404" pitchFamily="49" charset="0"/>
                  <a:cs typeface="Courier New" panose="02070309020205020404" pitchFamily="49" charset="0"/>
                </a:rPr>
                <a:t>BETWEEN</a:t>
              </a:r>
              <a:r>
                <a:rPr lang="en-US" dirty="0">
                  <a:solidFill>
                    <a:schemeClr val="tx1"/>
                  </a:solidFill>
                  <a:latin typeface="Courier New" panose="02070309020205020404" pitchFamily="49" charset="0"/>
                  <a:cs typeface="Courier New" panose="02070309020205020404" pitchFamily="49" charset="0"/>
                </a:rPr>
                <a:t> 1000 </a:t>
              </a:r>
              <a:r>
                <a:rPr lang="en-US" b="1" dirty="0">
                  <a:solidFill>
                    <a:schemeClr val="tx1"/>
                  </a:solidFill>
                  <a:latin typeface="Courier New" panose="02070309020205020404" pitchFamily="49" charset="0"/>
                  <a:cs typeface="Courier New" panose="02070309020205020404" pitchFamily="49" charset="0"/>
                </a:rPr>
                <a:t>AND</a:t>
              </a:r>
              <a:r>
                <a:rPr lang="en-US" dirty="0">
                  <a:solidFill>
                    <a:schemeClr val="tx1"/>
                  </a:solidFill>
                  <a:latin typeface="Courier New" panose="02070309020205020404" pitchFamily="49" charset="0"/>
                  <a:cs typeface="Courier New" panose="02070309020205020404" pitchFamily="49" charset="0"/>
                </a:rPr>
                <a:t> 1500;</a:t>
              </a:r>
            </a:p>
          </p:txBody>
        </p:sp>
      </p:grpSp>
      <p:sp>
        <p:nvSpPr>
          <p:cNvPr id="3" name="Rectangle 2">
            <a:extLst>
              <a:ext uri="{FF2B5EF4-FFF2-40B4-BE49-F238E27FC236}">
                <a16:creationId xmlns:a16="http://schemas.microsoft.com/office/drawing/2014/main" xmlns="" id="{BB37E385-FC13-46BB-9B36-BB2447262648}"/>
              </a:ext>
            </a:extLst>
          </p:cNvPr>
          <p:cNvSpPr/>
          <p:nvPr/>
        </p:nvSpPr>
        <p:spPr>
          <a:xfrm>
            <a:off x="990600" y="4508612"/>
            <a:ext cx="877163" cy="369332"/>
          </a:xfrm>
          <a:prstGeom prst="rect">
            <a:avLst/>
          </a:prstGeom>
        </p:spPr>
        <p:txBody>
          <a:bodyPr wrap="none">
            <a:spAutoFit/>
          </a:bodyPr>
          <a:lstStyle/>
          <a:p>
            <a:r>
              <a:rPr lang="en-IN" dirty="0">
                <a:latin typeface="Cambria" panose="02040503050406030204" pitchFamily="18" charset="0"/>
                <a:ea typeface="Cambria" panose="02040503050406030204" pitchFamily="18" charset="0"/>
              </a:rPr>
              <a:t>Output</a:t>
            </a:r>
          </a:p>
        </p:txBody>
      </p:sp>
      <p:cxnSp>
        <p:nvCxnSpPr>
          <p:cNvPr id="5" name="Straight Arrow Connector 4">
            <a:extLst>
              <a:ext uri="{FF2B5EF4-FFF2-40B4-BE49-F238E27FC236}">
                <a16:creationId xmlns:a16="http://schemas.microsoft.com/office/drawing/2014/main" xmlns="" id="{1B238C87-B71B-4C11-AAA4-1B6FE863B898}"/>
              </a:ext>
            </a:extLst>
          </p:cNvPr>
          <p:cNvCxnSpPr/>
          <p:nvPr/>
        </p:nvCxnSpPr>
        <p:spPr>
          <a:xfrm>
            <a:off x="2057400" y="4745963"/>
            <a:ext cx="1219200" cy="0"/>
          </a:xfrm>
          <a:prstGeom prst="straightConnector1">
            <a:avLst/>
          </a:prstGeom>
          <a:ln>
            <a:solidFill>
              <a:srgbClr val="EF8A3F"/>
            </a:solidFill>
            <a:tailEnd type="triangle"/>
          </a:ln>
        </p:spPr>
        <p:style>
          <a:lnRef idx="2">
            <a:schemeClr val="accent1"/>
          </a:lnRef>
          <a:fillRef idx="0">
            <a:schemeClr val="accent1"/>
          </a:fillRef>
          <a:effectRef idx="1">
            <a:schemeClr val="accent1"/>
          </a:effectRef>
          <a:fontRef idx="minor">
            <a:schemeClr val="tx1"/>
          </a:fontRef>
        </p:style>
      </p:cxnSp>
      <p:sp>
        <p:nvSpPr>
          <p:cNvPr id="4" name="Rectangle 3">
            <a:extLst>
              <a:ext uri="{FF2B5EF4-FFF2-40B4-BE49-F238E27FC236}">
                <a16:creationId xmlns:a16="http://schemas.microsoft.com/office/drawing/2014/main" xmlns="" id="{FA9EC5F1-890C-4B77-A3EB-67275F8939A8}"/>
              </a:ext>
            </a:extLst>
          </p:cNvPr>
          <p:cNvSpPr/>
          <p:nvPr/>
        </p:nvSpPr>
        <p:spPr>
          <a:xfrm>
            <a:off x="121794" y="893918"/>
            <a:ext cx="8565005" cy="400110"/>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BETWEEN predicate is used to select rows within a specified range of values.</a:t>
            </a:r>
          </a:p>
        </p:txBody>
      </p:sp>
      <p:pic>
        <p:nvPicPr>
          <p:cNvPr id="15" name="Google Shape;241;p45">
            <a:extLst>
              <a:ext uri="{FF2B5EF4-FFF2-40B4-BE49-F238E27FC236}">
                <a16:creationId xmlns:a16="http://schemas.microsoft.com/office/drawing/2014/main" xmlns="" id="{2FBED027-BE7D-403A-B6B6-27B033BF674B}"/>
              </a:ext>
            </a:extLst>
          </p:cNvPr>
          <p:cNvPicPr preferRelativeResize="0"/>
          <p:nvPr/>
        </p:nvPicPr>
        <p:blipFill>
          <a:blip r:embed="rId4">
            <a:alphaModFix/>
          </a:blip>
          <a:stretch>
            <a:fillRect/>
          </a:stretch>
        </p:blipFill>
        <p:spPr>
          <a:xfrm>
            <a:off x="3813635" y="4505325"/>
            <a:ext cx="2085975" cy="1057275"/>
          </a:xfrm>
          <a:prstGeom prst="rect">
            <a:avLst/>
          </a:prstGeom>
          <a:noFill/>
          <a:ln w="9525" cap="flat" cmpd="sng">
            <a:solidFill>
              <a:srgbClr val="000000"/>
            </a:solidFill>
            <a:prstDash val="solid"/>
            <a:round/>
            <a:headEnd type="none" w="sm" len="sm"/>
            <a:tailEnd type="none" w="sm" len="sm"/>
          </a:ln>
        </p:spPr>
      </p:pic>
      <p:sp>
        <p:nvSpPr>
          <p:cNvPr id="16" name="Title 1">
            <a:extLst>
              <a:ext uri="{FF2B5EF4-FFF2-40B4-BE49-F238E27FC236}">
                <a16:creationId xmlns:a16="http://schemas.microsoft.com/office/drawing/2014/main" xmlns="" id="{42034F36-C869-4177-874B-4AAE5668C4B8}"/>
              </a:ext>
            </a:extLst>
          </p:cNvPr>
          <p:cNvSpPr txBox="1">
            <a:spLocks/>
          </p:cNvSpPr>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Where Clause Predicates - Between Predicate</a:t>
            </a:r>
          </a:p>
          <a:p>
            <a:pPr algn="l"/>
            <a:endParaRPr lang="en-US" sz="2400" b="1" dirty="0">
              <a:latin typeface="Cambria" pitchFamily="18" charset="0"/>
            </a:endParaRPr>
          </a:p>
        </p:txBody>
      </p:sp>
    </p:spTree>
    <p:custDataLst>
      <p:tags r:id="rId1"/>
    </p:custDataLst>
    <p:extLst>
      <p:ext uri="{BB962C8B-B14F-4D97-AF65-F5344CB8AC3E}">
        <p14:creationId xmlns:p14="http://schemas.microsoft.com/office/powerpoint/2010/main" val="1851751817"/>
      </p:ext>
    </p:extLst>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80C65C52-0D83-4E8C-8D1B-4A141E7E491E}"/>
              </a:ext>
            </a:extLst>
          </p:cNvPr>
          <p:cNvSpPr/>
          <p:nvPr/>
        </p:nvSpPr>
        <p:spPr>
          <a:xfrm>
            <a:off x="0" y="1545563"/>
            <a:ext cx="9144000" cy="1323439"/>
          </a:xfrm>
          <a:prstGeom prst="rect">
            <a:avLst/>
          </a:prstGeom>
          <a:solidFill>
            <a:schemeClr val="accent6">
              <a:lumMod val="20000"/>
              <a:lumOff val="80000"/>
            </a:schemeClr>
          </a:solidFill>
        </p:spPr>
        <p:txBody>
          <a:bodyPr wrap="square">
            <a:spAutoFit/>
          </a:bodyPr>
          <a:lstStyle/>
          <a:p>
            <a:pPr algn="ctr" defTabSz="736530" eaLnBrk="0" fontAlgn="base" hangingPunct="0">
              <a:spcAft>
                <a:spcPct val="0"/>
              </a:spcAft>
            </a:pPr>
            <a:endParaRPr lang="en-US" sz="2000" dirty="0">
              <a:solidFill>
                <a:prstClr val="black"/>
              </a:solidFill>
              <a:latin typeface="Cambria" pitchFamily="18" charset="0"/>
              <a:ea typeface="Tahoma" pitchFamily="34" charset="0"/>
              <a:cs typeface="Tahoma" pitchFamily="34" charset="0"/>
            </a:endParaRPr>
          </a:p>
          <a:p>
            <a:pPr algn="ctr" defTabSz="736530" eaLnBrk="0" fontAlgn="base" hangingPunct="0">
              <a:spcAft>
                <a:spcPct val="0"/>
              </a:spcAft>
            </a:pPr>
            <a:r>
              <a:rPr lang="en-US" sz="2000" dirty="0">
                <a:solidFill>
                  <a:prstClr val="black"/>
                </a:solidFill>
                <a:latin typeface="Cambria" pitchFamily="18" charset="0"/>
                <a:ea typeface="Tahoma" pitchFamily="34" charset="0"/>
                <a:cs typeface="Tahoma" pitchFamily="34" charset="0"/>
              </a:rPr>
              <a:t>From the previous table let’s say we want to display the </a:t>
            </a:r>
            <a:r>
              <a:rPr lang="en-US" sz="2000" dirty="0" err="1">
                <a:solidFill>
                  <a:prstClr val="black"/>
                </a:solidFill>
                <a:latin typeface="Cambria" pitchFamily="18" charset="0"/>
                <a:ea typeface="Tahoma" pitchFamily="34" charset="0"/>
                <a:cs typeface="Tahoma" pitchFamily="34" charset="0"/>
              </a:rPr>
              <a:t>Item_types</a:t>
            </a:r>
            <a:r>
              <a:rPr lang="en-US" sz="2000" dirty="0">
                <a:solidFill>
                  <a:prstClr val="black"/>
                </a:solidFill>
                <a:latin typeface="Cambria" pitchFamily="18" charset="0"/>
                <a:ea typeface="Tahoma" pitchFamily="34" charset="0"/>
                <a:cs typeface="Tahoma" pitchFamily="34" charset="0"/>
              </a:rPr>
              <a:t> whose </a:t>
            </a:r>
            <a:r>
              <a:rPr lang="en-US" sz="2000" dirty="0" err="1">
                <a:solidFill>
                  <a:prstClr val="black"/>
                </a:solidFill>
                <a:latin typeface="Cambria" pitchFamily="18" charset="0"/>
                <a:ea typeface="Tahoma" pitchFamily="34" charset="0"/>
                <a:cs typeface="Tahoma" pitchFamily="34" charset="0"/>
              </a:rPr>
              <a:t>Num_Item</a:t>
            </a:r>
            <a:r>
              <a:rPr lang="en-US" sz="2000" dirty="0">
                <a:solidFill>
                  <a:prstClr val="black"/>
                </a:solidFill>
                <a:latin typeface="Cambria" pitchFamily="18" charset="0"/>
                <a:ea typeface="Tahoma" pitchFamily="34" charset="0"/>
                <a:cs typeface="Tahoma" pitchFamily="34" charset="0"/>
              </a:rPr>
              <a:t> are 25 and 23, we use the following query using IN predicate.</a:t>
            </a:r>
          </a:p>
          <a:p>
            <a:pPr algn="ctr" defTabSz="736530" eaLnBrk="0" fontAlgn="base" hangingPunct="0">
              <a:spcAft>
                <a:spcPct val="0"/>
              </a:spcAft>
            </a:pPr>
            <a:endParaRPr lang="en-US" sz="2000" dirty="0">
              <a:solidFill>
                <a:prstClr val="black"/>
              </a:solidFill>
              <a:latin typeface="Cambria" pitchFamily="18" charset="0"/>
              <a:ea typeface="Tahoma" pitchFamily="34" charset="0"/>
              <a:cs typeface="Tahoma" pitchFamily="34" charset="0"/>
            </a:endParaRPr>
          </a:p>
        </p:txBody>
      </p:sp>
      <p:grpSp>
        <p:nvGrpSpPr>
          <p:cNvPr id="12" name="Group 11">
            <a:extLst>
              <a:ext uri="{FF2B5EF4-FFF2-40B4-BE49-F238E27FC236}">
                <a16:creationId xmlns:a16="http://schemas.microsoft.com/office/drawing/2014/main" xmlns="" id="{0F580E49-22A7-42EC-963F-95219C7B18B9}"/>
              </a:ext>
            </a:extLst>
          </p:cNvPr>
          <p:cNvGrpSpPr/>
          <p:nvPr/>
        </p:nvGrpSpPr>
        <p:grpSpPr>
          <a:xfrm>
            <a:off x="76200" y="2971963"/>
            <a:ext cx="8991600" cy="1060804"/>
            <a:chOff x="38446" y="1453796"/>
            <a:chExt cx="8991600" cy="1060804"/>
          </a:xfrm>
        </p:grpSpPr>
        <p:sp>
          <p:nvSpPr>
            <p:cNvPr id="13" name="Rectangle: Rounded Corners 17">
              <a:extLst>
                <a:ext uri="{FF2B5EF4-FFF2-40B4-BE49-F238E27FC236}">
                  <a16:creationId xmlns:a16="http://schemas.microsoft.com/office/drawing/2014/main" xmlns="" id="{C9902E9A-CE59-408E-BDB9-84AA07CAC7DC}"/>
                </a:ext>
              </a:extLst>
            </p:cNvPr>
            <p:cNvSpPr/>
            <p:nvPr/>
          </p:nvSpPr>
          <p:spPr>
            <a:xfrm>
              <a:off x="38446" y="1453796"/>
              <a:ext cx="8966998"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4" name="Rectangle: Rounded Corners 18">
              <a:extLst>
                <a:ext uri="{FF2B5EF4-FFF2-40B4-BE49-F238E27FC236}">
                  <a16:creationId xmlns:a16="http://schemas.microsoft.com/office/drawing/2014/main" xmlns="" id="{84A45E37-627E-4B04-9D96-727469BDCCA0}"/>
                </a:ext>
              </a:extLst>
            </p:cNvPr>
            <p:cNvSpPr/>
            <p:nvPr/>
          </p:nvSpPr>
          <p:spPr>
            <a:xfrm>
              <a:off x="60474" y="1823393"/>
              <a:ext cx="8969572" cy="69120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buClr>
                  <a:schemeClr val="dk1"/>
                </a:buClr>
                <a:buSzPts val="1100"/>
              </a:pPr>
              <a:r>
                <a:rPr lang="en-US" b="1" dirty="0">
                  <a:solidFill>
                    <a:schemeClr val="dk1"/>
                  </a:solidFill>
                  <a:latin typeface="Courier New"/>
                  <a:ea typeface="Courier New"/>
                  <a:cs typeface="Courier New"/>
                  <a:sym typeface="Courier New"/>
                </a:rPr>
                <a:t>SELECT </a:t>
              </a:r>
              <a:r>
                <a:rPr lang="en-US" dirty="0" err="1">
                  <a:solidFill>
                    <a:schemeClr val="dk1"/>
                  </a:solidFill>
                  <a:latin typeface="Courier New"/>
                  <a:ea typeface="Courier New"/>
                  <a:cs typeface="Courier New"/>
                  <a:sym typeface="Courier New"/>
                </a:rPr>
                <a:t>Num_Item</a:t>
              </a:r>
              <a:r>
                <a:rPr lang="en-US" dirty="0">
                  <a:solidFill>
                    <a:schemeClr val="dk1"/>
                  </a:solidFill>
                  <a:latin typeface="Courier New"/>
                  <a:ea typeface="Courier New"/>
                  <a:cs typeface="Courier New"/>
                  <a:sym typeface="Courier New"/>
                </a:rPr>
                <a:t>, </a:t>
              </a:r>
              <a:r>
                <a:rPr lang="en-US" dirty="0" err="1">
                  <a:solidFill>
                    <a:schemeClr val="dk1"/>
                  </a:solidFill>
                  <a:latin typeface="Courier New"/>
                  <a:ea typeface="Courier New"/>
                  <a:cs typeface="Courier New"/>
                  <a:sym typeface="Courier New"/>
                </a:rPr>
                <a:t>Item_Type</a:t>
              </a:r>
              <a:r>
                <a:rPr lang="en-US" dirty="0">
                  <a:solidFill>
                    <a:schemeClr val="dk1"/>
                  </a:solidFill>
                  <a:latin typeface="Courier New"/>
                  <a:ea typeface="Courier New"/>
                  <a:cs typeface="Courier New"/>
                  <a:sym typeface="Courier New"/>
                </a:rPr>
                <a:t> </a:t>
              </a:r>
              <a:r>
                <a:rPr lang="en-US" b="1" dirty="0">
                  <a:solidFill>
                    <a:schemeClr val="dk1"/>
                  </a:solidFill>
                  <a:latin typeface="Courier New"/>
                  <a:ea typeface="Courier New"/>
                  <a:cs typeface="Courier New"/>
                  <a:sym typeface="Courier New"/>
                </a:rPr>
                <a:t>FROM</a:t>
              </a:r>
              <a:r>
                <a:rPr lang="en-US" dirty="0">
                  <a:solidFill>
                    <a:schemeClr val="dk1"/>
                  </a:solidFill>
                  <a:latin typeface="Courier New"/>
                  <a:ea typeface="Courier New"/>
                  <a:cs typeface="Courier New"/>
                  <a:sym typeface="Courier New"/>
                </a:rPr>
                <a:t> </a:t>
              </a:r>
              <a:r>
                <a:rPr lang="en-US" dirty="0" err="1">
                  <a:solidFill>
                    <a:schemeClr val="dk1"/>
                  </a:solidFill>
                  <a:latin typeface="Courier New"/>
                  <a:ea typeface="Courier New"/>
                  <a:cs typeface="Courier New"/>
                  <a:sym typeface="Courier New"/>
                </a:rPr>
                <a:t>product_sales</a:t>
              </a:r>
              <a:r>
                <a:rPr lang="en-US" dirty="0">
                  <a:solidFill>
                    <a:schemeClr val="dk1"/>
                  </a:solidFill>
                  <a:latin typeface="Courier New"/>
                  <a:ea typeface="Courier New"/>
                  <a:cs typeface="Courier New"/>
                  <a:sym typeface="Courier New"/>
                </a:rPr>
                <a:t> </a:t>
              </a:r>
              <a:r>
                <a:rPr lang="en-US" b="1" dirty="0">
                  <a:solidFill>
                    <a:schemeClr val="dk1"/>
                  </a:solidFill>
                  <a:latin typeface="Courier New"/>
                  <a:ea typeface="Courier New"/>
                  <a:cs typeface="Courier New"/>
                  <a:sym typeface="Courier New"/>
                </a:rPr>
                <a:t>WHERE</a:t>
              </a:r>
              <a:r>
                <a:rPr lang="en-US" dirty="0">
                  <a:solidFill>
                    <a:schemeClr val="dk1"/>
                  </a:solidFill>
                  <a:latin typeface="Courier New"/>
                  <a:ea typeface="Courier New"/>
                  <a:cs typeface="Courier New"/>
                  <a:sym typeface="Courier New"/>
                </a:rPr>
                <a:t> </a:t>
              </a:r>
              <a:r>
                <a:rPr lang="en-US" dirty="0" err="1">
                  <a:solidFill>
                    <a:schemeClr val="dk1"/>
                  </a:solidFill>
                  <a:latin typeface="Courier New"/>
                  <a:ea typeface="Courier New"/>
                  <a:cs typeface="Courier New"/>
                  <a:sym typeface="Courier New"/>
                </a:rPr>
                <a:t>Num_Item</a:t>
              </a:r>
              <a:r>
                <a:rPr lang="en-US" dirty="0">
                  <a:solidFill>
                    <a:schemeClr val="dk1"/>
                  </a:solidFill>
                  <a:latin typeface="Courier New"/>
                  <a:ea typeface="Courier New"/>
                  <a:cs typeface="Courier New"/>
                  <a:sym typeface="Courier New"/>
                </a:rPr>
                <a:t> </a:t>
              </a:r>
              <a:r>
                <a:rPr lang="en-US" b="1" dirty="0">
                  <a:solidFill>
                    <a:schemeClr val="dk1"/>
                  </a:solidFill>
                  <a:latin typeface="Courier New"/>
                  <a:ea typeface="Courier New"/>
                  <a:cs typeface="Courier New"/>
                  <a:sym typeface="Courier New"/>
                </a:rPr>
                <a:t>IN</a:t>
              </a:r>
              <a:r>
                <a:rPr lang="en-US" dirty="0">
                  <a:solidFill>
                    <a:schemeClr val="dk1"/>
                  </a:solidFill>
                  <a:latin typeface="Courier New"/>
                  <a:ea typeface="Courier New"/>
                  <a:cs typeface="Courier New"/>
                  <a:sym typeface="Courier New"/>
                </a:rPr>
                <a:t> (25, 23);</a:t>
              </a:r>
            </a:p>
          </p:txBody>
        </p:sp>
      </p:grpSp>
      <p:sp>
        <p:nvSpPr>
          <p:cNvPr id="3" name="Rectangle 2">
            <a:extLst>
              <a:ext uri="{FF2B5EF4-FFF2-40B4-BE49-F238E27FC236}">
                <a16:creationId xmlns:a16="http://schemas.microsoft.com/office/drawing/2014/main" xmlns="" id="{BB37E385-FC13-46BB-9B36-BB2447262648}"/>
              </a:ext>
            </a:extLst>
          </p:cNvPr>
          <p:cNvSpPr/>
          <p:nvPr/>
        </p:nvSpPr>
        <p:spPr>
          <a:xfrm>
            <a:off x="990600" y="4508612"/>
            <a:ext cx="877163" cy="369332"/>
          </a:xfrm>
          <a:prstGeom prst="rect">
            <a:avLst/>
          </a:prstGeom>
        </p:spPr>
        <p:txBody>
          <a:bodyPr wrap="none">
            <a:spAutoFit/>
          </a:bodyPr>
          <a:lstStyle/>
          <a:p>
            <a:r>
              <a:rPr lang="en-IN" dirty="0">
                <a:latin typeface="Cambria" panose="02040503050406030204" pitchFamily="18" charset="0"/>
                <a:ea typeface="Cambria" panose="02040503050406030204" pitchFamily="18" charset="0"/>
              </a:rPr>
              <a:t>Output</a:t>
            </a:r>
          </a:p>
        </p:txBody>
      </p:sp>
      <p:cxnSp>
        <p:nvCxnSpPr>
          <p:cNvPr id="5" name="Straight Arrow Connector 4">
            <a:extLst>
              <a:ext uri="{FF2B5EF4-FFF2-40B4-BE49-F238E27FC236}">
                <a16:creationId xmlns:a16="http://schemas.microsoft.com/office/drawing/2014/main" xmlns="" id="{1B238C87-B71B-4C11-AAA4-1B6FE863B898}"/>
              </a:ext>
            </a:extLst>
          </p:cNvPr>
          <p:cNvCxnSpPr/>
          <p:nvPr/>
        </p:nvCxnSpPr>
        <p:spPr>
          <a:xfrm>
            <a:off x="2057400" y="4745963"/>
            <a:ext cx="1219200" cy="0"/>
          </a:xfrm>
          <a:prstGeom prst="straightConnector1">
            <a:avLst/>
          </a:prstGeom>
          <a:ln>
            <a:solidFill>
              <a:srgbClr val="EF8A3F"/>
            </a:solidFill>
            <a:tailEnd type="triangle"/>
          </a:ln>
        </p:spPr>
        <p:style>
          <a:lnRef idx="2">
            <a:schemeClr val="accent1"/>
          </a:lnRef>
          <a:fillRef idx="0">
            <a:schemeClr val="accent1"/>
          </a:fillRef>
          <a:effectRef idx="1">
            <a:schemeClr val="accent1"/>
          </a:effectRef>
          <a:fontRef idx="minor">
            <a:schemeClr val="tx1"/>
          </a:fontRef>
        </p:style>
      </p:cxnSp>
      <p:sp>
        <p:nvSpPr>
          <p:cNvPr id="17" name="Title 1">
            <a:extLst>
              <a:ext uri="{FF2B5EF4-FFF2-40B4-BE49-F238E27FC236}">
                <a16:creationId xmlns:a16="http://schemas.microsoft.com/office/drawing/2014/main" xmlns="" id="{73C9396E-0C9A-4EF1-B8DE-4192EB02EF26}"/>
              </a:ext>
            </a:extLst>
          </p:cNvPr>
          <p:cNvSpPr txBox="1">
            <a:spLocks/>
          </p:cNvSpPr>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Where Clause Predicates - IN Predicate</a:t>
            </a:r>
          </a:p>
          <a:p>
            <a:pPr algn="l"/>
            <a:endParaRPr lang="en-US" sz="2400" b="1" dirty="0">
              <a:latin typeface="Cambria" pitchFamily="18" charset="0"/>
            </a:endParaRPr>
          </a:p>
        </p:txBody>
      </p:sp>
      <p:sp>
        <p:nvSpPr>
          <p:cNvPr id="4" name="Rectangle 3">
            <a:extLst>
              <a:ext uri="{FF2B5EF4-FFF2-40B4-BE49-F238E27FC236}">
                <a16:creationId xmlns:a16="http://schemas.microsoft.com/office/drawing/2014/main" xmlns="" id="{FA9EC5F1-890C-4B77-A3EB-67275F8939A8}"/>
              </a:ext>
            </a:extLst>
          </p:cNvPr>
          <p:cNvSpPr/>
          <p:nvPr/>
        </p:nvSpPr>
        <p:spPr>
          <a:xfrm>
            <a:off x="121795" y="893918"/>
            <a:ext cx="8408678" cy="400110"/>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IN predicate is used to select rows within a set of specified values.</a:t>
            </a:r>
          </a:p>
        </p:txBody>
      </p:sp>
      <p:pic>
        <p:nvPicPr>
          <p:cNvPr id="16" name="Google Shape;250;p46">
            <a:extLst>
              <a:ext uri="{FF2B5EF4-FFF2-40B4-BE49-F238E27FC236}">
                <a16:creationId xmlns:a16="http://schemas.microsoft.com/office/drawing/2014/main" xmlns="" id="{3EC0DD29-B0F5-4FBC-97D2-01ABE109225F}"/>
              </a:ext>
            </a:extLst>
          </p:cNvPr>
          <p:cNvPicPr preferRelativeResize="0"/>
          <p:nvPr/>
        </p:nvPicPr>
        <p:blipFill>
          <a:blip r:embed="rId4">
            <a:alphaModFix/>
          </a:blip>
          <a:stretch>
            <a:fillRect/>
          </a:stretch>
        </p:blipFill>
        <p:spPr>
          <a:xfrm>
            <a:off x="3962400" y="4312312"/>
            <a:ext cx="2514600" cy="1000125"/>
          </a:xfrm>
          <a:prstGeom prst="rect">
            <a:avLst/>
          </a:prstGeom>
          <a:noFill/>
          <a:ln w="9525" cap="flat" cmpd="sng">
            <a:solidFill>
              <a:srgbClr val="000000"/>
            </a:solidFill>
            <a:prstDash val="solid"/>
            <a:round/>
            <a:headEnd type="none" w="sm" len="sm"/>
            <a:tailEnd type="none" w="sm" len="sm"/>
          </a:ln>
        </p:spPr>
      </p:pic>
    </p:spTree>
    <p:custDataLst>
      <p:tags r:id="rId1"/>
    </p:custDataLst>
    <p:extLst>
      <p:ext uri="{BB962C8B-B14F-4D97-AF65-F5344CB8AC3E}">
        <p14:creationId xmlns:p14="http://schemas.microsoft.com/office/powerpoint/2010/main" val="585433589"/>
      </p:ext>
    </p:extLst>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xmlns="" id="{0F580E49-22A7-42EC-963F-95219C7B18B9}"/>
              </a:ext>
            </a:extLst>
          </p:cNvPr>
          <p:cNvGrpSpPr/>
          <p:nvPr/>
        </p:nvGrpSpPr>
        <p:grpSpPr>
          <a:xfrm>
            <a:off x="76200" y="2971963"/>
            <a:ext cx="8991600" cy="1060804"/>
            <a:chOff x="38446" y="1453796"/>
            <a:chExt cx="8991600" cy="1060804"/>
          </a:xfrm>
        </p:grpSpPr>
        <p:sp>
          <p:nvSpPr>
            <p:cNvPr id="13" name="Rectangle: Rounded Corners 17">
              <a:extLst>
                <a:ext uri="{FF2B5EF4-FFF2-40B4-BE49-F238E27FC236}">
                  <a16:creationId xmlns:a16="http://schemas.microsoft.com/office/drawing/2014/main" xmlns="" id="{C9902E9A-CE59-408E-BDB9-84AA07CAC7DC}"/>
                </a:ext>
              </a:extLst>
            </p:cNvPr>
            <p:cNvSpPr/>
            <p:nvPr/>
          </p:nvSpPr>
          <p:spPr>
            <a:xfrm>
              <a:off x="38446" y="1453796"/>
              <a:ext cx="8966998"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4" name="Rectangle: Rounded Corners 18">
              <a:extLst>
                <a:ext uri="{FF2B5EF4-FFF2-40B4-BE49-F238E27FC236}">
                  <a16:creationId xmlns:a16="http://schemas.microsoft.com/office/drawing/2014/main" xmlns="" id="{84A45E37-627E-4B04-9D96-727469BDCCA0}"/>
                </a:ext>
              </a:extLst>
            </p:cNvPr>
            <p:cNvSpPr/>
            <p:nvPr/>
          </p:nvSpPr>
          <p:spPr>
            <a:xfrm>
              <a:off x="60474" y="1823393"/>
              <a:ext cx="8969572" cy="69120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buClr>
                  <a:srgbClr val="000000"/>
                </a:buClr>
                <a:buSzPts val="1400"/>
              </a:pPr>
              <a:r>
                <a:rPr lang="en-US" b="1" dirty="0">
                  <a:solidFill>
                    <a:schemeClr val="dk1"/>
                  </a:solidFill>
                  <a:latin typeface="Courier New"/>
                  <a:ea typeface="Courier New"/>
                  <a:cs typeface="Courier New"/>
                  <a:sym typeface="Courier New"/>
                </a:rPr>
                <a:t>SELECT</a:t>
              </a:r>
              <a:r>
                <a:rPr lang="en-US" dirty="0">
                  <a:solidFill>
                    <a:schemeClr val="dk1"/>
                  </a:solidFill>
                  <a:latin typeface="Courier New"/>
                  <a:ea typeface="Courier New"/>
                  <a:cs typeface="Courier New"/>
                  <a:sym typeface="Courier New"/>
                </a:rPr>
                <a:t> * </a:t>
              </a:r>
              <a:r>
                <a:rPr lang="en-US" b="1" dirty="0">
                  <a:solidFill>
                    <a:schemeClr val="dk1"/>
                  </a:solidFill>
                  <a:latin typeface="Courier New"/>
                  <a:ea typeface="Courier New"/>
                  <a:cs typeface="Courier New"/>
                  <a:sym typeface="Courier New"/>
                </a:rPr>
                <a:t>FROM</a:t>
              </a:r>
              <a:r>
                <a:rPr lang="en-US" dirty="0">
                  <a:solidFill>
                    <a:schemeClr val="dk1"/>
                  </a:solidFill>
                  <a:latin typeface="Courier New"/>
                  <a:ea typeface="Courier New"/>
                  <a:cs typeface="Courier New"/>
                  <a:sym typeface="Courier New"/>
                </a:rPr>
                <a:t> </a:t>
              </a:r>
              <a:r>
                <a:rPr lang="en-US" dirty="0" err="1">
                  <a:solidFill>
                    <a:schemeClr val="dk1"/>
                  </a:solidFill>
                  <a:latin typeface="Courier New"/>
                  <a:ea typeface="Courier New"/>
                  <a:cs typeface="Courier New"/>
                  <a:sym typeface="Courier New"/>
                </a:rPr>
                <a:t>product_sales</a:t>
              </a:r>
              <a:r>
                <a:rPr lang="en-US" dirty="0">
                  <a:solidFill>
                    <a:schemeClr val="dk1"/>
                  </a:solidFill>
                  <a:latin typeface="Courier New"/>
                  <a:ea typeface="Courier New"/>
                  <a:cs typeface="Courier New"/>
                  <a:sym typeface="Courier New"/>
                </a:rPr>
                <a:t> </a:t>
              </a:r>
              <a:r>
                <a:rPr lang="en-US" b="1" dirty="0">
                  <a:solidFill>
                    <a:schemeClr val="dk1"/>
                  </a:solidFill>
                  <a:latin typeface="Courier New"/>
                  <a:ea typeface="Courier New"/>
                  <a:cs typeface="Courier New"/>
                  <a:sym typeface="Courier New"/>
                </a:rPr>
                <a:t>WHERE</a:t>
              </a:r>
              <a:r>
                <a:rPr lang="en-US" dirty="0">
                  <a:solidFill>
                    <a:schemeClr val="dk1"/>
                  </a:solidFill>
                  <a:latin typeface="Courier New"/>
                  <a:ea typeface="Courier New"/>
                  <a:cs typeface="Courier New"/>
                  <a:sym typeface="Courier New"/>
                </a:rPr>
                <a:t> </a:t>
              </a:r>
              <a:r>
                <a:rPr lang="en-US" dirty="0" err="1">
                  <a:solidFill>
                    <a:schemeClr val="dk1"/>
                  </a:solidFill>
                  <a:latin typeface="Courier New"/>
                  <a:ea typeface="Courier New"/>
                  <a:cs typeface="Courier New"/>
                  <a:sym typeface="Courier New"/>
                </a:rPr>
                <a:t>Item_Type</a:t>
              </a:r>
              <a:r>
                <a:rPr lang="en-US" dirty="0">
                  <a:solidFill>
                    <a:schemeClr val="dk1"/>
                  </a:solidFill>
                  <a:latin typeface="Courier New"/>
                  <a:ea typeface="Courier New"/>
                  <a:cs typeface="Courier New"/>
                  <a:sym typeface="Courier New"/>
                </a:rPr>
                <a:t> </a:t>
              </a:r>
              <a:r>
                <a:rPr lang="en-US" b="1" dirty="0">
                  <a:solidFill>
                    <a:schemeClr val="dk1"/>
                  </a:solidFill>
                  <a:latin typeface="Courier New"/>
                  <a:ea typeface="Courier New"/>
                  <a:cs typeface="Courier New"/>
                  <a:sym typeface="Courier New"/>
                </a:rPr>
                <a:t>IS</a:t>
              </a:r>
              <a:r>
                <a:rPr lang="en-US" dirty="0">
                  <a:solidFill>
                    <a:schemeClr val="dk1"/>
                  </a:solidFill>
                  <a:latin typeface="Courier New"/>
                  <a:ea typeface="Courier New"/>
                  <a:cs typeface="Courier New"/>
                  <a:sym typeface="Courier New"/>
                </a:rPr>
                <a:t> NULL;</a:t>
              </a:r>
              <a:endParaRPr lang="en-US" dirty="0">
                <a:latin typeface="Courier New"/>
                <a:ea typeface="Courier New"/>
                <a:cs typeface="Courier New"/>
                <a:sym typeface="Courier New"/>
              </a:endParaRPr>
            </a:p>
          </p:txBody>
        </p:sp>
      </p:grpSp>
      <p:sp>
        <p:nvSpPr>
          <p:cNvPr id="3" name="Rectangle 2">
            <a:extLst>
              <a:ext uri="{FF2B5EF4-FFF2-40B4-BE49-F238E27FC236}">
                <a16:creationId xmlns:a16="http://schemas.microsoft.com/office/drawing/2014/main" xmlns="" id="{BB37E385-FC13-46BB-9B36-BB2447262648}"/>
              </a:ext>
            </a:extLst>
          </p:cNvPr>
          <p:cNvSpPr/>
          <p:nvPr/>
        </p:nvSpPr>
        <p:spPr>
          <a:xfrm>
            <a:off x="990600" y="4508612"/>
            <a:ext cx="877163" cy="369332"/>
          </a:xfrm>
          <a:prstGeom prst="rect">
            <a:avLst/>
          </a:prstGeom>
        </p:spPr>
        <p:txBody>
          <a:bodyPr wrap="none">
            <a:spAutoFit/>
          </a:bodyPr>
          <a:lstStyle/>
          <a:p>
            <a:r>
              <a:rPr lang="en-IN" dirty="0">
                <a:latin typeface="Cambria" panose="02040503050406030204" pitchFamily="18" charset="0"/>
                <a:ea typeface="Cambria" panose="02040503050406030204" pitchFamily="18" charset="0"/>
              </a:rPr>
              <a:t>Output</a:t>
            </a:r>
          </a:p>
        </p:txBody>
      </p:sp>
      <p:cxnSp>
        <p:nvCxnSpPr>
          <p:cNvPr id="5" name="Straight Arrow Connector 4">
            <a:extLst>
              <a:ext uri="{FF2B5EF4-FFF2-40B4-BE49-F238E27FC236}">
                <a16:creationId xmlns:a16="http://schemas.microsoft.com/office/drawing/2014/main" xmlns="" id="{1B238C87-B71B-4C11-AAA4-1B6FE863B898}"/>
              </a:ext>
            </a:extLst>
          </p:cNvPr>
          <p:cNvCxnSpPr/>
          <p:nvPr/>
        </p:nvCxnSpPr>
        <p:spPr>
          <a:xfrm>
            <a:off x="2057400" y="4745963"/>
            <a:ext cx="1219200" cy="0"/>
          </a:xfrm>
          <a:prstGeom prst="straightConnector1">
            <a:avLst/>
          </a:prstGeom>
          <a:ln>
            <a:solidFill>
              <a:srgbClr val="EF8A3F"/>
            </a:solidFill>
            <a:tailEnd type="triangle"/>
          </a:ln>
        </p:spPr>
        <p:style>
          <a:lnRef idx="2">
            <a:schemeClr val="accent1"/>
          </a:lnRef>
          <a:fillRef idx="0">
            <a:schemeClr val="accent1"/>
          </a:fillRef>
          <a:effectRef idx="1">
            <a:schemeClr val="accent1"/>
          </a:effectRef>
          <a:fontRef idx="minor">
            <a:schemeClr val="tx1"/>
          </a:fontRef>
        </p:style>
      </p:cxnSp>
      <p:sp>
        <p:nvSpPr>
          <p:cNvPr id="17" name="Title 1">
            <a:extLst>
              <a:ext uri="{FF2B5EF4-FFF2-40B4-BE49-F238E27FC236}">
                <a16:creationId xmlns:a16="http://schemas.microsoft.com/office/drawing/2014/main" xmlns="" id="{73C9396E-0C9A-4EF1-B8DE-4192EB02EF26}"/>
              </a:ext>
            </a:extLst>
          </p:cNvPr>
          <p:cNvSpPr txBox="1">
            <a:spLocks/>
          </p:cNvSpPr>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Where Clause Predicates - IS NULL Predicate</a:t>
            </a:r>
          </a:p>
          <a:p>
            <a:pPr algn="l"/>
            <a:endParaRPr lang="en-US" sz="2400" b="1" dirty="0">
              <a:latin typeface="Cambria" pitchFamily="18" charset="0"/>
            </a:endParaRPr>
          </a:p>
        </p:txBody>
      </p:sp>
      <p:sp>
        <p:nvSpPr>
          <p:cNvPr id="4" name="Rectangle 3">
            <a:extLst>
              <a:ext uri="{FF2B5EF4-FFF2-40B4-BE49-F238E27FC236}">
                <a16:creationId xmlns:a16="http://schemas.microsoft.com/office/drawing/2014/main" xmlns="" id="{FA9EC5F1-890C-4B77-A3EB-67275F8939A8}"/>
              </a:ext>
            </a:extLst>
          </p:cNvPr>
          <p:cNvSpPr/>
          <p:nvPr/>
        </p:nvSpPr>
        <p:spPr>
          <a:xfrm>
            <a:off x="121795" y="893918"/>
            <a:ext cx="8408678" cy="707886"/>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IS NULL predicate with a where clause is used to select rows if a specified column value contains a null value.</a:t>
            </a:r>
          </a:p>
        </p:txBody>
      </p:sp>
      <p:sp>
        <p:nvSpPr>
          <p:cNvPr id="6" name="Rectangle 5">
            <a:extLst>
              <a:ext uri="{FF2B5EF4-FFF2-40B4-BE49-F238E27FC236}">
                <a16:creationId xmlns:a16="http://schemas.microsoft.com/office/drawing/2014/main" xmlns="" id="{79BFDEED-13F4-42E0-9404-967205B699FF}"/>
              </a:ext>
            </a:extLst>
          </p:cNvPr>
          <p:cNvSpPr/>
          <p:nvPr/>
        </p:nvSpPr>
        <p:spPr>
          <a:xfrm>
            <a:off x="158733" y="2074101"/>
            <a:ext cx="1620252" cy="400110"/>
          </a:xfrm>
          <a:prstGeom prst="rect">
            <a:avLst/>
          </a:prstGeom>
        </p:spPr>
        <p:txBody>
          <a:bodyPr wrap="none">
            <a:spAutoFit/>
          </a:bodyPr>
          <a:lstStyle/>
          <a:p>
            <a:r>
              <a:rPr lang="en-IN" sz="2000" dirty="0">
                <a:latin typeface="Cambria" panose="02040503050406030204" pitchFamily="18" charset="0"/>
                <a:ea typeface="Cambria" panose="02040503050406030204" pitchFamily="18" charset="0"/>
              </a:rPr>
              <a:t>For </a:t>
            </a:r>
            <a:r>
              <a:rPr lang="en-IN" sz="2000" dirty="0">
                <a:solidFill>
                  <a:schemeClr val="accent6">
                    <a:lumMod val="75000"/>
                  </a:schemeClr>
                </a:solidFill>
                <a:latin typeface="Cambria" panose="02040503050406030204" pitchFamily="18" charset="0"/>
                <a:ea typeface="Cambria" panose="02040503050406030204" pitchFamily="18" charset="0"/>
              </a:rPr>
              <a:t>Example</a:t>
            </a:r>
            <a:r>
              <a:rPr lang="en-IN" sz="2000" dirty="0">
                <a:latin typeface="Cambria" panose="02040503050406030204" pitchFamily="18" charset="0"/>
                <a:ea typeface="Cambria" panose="02040503050406030204" pitchFamily="18" charset="0"/>
              </a:rPr>
              <a:t>:</a:t>
            </a:r>
          </a:p>
        </p:txBody>
      </p:sp>
      <p:pic>
        <p:nvPicPr>
          <p:cNvPr id="15" name="Google Shape;259;p47">
            <a:extLst>
              <a:ext uri="{FF2B5EF4-FFF2-40B4-BE49-F238E27FC236}">
                <a16:creationId xmlns:a16="http://schemas.microsoft.com/office/drawing/2014/main" xmlns="" id="{5C03AE9B-CB64-41B3-8943-C7B832AFD9B1}"/>
              </a:ext>
            </a:extLst>
          </p:cNvPr>
          <p:cNvPicPr preferRelativeResize="0"/>
          <p:nvPr/>
        </p:nvPicPr>
        <p:blipFill>
          <a:blip r:embed="rId4">
            <a:alphaModFix/>
          </a:blip>
          <a:stretch>
            <a:fillRect/>
          </a:stretch>
        </p:blipFill>
        <p:spPr>
          <a:xfrm>
            <a:off x="3581400" y="4530281"/>
            <a:ext cx="2581275" cy="695325"/>
          </a:xfrm>
          <a:prstGeom prst="rect">
            <a:avLst/>
          </a:prstGeom>
          <a:noFill/>
          <a:ln w="9525" cap="flat" cmpd="sng">
            <a:solidFill>
              <a:srgbClr val="000000"/>
            </a:solidFill>
            <a:prstDash val="solid"/>
            <a:round/>
            <a:headEnd type="none" w="sm" len="sm"/>
            <a:tailEnd type="none" w="sm" len="sm"/>
          </a:ln>
        </p:spPr>
      </p:pic>
      <p:sp>
        <p:nvSpPr>
          <p:cNvPr id="8" name="Rectangle 7">
            <a:extLst>
              <a:ext uri="{FF2B5EF4-FFF2-40B4-BE49-F238E27FC236}">
                <a16:creationId xmlns:a16="http://schemas.microsoft.com/office/drawing/2014/main" xmlns="" id="{6B3A2997-E880-4AC5-8D03-FAEF09E51FBE}"/>
              </a:ext>
            </a:extLst>
          </p:cNvPr>
          <p:cNvSpPr/>
          <p:nvPr/>
        </p:nvSpPr>
        <p:spPr>
          <a:xfrm>
            <a:off x="2590800" y="5397922"/>
            <a:ext cx="3885615" cy="369332"/>
          </a:xfrm>
          <a:prstGeom prst="rect">
            <a:avLst/>
          </a:prstGeom>
        </p:spPr>
        <p:txBody>
          <a:bodyPr wrap="none">
            <a:spAutoFit/>
          </a:bodyPr>
          <a:lstStyle/>
          <a:p>
            <a:r>
              <a:rPr lang="en-US" dirty="0">
                <a:latin typeface="Cambria" panose="02040503050406030204" pitchFamily="18" charset="0"/>
                <a:ea typeface="Cambria" panose="02040503050406030204" pitchFamily="18" charset="0"/>
              </a:rPr>
              <a:t>There are no missing data in the table</a:t>
            </a:r>
          </a:p>
        </p:txBody>
      </p:sp>
    </p:spTree>
    <p:custDataLst>
      <p:tags r:id="rId1"/>
    </p:custDataLst>
    <p:extLst>
      <p:ext uri="{BB962C8B-B14F-4D97-AF65-F5344CB8AC3E}">
        <p14:creationId xmlns:p14="http://schemas.microsoft.com/office/powerpoint/2010/main" val="3413066415"/>
      </p:ext>
    </p:extLst>
  </p:cSld>
  <p:clrMapOvr>
    <a:masterClrMapping/>
  </p:clrMapOv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34E95172-5429-4D9B-B91C-AFAD600F3A24}"/>
              </a:ext>
            </a:extLst>
          </p:cNvPr>
          <p:cNvGrpSpPr/>
          <p:nvPr/>
        </p:nvGrpSpPr>
        <p:grpSpPr>
          <a:xfrm>
            <a:off x="762000" y="1295400"/>
            <a:ext cx="7620000" cy="4495800"/>
            <a:chOff x="762000" y="838201"/>
            <a:chExt cx="7620000" cy="4495800"/>
          </a:xfrm>
        </p:grpSpPr>
        <p:sp>
          <p:nvSpPr>
            <p:cNvPr id="4" name="Rounded Rectangle 6">
              <a:extLst>
                <a:ext uri="{FF2B5EF4-FFF2-40B4-BE49-F238E27FC236}">
                  <a16:creationId xmlns:a16="http://schemas.microsoft.com/office/drawing/2014/main" xmlns="" id="{259D2B00-F0DD-4052-8485-5D4C0C43581C}"/>
                </a:ext>
              </a:extLst>
            </p:cNvPr>
            <p:cNvSpPr/>
            <p:nvPr/>
          </p:nvSpPr>
          <p:spPr>
            <a:xfrm>
              <a:off x="762000" y="838201"/>
              <a:ext cx="7620000" cy="44958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latin typeface="Cambria"/>
              </a:endParaRPr>
            </a:p>
          </p:txBody>
        </p:sp>
        <p:sp>
          <p:nvSpPr>
            <p:cNvPr id="5" name="Rectangle 4">
              <a:extLst>
                <a:ext uri="{FF2B5EF4-FFF2-40B4-BE49-F238E27FC236}">
                  <a16:creationId xmlns:a16="http://schemas.microsoft.com/office/drawing/2014/main" xmlns="" id="{1C95DC80-3AE8-4F9E-B5B0-EEDED4364DF5}"/>
                </a:ext>
              </a:extLst>
            </p:cNvPr>
            <p:cNvSpPr/>
            <p:nvPr/>
          </p:nvSpPr>
          <p:spPr>
            <a:xfrm>
              <a:off x="1002890" y="1309917"/>
              <a:ext cx="7150510" cy="2862322"/>
            </a:xfrm>
            <a:prstGeom prst="rect">
              <a:avLst/>
            </a:prstGeom>
          </p:spPr>
          <p:txBody>
            <a:bodyPr wrap="square">
              <a:spAutoFit/>
            </a:bodyPr>
            <a:lstStyle/>
            <a:p>
              <a:pPr marL="342900" indent="-342900">
                <a:buFont typeface="Arial" panose="020B0604020202020204" pitchFamily="34" charset="0"/>
                <a:buChar char="•"/>
              </a:pPr>
              <a:r>
                <a:rPr lang="en-US" sz="2000" dirty="0">
                  <a:latin typeface="Cambria" panose="02040503050406030204" pitchFamily="18" charset="0"/>
                </a:rPr>
                <a:t>The BETWEEN condition, IN condition and NOT with between condition allows us  to  test if an expression is within a range of values </a:t>
              </a:r>
            </a:p>
            <a:p>
              <a:pPr marL="342900" indent="-342900">
                <a:buFont typeface="Arial" panose="020B0604020202020204" pitchFamily="34" charset="0"/>
                <a:buChar char="•"/>
              </a:pPr>
              <a:endParaRPr lang="en-US" sz="2000" dirty="0">
                <a:latin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rPr>
                <a:t>The values in range test can be text, date, or numbers</a:t>
              </a:r>
            </a:p>
            <a:p>
              <a:endParaRPr lang="en-US" sz="2000" dirty="0">
                <a:latin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rPr>
                <a:t>The BETWEEN condition  returns the records where expression is within the range of value1 and value2</a:t>
              </a:r>
              <a:endParaRPr lang="en-US" sz="2000" dirty="0">
                <a:solidFill>
                  <a:schemeClr val="accent1"/>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sz="2000" dirty="0">
                <a:solidFill>
                  <a:schemeClr val="accent1"/>
                </a:solidFill>
                <a:latin typeface="Cambria" panose="02040503050406030204" pitchFamily="18" charset="0"/>
                <a:ea typeface="Cambria" panose="02040503050406030204" pitchFamily="18" charset="0"/>
              </a:endParaRPr>
            </a:p>
          </p:txBody>
        </p:sp>
      </p:grpSp>
      <p:sp>
        <p:nvSpPr>
          <p:cNvPr id="6" name="Title 1">
            <a:extLst>
              <a:ext uri="{FF2B5EF4-FFF2-40B4-BE49-F238E27FC236}">
                <a16:creationId xmlns:a16="http://schemas.microsoft.com/office/drawing/2014/main" xmlns="" id="{0DDA9B1B-9FD4-453F-A2B2-B446A6E15BD1}"/>
              </a:ext>
            </a:extLst>
          </p:cNvPr>
          <p:cNvSpPr txBox="1">
            <a:spLocks/>
          </p:cNvSpPr>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Where Clause Predicates - IS NULL Predicate</a:t>
            </a:r>
          </a:p>
          <a:p>
            <a:pPr algn="l"/>
            <a:endParaRPr lang="en-US" sz="2400" b="1" dirty="0">
              <a:latin typeface="Cambria" pitchFamily="18" charset="0"/>
            </a:endParaRPr>
          </a:p>
        </p:txBody>
      </p:sp>
    </p:spTree>
    <p:extLst>
      <p:ext uri="{BB962C8B-B14F-4D97-AF65-F5344CB8AC3E}">
        <p14:creationId xmlns:p14="http://schemas.microsoft.com/office/powerpoint/2010/main" val="3137930691"/>
      </p:ext>
    </p:extLst>
  </p:cSld>
  <p:clrMapOvr>
    <a:masterClrMapping/>
  </p:clrMapOvr>
  <p:transition>
    <p:wipe dir="u"/>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85DE4CF0-C2DA-4685-A277-0720EA0668FC}"/>
              </a:ext>
            </a:extLst>
          </p:cNvPr>
          <p:cNvGrpSpPr/>
          <p:nvPr/>
        </p:nvGrpSpPr>
        <p:grpSpPr>
          <a:xfrm>
            <a:off x="122469" y="1669256"/>
            <a:ext cx="8869131" cy="3519488"/>
            <a:chOff x="122469" y="1371600"/>
            <a:chExt cx="8869131" cy="3519488"/>
          </a:xfrm>
        </p:grpSpPr>
        <p:sp>
          <p:nvSpPr>
            <p:cNvPr id="5" name="Shape 442">
              <a:extLst>
                <a:ext uri="{FF2B5EF4-FFF2-40B4-BE49-F238E27FC236}">
                  <a16:creationId xmlns:a16="http://schemas.microsoft.com/office/drawing/2014/main" xmlns="" id="{0EB5760A-659E-4826-B3A6-DDA805239DE7}"/>
                </a:ext>
              </a:extLst>
            </p:cNvPr>
            <p:cNvSpPr/>
            <p:nvPr/>
          </p:nvSpPr>
          <p:spPr>
            <a:xfrm>
              <a:off x="122469" y="1371600"/>
              <a:ext cx="2819400" cy="3519488"/>
            </a:xfrm>
            <a:prstGeom prst="roundRect">
              <a:avLst>
                <a:gd name="adj" fmla="val 16667"/>
              </a:avLst>
            </a:prstGeom>
            <a:solidFill>
              <a:schemeClr val="accent6">
                <a:lumMod val="20000"/>
                <a:lumOff val="80000"/>
              </a:schemeClr>
            </a:solidFill>
            <a:ln>
              <a:noFill/>
            </a:ln>
          </p:spPr>
          <p:txBody>
            <a:bodyPr lIns="91425" tIns="45700" rIns="91425" bIns="45700" anchor="ctr" anchorCtr="0">
              <a:noAutofit/>
            </a:bodyPr>
            <a:lstStyle/>
            <a:p>
              <a:pPr algn="ctr">
                <a:buClr>
                  <a:srgbClr val="000000"/>
                </a:buClr>
                <a:buSzPct val="100000"/>
              </a:pPr>
              <a:r>
                <a:rPr lang="en-US" sz="2000" kern="0" dirty="0">
                  <a:solidFill>
                    <a:srgbClr val="000000"/>
                  </a:solidFill>
                  <a:latin typeface="Cambria"/>
                  <a:ea typeface="Cambria"/>
                  <a:cs typeface="Cambria"/>
                  <a:sym typeface="Cambria"/>
                </a:rPr>
                <a:t>Wildcards are characters that are used to filter/search data from the database on the basis of certain patterns</a:t>
              </a:r>
            </a:p>
          </p:txBody>
        </p:sp>
        <p:sp>
          <p:nvSpPr>
            <p:cNvPr id="6" name="Shape 443">
              <a:extLst>
                <a:ext uri="{FF2B5EF4-FFF2-40B4-BE49-F238E27FC236}">
                  <a16:creationId xmlns:a16="http://schemas.microsoft.com/office/drawing/2014/main" xmlns="" id="{C2A0B6A8-3F75-48D5-94C7-54153CB276E8}"/>
                </a:ext>
              </a:extLst>
            </p:cNvPr>
            <p:cNvSpPr/>
            <p:nvPr/>
          </p:nvSpPr>
          <p:spPr>
            <a:xfrm>
              <a:off x="3147334" y="1371600"/>
              <a:ext cx="2819400" cy="3519488"/>
            </a:xfrm>
            <a:prstGeom prst="roundRect">
              <a:avLst>
                <a:gd name="adj" fmla="val 16667"/>
              </a:avLst>
            </a:prstGeom>
            <a:solidFill>
              <a:schemeClr val="accent3">
                <a:lumMod val="20000"/>
                <a:lumOff val="80000"/>
              </a:schemeClr>
            </a:solidFill>
            <a:ln>
              <a:noFill/>
            </a:ln>
          </p:spPr>
          <p:txBody>
            <a:bodyPr lIns="91425" tIns="45700" rIns="91425" bIns="45700" anchor="ctr" anchorCtr="0">
              <a:noAutofit/>
            </a:bodyPr>
            <a:lstStyle/>
            <a:p>
              <a:pPr algn="ctr">
                <a:buClr>
                  <a:srgbClr val="000000"/>
                </a:buClr>
                <a:buSzPct val="25000"/>
                <a:buFont typeface="Cambria"/>
                <a:buNone/>
              </a:pPr>
              <a:r>
                <a:rPr lang="en-US" sz="2000" kern="0" dirty="0">
                  <a:solidFill>
                    <a:srgbClr val="000000"/>
                  </a:solidFill>
                  <a:latin typeface="Cambria"/>
                  <a:ea typeface="Cambria"/>
                  <a:cs typeface="Cambria"/>
                  <a:sym typeface="Cambria"/>
                </a:rPr>
                <a:t>They are often used with the operators like </a:t>
              </a:r>
              <a:r>
                <a:rPr lang="en-US" sz="2000" b="1" kern="0" dirty="0">
                  <a:solidFill>
                    <a:srgbClr val="000000"/>
                  </a:solidFill>
                  <a:latin typeface="Cambria"/>
                  <a:ea typeface="Cambria"/>
                  <a:cs typeface="Cambria"/>
                  <a:sym typeface="Cambria"/>
                </a:rPr>
                <a:t>LIKE </a:t>
              </a:r>
              <a:r>
                <a:rPr lang="en-US" sz="2000" kern="0" dirty="0">
                  <a:solidFill>
                    <a:srgbClr val="000000"/>
                  </a:solidFill>
                  <a:latin typeface="Cambria"/>
                  <a:ea typeface="Cambria"/>
                  <a:cs typeface="Cambria"/>
                  <a:sym typeface="Cambria"/>
                </a:rPr>
                <a:t>and </a:t>
              </a:r>
              <a:r>
                <a:rPr lang="en-US" sz="2000" b="1" kern="0" dirty="0">
                  <a:solidFill>
                    <a:srgbClr val="000000"/>
                  </a:solidFill>
                  <a:latin typeface="Cambria"/>
                  <a:ea typeface="Cambria"/>
                  <a:cs typeface="Cambria"/>
                  <a:sym typeface="Cambria"/>
                </a:rPr>
                <a:t>NOT LIKE </a:t>
              </a:r>
              <a:r>
                <a:rPr lang="en-US" sz="2000" kern="0" dirty="0">
                  <a:solidFill>
                    <a:srgbClr val="000000"/>
                  </a:solidFill>
                  <a:latin typeface="Cambria"/>
                  <a:ea typeface="Cambria"/>
                  <a:cs typeface="Cambria"/>
                  <a:sym typeface="Cambria"/>
                </a:rPr>
                <a:t>in conjunction with the </a:t>
              </a:r>
              <a:r>
                <a:rPr lang="en-US" sz="2000" b="1" kern="0" dirty="0">
                  <a:solidFill>
                    <a:srgbClr val="000000"/>
                  </a:solidFill>
                  <a:latin typeface="Cambria"/>
                  <a:ea typeface="Cambria"/>
                  <a:cs typeface="Cambria"/>
                  <a:sym typeface="Cambria"/>
                </a:rPr>
                <a:t>WHERE</a:t>
              </a:r>
              <a:r>
                <a:rPr lang="en-US" sz="2000" kern="0" dirty="0">
                  <a:solidFill>
                    <a:srgbClr val="000000"/>
                  </a:solidFill>
                  <a:latin typeface="Cambria"/>
                  <a:ea typeface="Cambria"/>
                  <a:cs typeface="Cambria"/>
                  <a:sym typeface="Cambria"/>
                </a:rPr>
                <a:t> clause</a:t>
              </a:r>
            </a:p>
            <a:p>
              <a:pPr algn="ctr">
                <a:buClr>
                  <a:srgbClr val="000000"/>
                </a:buClr>
                <a:buSzPct val="25000"/>
                <a:buFont typeface="Cambria"/>
                <a:buNone/>
              </a:pPr>
              <a:r>
                <a:rPr lang="en-IN" sz="2000" kern="0" dirty="0">
                  <a:solidFill>
                    <a:srgbClr val="000000"/>
                  </a:solidFill>
                  <a:latin typeface="Cambria"/>
                  <a:ea typeface="Cambria"/>
                  <a:cs typeface="Cambria"/>
                  <a:sym typeface="Cambria"/>
                </a:rPr>
                <a:t> </a:t>
              </a:r>
            </a:p>
          </p:txBody>
        </p:sp>
        <p:sp>
          <p:nvSpPr>
            <p:cNvPr id="7" name="Shape 444">
              <a:extLst>
                <a:ext uri="{FF2B5EF4-FFF2-40B4-BE49-F238E27FC236}">
                  <a16:creationId xmlns:a16="http://schemas.microsoft.com/office/drawing/2014/main" xmlns="" id="{C0FF818D-9B4B-40A5-A73C-EDE32DDA1A12}"/>
                </a:ext>
              </a:extLst>
            </p:cNvPr>
            <p:cNvSpPr/>
            <p:nvPr/>
          </p:nvSpPr>
          <p:spPr>
            <a:xfrm>
              <a:off x="6172200" y="1371600"/>
              <a:ext cx="2819400" cy="3519488"/>
            </a:xfrm>
            <a:prstGeom prst="roundRect">
              <a:avLst>
                <a:gd name="adj" fmla="val 16667"/>
              </a:avLst>
            </a:prstGeom>
            <a:solidFill>
              <a:schemeClr val="accent6">
                <a:lumMod val="20000"/>
                <a:lumOff val="80000"/>
              </a:schemeClr>
            </a:solidFill>
            <a:ln>
              <a:noFill/>
            </a:ln>
          </p:spPr>
          <p:txBody>
            <a:bodyPr lIns="91425" tIns="45700" rIns="91425" bIns="45700" anchor="ctr" anchorCtr="0">
              <a:noAutofit/>
            </a:bodyPr>
            <a:lstStyle/>
            <a:p>
              <a:pPr algn="ctr">
                <a:buClr>
                  <a:srgbClr val="000000"/>
                </a:buClr>
                <a:buSzPct val="25000"/>
                <a:buFont typeface="Cambria"/>
                <a:buNone/>
              </a:pPr>
              <a:r>
                <a:rPr lang="en-US" sz="2000" kern="0" dirty="0">
                  <a:solidFill>
                    <a:srgbClr val="000000"/>
                  </a:solidFill>
                  <a:latin typeface="Cambria"/>
                  <a:ea typeface="Cambria"/>
                  <a:cs typeface="Cambria"/>
                  <a:sym typeface="Cambria"/>
                </a:rPr>
                <a:t>We will look at following Wildcards:</a:t>
              </a:r>
            </a:p>
            <a:p>
              <a:pPr algn="ctr">
                <a:buClr>
                  <a:srgbClr val="000000"/>
                </a:buClr>
                <a:buSzPct val="25000"/>
                <a:buFont typeface="Cambria"/>
                <a:buNone/>
              </a:pPr>
              <a:endParaRPr lang="en-US" sz="2000" kern="0" dirty="0">
                <a:solidFill>
                  <a:srgbClr val="000000"/>
                </a:solidFill>
                <a:latin typeface="Cambria"/>
                <a:ea typeface="Cambria"/>
                <a:cs typeface="Cambria"/>
                <a:sym typeface="Cambria"/>
              </a:endParaRPr>
            </a:p>
            <a:p>
              <a:pPr marL="285750" indent="-285750" algn="ctr">
                <a:buClr>
                  <a:srgbClr val="000000"/>
                </a:buClr>
                <a:buSzPct val="150000"/>
                <a:buFont typeface="Courier New" panose="02070309020205020404" pitchFamily="49" charset="0"/>
                <a:buChar char="o"/>
              </a:pPr>
              <a:r>
                <a:rPr lang="en-US" sz="2000" kern="0" dirty="0">
                  <a:solidFill>
                    <a:srgbClr val="000000"/>
                  </a:solidFill>
                  <a:latin typeface="Cambria"/>
                  <a:ea typeface="Cambria"/>
                  <a:cs typeface="Cambria"/>
                  <a:sym typeface="Cambria"/>
                </a:rPr>
                <a:t>% (percent character)</a:t>
              </a:r>
            </a:p>
            <a:p>
              <a:pPr marL="285750" indent="-285750" algn="ctr">
                <a:buClr>
                  <a:srgbClr val="000000"/>
                </a:buClr>
                <a:buSzPct val="150000"/>
                <a:buFont typeface="Courier New" panose="02070309020205020404" pitchFamily="49" charset="0"/>
                <a:buChar char="o"/>
              </a:pPr>
              <a:endParaRPr lang="en-US" sz="2000" kern="0" dirty="0">
                <a:solidFill>
                  <a:srgbClr val="000000"/>
                </a:solidFill>
                <a:latin typeface="Cambria"/>
                <a:ea typeface="Cambria"/>
                <a:cs typeface="Cambria"/>
                <a:sym typeface="Cambria"/>
              </a:endParaRPr>
            </a:p>
            <a:p>
              <a:pPr marL="285750" indent="-285750" algn="ctr">
                <a:buClr>
                  <a:srgbClr val="000000"/>
                </a:buClr>
                <a:buSzPct val="150000"/>
                <a:buFont typeface="Courier New" panose="02070309020205020404" pitchFamily="49" charset="0"/>
                <a:buChar char="o"/>
              </a:pPr>
              <a:r>
                <a:rPr lang="en-US" sz="2000" kern="0" dirty="0">
                  <a:solidFill>
                    <a:srgbClr val="000000"/>
                  </a:solidFill>
                  <a:latin typeface="Cambria"/>
                  <a:ea typeface="Cambria"/>
                  <a:cs typeface="Cambria"/>
                  <a:sym typeface="Cambria"/>
                </a:rPr>
                <a:t>_ (underscore character)</a:t>
              </a:r>
            </a:p>
          </p:txBody>
        </p:sp>
      </p:grpSp>
      <p:sp>
        <p:nvSpPr>
          <p:cNvPr id="10" name="Title 1">
            <a:extLst>
              <a:ext uri="{FF2B5EF4-FFF2-40B4-BE49-F238E27FC236}">
                <a16:creationId xmlns:a16="http://schemas.microsoft.com/office/drawing/2014/main" xmlns="" id="{C2DC66CE-D712-47E6-BDB4-C9C438F319D9}"/>
              </a:ext>
            </a:extLst>
          </p:cNvPr>
          <p:cNvSpPr txBox="1">
            <a:spLocks/>
          </p:cNvSpPr>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Wildcards</a:t>
            </a:r>
          </a:p>
        </p:txBody>
      </p:sp>
    </p:spTree>
    <p:extLst>
      <p:ext uri="{BB962C8B-B14F-4D97-AF65-F5344CB8AC3E}">
        <p14:creationId xmlns:p14="http://schemas.microsoft.com/office/powerpoint/2010/main" val="3354470838"/>
      </p:ext>
    </p:extLst>
  </p:cSld>
  <p:clrMapOvr>
    <a:masterClrMapping/>
  </p:clrMapOvr>
  <p:transition>
    <p:wipe dir="u"/>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34E95172-5429-4D9B-B91C-AFAD600F3A24}"/>
              </a:ext>
            </a:extLst>
          </p:cNvPr>
          <p:cNvGrpSpPr/>
          <p:nvPr/>
        </p:nvGrpSpPr>
        <p:grpSpPr>
          <a:xfrm>
            <a:off x="762000" y="1295400"/>
            <a:ext cx="7620000" cy="4937580"/>
            <a:chOff x="762000" y="838201"/>
            <a:chExt cx="7620000" cy="4937580"/>
          </a:xfrm>
        </p:grpSpPr>
        <p:sp>
          <p:nvSpPr>
            <p:cNvPr id="4" name="Rounded Rectangle 6">
              <a:extLst>
                <a:ext uri="{FF2B5EF4-FFF2-40B4-BE49-F238E27FC236}">
                  <a16:creationId xmlns:a16="http://schemas.microsoft.com/office/drawing/2014/main" xmlns="" id="{259D2B00-F0DD-4052-8485-5D4C0C43581C}"/>
                </a:ext>
              </a:extLst>
            </p:cNvPr>
            <p:cNvSpPr/>
            <p:nvPr/>
          </p:nvSpPr>
          <p:spPr>
            <a:xfrm>
              <a:off x="762000" y="838201"/>
              <a:ext cx="7620000" cy="44958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latin typeface="Cambria"/>
              </a:endParaRPr>
            </a:p>
          </p:txBody>
        </p:sp>
        <p:sp>
          <p:nvSpPr>
            <p:cNvPr id="5" name="Rectangle 4">
              <a:extLst>
                <a:ext uri="{FF2B5EF4-FFF2-40B4-BE49-F238E27FC236}">
                  <a16:creationId xmlns:a16="http://schemas.microsoft.com/office/drawing/2014/main" xmlns="" id="{1C95DC80-3AE8-4F9E-B5B0-EEDED4364DF5}"/>
                </a:ext>
              </a:extLst>
            </p:cNvPr>
            <p:cNvSpPr/>
            <p:nvPr/>
          </p:nvSpPr>
          <p:spPr>
            <a:xfrm>
              <a:off x="990600" y="1066800"/>
              <a:ext cx="7391400" cy="4708981"/>
            </a:xfrm>
            <a:prstGeom prst="rect">
              <a:avLst/>
            </a:prstGeom>
          </p:spPr>
          <p:txBody>
            <a:bodyPr wrap="square">
              <a:spAutoFit/>
            </a:bodyPr>
            <a:lstStyle/>
            <a:p>
              <a:pPr marL="342900" indent="-342900">
                <a:buFont typeface="Arial" panose="020B0604020202020204" pitchFamily="34" charset="0"/>
                <a:buChar char="•"/>
              </a:pPr>
              <a:r>
                <a:rPr lang="en-US" sz="2000" dirty="0">
                  <a:latin typeface="Cambria" panose="02040503050406030204" pitchFamily="18" charset="0"/>
                </a:rPr>
                <a:t>Using wildcard in MySQL can increase the performance of an application</a:t>
              </a:r>
            </a:p>
            <a:p>
              <a:pPr marL="342900" indent="-342900">
                <a:buFont typeface="Arial" panose="020B0604020202020204" pitchFamily="34" charset="0"/>
                <a:buChar char="•"/>
              </a:pPr>
              <a:endParaRPr lang="en-US" sz="2000" dirty="0">
                <a:latin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rPr>
                <a:t>It can reduce the time to filter the record from the database</a:t>
              </a:r>
            </a:p>
            <a:p>
              <a:endParaRPr lang="en-US" sz="2000" dirty="0">
                <a:latin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rPr>
                <a:t>Complex SQL queries can be converted into simple one using wildcards</a:t>
              </a:r>
            </a:p>
            <a:p>
              <a:pPr marL="342900" indent="-342900">
                <a:buFont typeface="Arial" panose="020B0604020202020204" pitchFamily="34" charset="0"/>
                <a:buChar char="•"/>
              </a:pPr>
              <a:endParaRPr lang="en-US" sz="2000" dirty="0">
                <a:latin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rPr>
                <a:t>Using wildcards we can develop powerful search engines in a large data-driven application</a:t>
              </a:r>
            </a:p>
            <a:p>
              <a:pPr marL="342900" indent="-342900">
                <a:buFont typeface="Arial" panose="020B0604020202020204" pitchFamily="34" charset="0"/>
                <a:buChar char="•"/>
              </a:pPr>
              <a:endParaRPr lang="en-US" sz="2000" dirty="0">
                <a:latin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rPr>
                <a:t>Searching in the data-driven application are much more dependent on the use of wildcards</a:t>
              </a:r>
            </a:p>
            <a:p>
              <a:pPr marL="342900" indent="-342900">
                <a:buFont typeface="Arial" panose="020B0604020202020204" pitchFamily="34" charset="0"/>
                <a:buChar char="•"/>
              </a:pPr>
              <a:endParaRPr lang="en-US" sz="2000" dirty="0">
                <a:solidFill>
                  <a:schemeClr val="accent1"/>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sz="2000" dirty="0">
                <a:solidFill>
                  <a:schemeClr val="accent1"/>
                </a:solidFill>
                <a:latin typeface="Cambria" panose="02040503050406030204" pitchFamily="18" charset="0"/>
                <a:ea typeface="Cambria" panose="02040503050406030204" pitchFamily="18" charset="0"/>
              </a:endParaRPr>
            </a:p>
          </p:txBody>
        </p:sp>
      </p:grpSp>
      <p:sp>
        <p:nvSpPr>
          <p:cNvPr id="7" name="Title 1">
            <a:extLst>
              <a:ext uri="{FF2B5EF4-FFF2-40B4-BE49-F238E27FC236}">
                <a16:creationId xmlns:a16="http://schemas.microsoft.com/office/drawing/2014/main" xmlns="" id="{BD144597-0689-4074-B2DC-5D550FEBDDEF}"/>
              </a:ext>
            </a:extLst>
          </p:cNvPr>
          <p:cNvSpPr txBox="1">
            <a:spLocks/>
          </p:cNvSpPr>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Wildcards</a:t>
            </a:r>
          </a:p>
        </p:txBody>
      </p:sp>
    </p:spTree>
    <p:extLst>
      <p:ext uri="{BB962C8B-B14F-4D97-AF65-F5344CB8AC3E}">
        <p14:creationId xmlns:p14="http://schemas.microsoft.com/office/powerpoint/2010/main" val="2407254753"/>
      </p:ext>
    </p:extLst>
  </p:cSld>
  <p:clrMapOvr>
    <a:masterClrMapping/>
  </p:clrMapOvr>
  <p:transition>
    <p:wipe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6">
            <a:extLst>
              <a:ext uri="{FF2B5EF4-FFF2-40B4-BE49-F238E27FC236}">
                <a16:creationId xmlns:a16="http://schemas.microsoft.com/office/drawing/2014/main" xmlns="" id="{4452ED9F-4BE4-48A2-AD7F-74F0A4C1046A}"/>
              </a:ext>
            </a:extLst>
          </p:cNvPr>
          <p:cNvSpPr/>
          <p:nvPr/>
        </p:nvSpPr>
        <p:spPr>
          <a:xfrm>
            <a:off x="457200" y="3429000"/>
            <a:ext cx="8229600" cy="27432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latin typeface="Cambria"/>
            </a:endParaRPr>
          </a:p>
        </p:txBody>
      </p:sp>
      <p:sp>
        <p:nvSpPr>
          <p:cNvPr id="2" name="Rectangle 1">
            <a:extLst>
              <a:ext uri="{FF2B5EF4-FFF2-40B4-BE49-F238E27FC236}">
                <a16:creationId xmlns:a16="http://schemas.microsoft.com/office/drawing/2014/main" xmlns="" id="{043EB00F-597A-4904-A7F1-E30BA36B74F7}"/>
              </a:ext>
            </a:extLst>
          </p:cNvPr>
          <p:cNvSpPr/>
          <p:nvPr/>
        </p:nvSpPr>
        <p:spPr>
          <a:xfrm>
            <a:off x="838200" y="3744221"/>
            <a:ext cx="7467600" cy="2112758"/>
          </a:xfrm>
          <a:prstGeom prst="rect">
            <a:avLst/>
          </a:prstGeom>
        </p:spPr>
        <p:txBody>
          <a:bodyPr wrap="square">
            <a:spAutoFit/>
          </a:bodyPr>
          <a:lstStyle/>
          <a:p>
            <a:pPr marL="342900" lvl="0" indent="-342900">
              <a:lnSpc>
                <a:spcPct val="17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Avenir"/>
                <a:sym typeface="Avenir"/>
              </a:rPr>
              <a:t>In this model, the data is organized into a tree-like structure.</a:t>
            </a:r>
          </a:p>
          <a:p>
            <a:pPr marL="342900" lvl="0" indent="-342900">
              <a:lnSpc>
                <a:spcPct val="17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Avenir"/>
                <a:sym typeface="Avenir"/>
              </a:rPr>
              <a:t>It uses parent-child like relationship.</a:t>
            </a:r>
          </a:p>
          <a:p>
            <a:pPr marL="342900" lvl="0" indent="-342900">
              <a:lnSpc>
                <a:spcPct val="17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Avenir"/>
                <a:sym typeface="Avenir"/>
              </a:rPr>
              <a:t>Data is stored as records and records are connected to one another through links.</a:t>
            </a:r>
          </a:p>
        </p:txBody>
      </p:sp>
      <p:sp>
        <p:nvSpPr>
          <p:cNvPr id="6" name="Title 1">
            <a:extLst>
              <a:ext uri="{FF2B5EF4-FFF2-40B4-BE49-F238E27FC236}">
                <a16:creationId xmlns:a16="http://schemas.microsoft.com/office/drawing/2014/main" xmlns="" id="{8ECB518F-AD76-4C11-AED9-D1A5E0470BEE}"/>
              </a:ext>
            </a:extLst>
          </p:cNvPr>
          <p:cNvSpPr txBox="1">
            <a:spLocks/>
          </p:cNvSpPr>
          <p:nvPr/>
        </p:nvSpPr>
        <p:spPr bwMode="auto">
          <a:xfrm>
            <a:off x="0"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Record-Based Data Models</a:t>
            </a:r>
          </a:p>
        </p:txBody>
      </p:sp>
      <p:sp>
        <p:nvSpPr>
          <p:cNvPr id="8" name="Rectangle 7">
            <a:extLst>
              <a:ext uri="{FF2B5EF4-FFF2-40B4-BE49-F238E27FC236}">
                <a16:creationId xmlns:a16="http://schemas.microsoft.com/office/drawing/2014/main" xmlns="" id="{507EB7F6-0DB8-4AE1-B527-051BCB3F1666}"/>
              </a:ext>
            </a:extLst>
          </p:cNvPr>
          <p:cNvSpPr/>
          <p:nvPr/>
        </p:nvSpPr>
        <p:spPr>
          <a:xfrm>
            <a:off x="381000" y="773668"/>
            <a:ext cx="3090783" cy="400110"/>
          </a:xfrm>
          <a:prstGeom prst="rect">
            <a:avLst/>
          </a:prstGeom>
        </p:spPr>
        <p:txBody>
          <a:bodyPr wrap="none">
            <a:spAutoFit/>
          </a:bodyPr>
          <a:lstStyle/>
          <a:p>
            <a:r>
              <a:rPr lang="en-IN" sz="2000" b="1" dirty="0">
                <a:latin typeface="Cambria" panose="02040503050406030204" pitchFamily="18" charset="0"/>
                <a:ea typeface="Cambria" panose="02040503050406030204" pitchFamily="18" charset="0"/>
              </a:rPr>
              <a:t>Hierarchical Data Model </a:t>
            </a:r>
          </a:p>
        </p:txBody>
      </p:sp>
      <p:pic>
        <p:nvPicPr>
          <p:cNvPr id="11" name="Google Shape;219;p44">
            <a:extLst>
              <a:ext uri="{FF2B5EF4-FFF2-40B4-BE49-F238E27FC236}">
                <a16:creationId xmlns:a16="http://schemas.microsoft.com/office/drawing/2014/main" xmlns="" id="{22268F49-FD5E-4F1B-8982-5ACC512C176A}"/>
              </a:ext>
            </a:extLst>
          </p:cNvPr>
          <p:cNvPicPr preferRelativeResize="0"/>
          <p:nvPr/>
        </p:nvPicPr>
        <p:blipFill>
          <a:blip r:embed="rId4">
            <a:alphaModFix/>
          </a:blip>
          <a:stretch>
            <a:fillRect/>
          </a:stretch>
        </p:blipFill>
        <p:spPr>
          <a:xfrm>
            <a:off x="2381013" y="1389470"/>
            <a:ext cx="4381975" cy="1718725"/>
          </a:xfrm>
          <a:prstGeom prst="rect">
            <a:avLst/>
          </a:prstGeom>
          <a:noFill/>
          <a:ln>
            <a:noFill/>
          </a:ln>
        </p:spPr>
      </p:pic>
    </p:spTree>
    <p:custDataLst>
      <p:tags r:id="rId1"/>
    </p:custDataLst>
    <p:extLst>
      <p:ext uri="{BB962C8B-B14F-4D97-AF65-F5344CB8AC3E}">
        <p14:creationId xmlns:p14="http://schemas.microsoft.com/office/powerpoint/2010/main" val="3738760571"/>
      </p:ext>
    </p:extLst>
  </p:cSld>
  <p:clrMapOvr>
    <a:masterClrMapping/>
  </p:clrMapOv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271;p49">
            <a:extLst>
              <a:ext uri="{FF2B5EF4-FFF2-40B4-BE49-F238E27FC236}">
                <a16:creationId xmlns:a16="http://schemas.microsoft.com/office/drawing/2014/main" xmlns="" id="{71D21FE2-316F-4C1D-863B-87C644912CD3}"/>
              </a:ext>
            </a:extLst>
          </p:cNvPr>
          <p:cNvSpPr txBox="1"/>
          <p:nvPr/>
        </p:nvSpPr>
        <p:spPr>
          <a:xfrm>
            <a:off x="0" y="114694"/>
            <a:ext cx="7692190" cy="47919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GB" sz="2400" b="1" dirty="0">
                <a:latin typeface="Cambria" pitchFamily="18" charset="0"/>
                <a:ea typeface="MS PGothic" pitchFamily="34" charset="-128"/>
                <a:sym typeface="Avenir"/>
              </a:rPr>
              <a:t>Wildcards</a:t>
            </a:r>
            <a:endParaRPr sz="2400" b="1" dirty="0">
              <a:latin typeface="Cambria" pitchFamily="18" charset="0"/>
              <a:ea typeface="MS PGothic" pitchFamily="34" charset="-128"/>
              <a:sym typeface="Avenir"/>
            </a:endParaRPr>
          </a:p>
        </p:txBody>
      </p:sp>
      <p:sp>
        <p:nvSpPr>
          <p:cNvPr id="9" name="Rectangle 13">
            <a:extLst>
              <a:ext uri="{FF2B5EF4-FFF2-40B4-BE49-F238E27FC236}">
                <a16:creationId xmlns:a16="http://schemas.microsoft.com/office/drawing/2014/main" xmlns="" id="{415AB900-C5B8-4F11-9260-53A6FFBB827B}"/>
              </a:ext>
            </a:extLst>
          </p:cNvPr>
          <p:cNvSpPr>
            <a:spLocks noChangeArrowheads="1"/>
          </p:cNvSpPr>
          <p:nvPr/>
        </p:nvSpPr>
        <p:spPr bwMode="auto">
          <a:xfrm>
            <a:off x="5885506" y="2133599"/>
            <a:ext cx="2265363" cy="2705101"/>
          </a:xfrm>
          <a:prstGeom prst="rect">
            <a:avLst/>
          </a:prstGeom>
          <a:solidFill>
            <a:srgbClr val="EDEDED"/>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defTabSz="457200">
              <a:defRPr>
                <a:solidFill>
                  <a:schemeClr val="tx1"/>
                </a:solidFill>
                <a:latin typeface="Arial" panose="020B0604020202020204" pitchFamily="34" charset="0"/>
                <a:cs typeface="Arial" panose="020B0604020202020204" pitchFamily="34" charset="0"/>
              </a:defRPr>
            </a:lvl1pPr>
            <a:lvl2pPr marL="742950" indent="-285750" defTabSz="457200">
              <a:defRPr>
                <a:solidFill>
                  <a:schemeClr val="tx1"/>
                </a:solidFill>
                <a:latin typeface="Arial" panose="020B0604020202020204" pitchFamily="34" charset="0"/>
                <a:cs typeface="Arial" panose="020B0604020202020204" pitchFamily="34" charset="0"/>
              </a:defRPr>
            </a:lvl2pPr>
            <a:lvl3pPr marL="1143000" indent="-228600" defTabSz="457200">
              <a:defRPr>
                <a:solidFill>
                  <a:schemeClr val="tx1"/>
                </a:solidFill>
                <a:latin typeface="Arial" panose="020B0604020202020204" pitchFamily="34" charset="0"/>
                <a:cs typeface="Arial" panose="020B0604020202020204" pitchFamily="34" charset="0"/>
              </a:defRPr>
            </a:lvl3pPr>
            <a:lvl4pPr marL="1600200" indent="-228600" defTabSz="457200">
              <a:defRPr>
                <a:solidFill>
                  <a:schemeClr val="tx1"/>
                </a:solidFill>
                <a:latin typeface="Arial" panose="020B0604020202020204" pitchFamily="34" charset="0"/>
                <a:cs typeface="Arial" panose="020B0604020202020204" pitchFamily="34" charset="0"/>
              </a:defRPr>
            </a:lvl4pPr>
            <a:lvl5pPr marL="2057400" indent="-228600" defTabSz="4572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fontAlgn="base">
              <a:lnSpc>
                <a:spcPct val="90000"/>
              </a:lnSpc>
              <a:spcBef>
                <a:spcPct val="0"/>
              </a:spcBef>
              <a:spcAft>
                <a:spcPct val="0"/>
              </a:spcAft>
            </a:pPr>
            <a:r>
              <a:rPr lang="en-US" sz="2000" dirty="0">
                <a:solidFill>
                  <a:srgbClr val="000000"/>
                </a:solidFill>
                <a:latin typeface="Cambria" panose="02040503050406030204" pitchFamily="18" charset="0"/>
                <a:ea typeface="Arial Unicode MS" panose="020B0604020202020204" pitchFamily="34" charset="-128"/>
                <a:cs typeface="Arial Unicode MS" panose="020B0604020202020204" pitchFamily="34" charset="-128"/>
              </a:rPr>
              <a:t>Do not know the name of a song but you know the lyrics</a:t>
            </a:r>
          </a:p>
          <a:p>
            <a:pPr algn="ctr" fontAlgn="base">
              <a:lnSpc>
                <a:spcPct val="90000"/>
              </a:lnSpc>
              <a:spcBef>
                <a:spcPct val="0"/>
              </a:spcBef>
              <a:spcAft>
                <a:spcPct val="0"/>
              </a:spcAft>
            </a:pPr>
            <a:endParaRPr lang="en-GB" sz="2000" dirty="0">
              <a:solidFill>
                <a:srgbClr val="000000"/>
              </a:solidFill>
              <a:latin typeface="Cambria" panose="02040503050406030204" pitchFamily="18" charset="0"/>
              <a:ea typeface="Arial Unicode MS" panose="020B0604020202020204" pitchFamily="34" charset="-128"/>
              <a:cs typeface="Arial Unicode MS" panose="020B0604020202020204" pitchFamily="34" charset="-128"/>
            </a:endParaRPr>
          </a:p>
        </p:txBody>
      </p:sp>
      <p:sp>
        <p:nvSpPr>
          <p:cNvPr id="10" name="Rectangle 9">
            <a:extLst>
              <a:ext uri="{FF2B5EF4-FFF2-40B4-BE49-F238E27FC236}">
                <a16:creationId xmlns:a16="http://schemas.microsoft.com/office/drawing/2014/main" xmlns="" id="{AC157D49-DB6A-4809-959C-32CBBA4B91AD}"/>
              </a:ext>
            </a:extLst>
          </p:cNvPr>
          <p:cNvSpPr/>
          <p:nvPr/>
        </p:nvSpPr>
        <p:spPr>
          <a:xfrm>
            <a:off x="19927" y="1333260"/>
            <a:ext cx="9144000" cy="452578"/>
          </a:xfrm>
          <a:prstGeom prst="rect">
            <a:avLst/>
          </a:prstGeom>
          <a:solidFill>
            <a:srgbClr val="035642"/>
          </a:solidFill>
          <a:ln w="25400" cap="flat" cmpd="sng" algn="ctr">
            <a:noFill/>
            <a:prstDash val="solid"/>
          </a:ln>
          <a:effectLst/>
        </p:spPr>
        <p:txBody>
          <a:bodyPr anchor="ctr"/>
          <a:lstStyle/>
          <a:p>
            <a:pPr algn="ctr" fontAlgn="base">
              <a:spcBef>
                <a:spcPct val="0"/>
              </a:spcBef>
              <a:spcAft>
                <a:spcPct val="0"/>
              </a:spcAft>
              <a:defRPr/>
            </a:pPr>
            <a:r>
              <a:rPr lang="en-US" sz="2000" kern="0" dirty="0">
                <a:solidFill>
                  <a:prstClr val="white"/>
                </a:solidFill>
                <a:latin typeface="Trebuchet MS" panose="020B0603020202020204" pitchFamily="34" charset="0"/>
                <a:cs typeface="Arial" pitchFamily="34" charset="0"/>
              </a:rPr>
              <a:t>Wildcard filtering is generally used in cases when you:</a:t>
            </a:r>
          </a:p>
        </p:txBody>
      </p:sp>
      <p:sp>
        <p:nvSpPr>
          <p:cNvPr id="11" name="Rectangle 11">
            <a:extLst>
              <a:ext uri="{FF2B5EF4-FFF2-40B4-BE49-F238E27FC236}">
                <a16:creationId xmlns:a16="http://schemas.microsoft.com/office/drawing/2014/main" xmlns="" id="{6DA6BDF3-98FD-46C3-A544-B051FDB0A993}"/>
              </a:ext>
            </a:extLst>
          </p:cNvPr>
          <p:cNvSpPr>
            <a:spLocks noChangeArrowheads="1"/>
          </p:cNvSpPr>
          <p:nvPr/>
        </p:nvSpPr>
        <p:spPr bwMode="auto">
          <a:xfrm>
            <a:off x="1010527" y="2144712"/>
            <a:ext cx="2265363" cy="2710544"/>
          </a:xfrm>
          <a:prstGeom prst="rect">
            <a:avLst/>
          </a:prstGeom>
          <a:solidFill>
            <a:srgbClr val="EBF1DE"/>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defTabSz="457200">
              <a:defRPr>
                <a:solidFill>
                  <a:schemeClr val="tx1"/>
                </a:solidFill>
                <a:latin typeface="Arial" panose="020B0604020202020204" pitchFamily="34" charset="0"/>
                <a:cs typeface="Arial" panose="020B0604020202020204" pitchFamily="34" charset="0"/>
              </a:defRPr>
            </a:lvl1pPr>
            <a:lvl2pPr marL="742950" indent="-285750" defTabSz="457200">
              <a:defRPr>
                <a:solidFill>
                  <a:schemeClr val="tx1"/>
                </a:solidFill>
                <a:latin typeface="Arial" panose="020B0604020202020204" pitchFamily="34" charset="0"/>
                <a:cs typeface="Arial" panose="020B0604020202020204" pitchFamily="34" charset="0"/>
              </a:defRPr>
            </a:lvl2pPr>
            <a:lvl3pPr marL="1143000" indent="-228600" defTabSz="457200">
              <a:defRPr>
                <a:solidFill>
                  <a:schemeClr val="tx1"/>
                </a:solidFill>
                <a:latin typeface="Arial" panose="020B0604020202020204" pitchFamily="34" charset="0"/>
                <a:cs typeface="Arial" panose="020B0604020202020204" pitchFamily="34" charset="0"/>
              </a:defRPr>
            </a:lvl3pPr>
            <a:lvl4pPr marL="1600200" indent="-228600" defTabSz="457200">
              <a:defRPr>
                <a:solidFill>
                  <a:schemeClr val="tx1"/>
                </a:solidFill>
                <a:latin typeface="Arial" panose="020B0604020202020204" pitchFamily="34" charset="0"/>
                <a:cs typeface="Arial" panose="020B0604020202020204" pitchFamily="34" charset="0"/>
              </a:defRPr>
            </a:lvl4pPr>
            <a:lvl5pPr marL="2057400" indent="-228600" defTabSz="4572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fontAlgn="base">
              <a:lnSpc>
                <a:spcPct val="90000"/>
              </a:lnSpc>
              <a:spcBef>
                <a:spcPct val="0"/>
              </a:spcBef>
              <a:spcAft>
                <a:spcPct val="0"/>
              </a:spcAft>
            </a:pPr>
            <a:r>
              <a:rPr lang="en-US" sz="2000" dirty="0">
                <a:solidFill>
                  <a:srgbClr val="000000"/>
                </a:solidFill>
                <a:latin typeface="Cambria" panose="02040503050406030204" pitchFamily="18" charset="0"/>
                <a:ea typeface="Arial Unicode MS" panose="020B0604020202020204" pitchFamily="34" charset="-128"/>
                <a:cs typeface="Arial Unicode MS" panose="020B0604020202020204" pitchFamily="34" charset="-128"/>
              </a:rPr>
              <a:t>Do not know how to spell someone’s last name, but you know what letter it starts with</a:t>
            </a:r>
          </a:p>
          <a:p>
            <a:pPr algn="ctr" fontAlgn="base">
              <a:lnSpc>
                <a:spcPct val="90000"/>
              </a:lnSpc>
              <a:spcBef>
                <a:spcPct val="0"/>
              </a:spcBef>
              <a:spcAft>
                <a:spcPct val="0"/>
              </a:spcAft>
            </a:pPr>
            <a:endParaRPr lang="en-GB" sz="2000" dirty="0">
              <a:solidFill>
                <a:srgbClr val="000000"/>
              </a:solidFill>
              <a:latin typeface="Cambria" panose="02040503050406030204" pitchFamily="18" charset="0"/>
              <a:ea typeface="Arial Unicode MS" panose="020B0604020202020204" pitchFamily="34" charset="-128"/>
              <a:cs typeface="Arial Unicode MS" panose="020B0604020202020204" pitchFamily="34" charset="-128"/>
            </a:endParaRPr>
          </a:p>
        </p:txBody>
      </p:sp>
      <p:sp>
        <p:nvSpPr>
          <p:cNvPr id="12" name="Rectangle 12">
            <a:extLst>
              <a:ext uri="{FF2B5EF4-FFF2-40B4-BE49-F238E27FC236}">
                <a16:creationId xmlns:a16="http://schemas.microsoft.com/office/drawing/2014/main" xmlns="" id="{6B34E20C-756F-4378-9604-56A286456E6B}"/>
              </a:ext>
            </a:extLst>
          </p:cNvPr>
          <p:cNvSpPr>
            <a:spLocks noChangeArrowheads="1"/>
          </p:cNvSpPr>
          <p:nvPr/>
        </p:nvSpPr>
        <p:spPr bwMode="auto">
          <a:xfrm>
            <a:off x="3448927" y="2133599"/>
            <a:ext cx="2286000" cy="2743201"/>
          </a:xfrm>
          <a:prstGeom prst="rect">
            <a:avLst/>
          </a:prstGeom>
          <a:solidFill>
            <a:srgbClr val="FDEADA"/>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defTabSz="457200">
              <a:defRPr>
                <a:solidFill>
                  <a:schemeClr val="tx1"/>
                </a:solidFill>
                <a:latin typeface="Arial" panose="020B0604020202020204" pitchFamily="34" charset="0"/>
                <a:cs typeface="Arial" panose="020B0604020202020204" pitchFamily="34" charset="0"/>
              </a:defRPr>
            </a:lvl1pPr>
            <a:lvl2pPr marL="742950" indent="-285750" defTabSz="457200">
              <a:defRPr>
                <a:solidFill>
                  <a:schemeClr val="tx1"/>
                </a:solidFill>
                <a:latin typeface="Arial" panose="020B0604020202020204" pitchFamily="34" charset="0"/>
                <a:cs typeface="Arial" panose="020B0604020202020204" pitchFamily="34" charset="0"/>
              </a:defRPr>
            </a:lvl2pPr>
            <a:lvl3pPr marL="1143000" indent="-228600" defTabSz="457200">
              <a:defRPr>
                <a:solidFill>
                  <a:schemeClr val="tx1"/>
                </a:solidFill>
                <a:latin typeface="Arial" panose="020B0604020202020204" pitchFamily="34" charset="0"/>
                <a:cs typeface="Arial" panose="020B0604020202020204" pitchFamily="34" charset="0"/>
              </a:defRPr>
            </a:lvl3pPr>
            <a:lvl4pPr marL="1600200" indent="-228600" defTabSz="457200">
              <a:defRPr>
                <a:solidFill>
                  <a:schemeClr val="tx1"/>
                </a:solidFill>
                <a:latin typeface="Arial" panose="020B0604020202020204" pitchFamily="34" charset="0"/>
                <a:cs typeface="Arial" panose="020B0604020202020204" pitchFamily="34" charset="0"/>
              </a:defRPr>
            </a:lvl4pPr>
            <a:lvl5pPr marL="2057400" indent="-228600" defTabSz="4572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fontAlgn="base">
              <a:lnSpc>
                <a:spcPct val="90000"/>
              </a:lnSpc>
              <a:spcBef>
                <a:spcPct val="0"/>
              </a:spcBef>
              <a:spcAft>
                <a:spcPct val="0"/>
              </a:spcAft>
            </a:pPr>
            <a:r>
              <a:rPr lang="en-US" sz="2000" dirty="0">
                <a:solidFill>
                  <a:srgbClr val="000000"/>
                </a:solidFill>
                <a:latin typeface="Cambria" panose="02040503050406030204" pitchFamily="18" charset="0"/>
                <a:ea typeface="Arial Unicode MS" panose="020B0604020202020204" pitchFamily="34" charset="-128"/>
                <a:cs typeface="Arial Unicode MS" panose="020B0604020202020204" pitchFamily="34" charset="-128"/>
              </a:rPr>
              <a:t>Do not know the name of a song but you know the lyrics</a:t>
            </a:r>
          </a:p>
          <a:p>
            <a:pPr algn="ctr" fontAlgn="base">
              <a:lnSpc>
                <a:spcPct val="90000"/>
              </a:lnSpc>
              <a:spcBef>
                <a:spcPct val="0"/>
              </a:spcBef>
              <a:spcAft>
                <a:spcPct val="0"/>
              </a:spcAft>
            </a:pPr>
            <a:endParaRPr lang="en-GB" sz="2000" dirty="0">
              <a:solidFill>
                <a:srgbClr val="000000"/>
              </a:solidFill>
              <a:latin typeface="Cambria" panose="02040503050406030204" pitchFamily="18" charset="0"/>
              <a:ea typeface="Arial Unicode MS" panose="020B0604020202020204" pitchFamily="34" charset="-128"/>
              <a:cs typeface="Arial Unicode MS" panose="020B0604020202020204" pitchFamily="34" charset="-128"/>
            </a:endParaRPr>
          </a:p>
        </p:txBody>
      </p:sp>
      <p:pic>
        <p:nvPicPr>
          <p:cNvPr id="3" name="Picture 2">
            <a:extLst>
              <a:ext uri="{FF2B5EF4-FFF2-40B4-BE49-F238E27FC236}">
                <a16:creationId xmlns:a16="http://schemas.microsoft.com/office/drawing/2014/main" xmlns="" id="{0BA0C5D8-AFC5-4EEB-BB1B-5395F2FB92C0}"/>
              </a:ext>
            </a:extLst>
          </p:cNvPr>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b="8889"/>
          <a:stretch/>
        </p:blipFill>
        <p:spPr>
          <a:xfrm>
            <a:off x="81027" y="4354216"/>
            <a:ext cx="2204973" cy="2286295"/>
          </a:xfrm>
          <a:prstGeom prst="rect">
            <a:avLst/>
          </a:prstGeom>
        </p:spPr>
      </p:pic>
    </p:spTree>
    <p:extLst>
      <p:ext uri="{BB962C8B-B14F-4D97-AF65-F5344CB8AC3E}">
        <p14:creationId xmlns:p14="http://schemas.microsoft.com/office/powerpoint/2010/main" val="3491570339"/>
      </p:ext>
    </p:extLst>
  </p:cSld>
  <p:clrMapOvr>
    <a:masterClrMapping/>
  </p:clrMapOvr>
  <p:transition>
    <p:wipe dir="u"/>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37F98B2E-A2D0-44FA-A6E8-CD9FB4C7362C}"/>
              </a:ext>
            </a:extLst>
          </p:cNvPr>
          <p:cNvGrpSpPr/>
          <p:nvPr/>
        </p:nvGrpSpPr>
        <p:grpSpPr>
          <a:xfrm>
            <a:off x="762000" y="1752600"/>
            <a:ext cx="7620000" cy="3090922"/>
            <a:chOff x="762000" y="838201"/>
            <a:chExt cx="7620000" cy="3090922"/>
          </a:xfrm>
        </p:grpSpPr>
        <p:sp>
          <p:nvSpPr>
            <p:cNvPr id="4" name="Rounded Rectangle 6">
              <a:extLst>
                <a:ext uri="{FF2B5EF4-FFF2-40B4-BE49-F238E27FC236}">
                  <a16:creationId xmlns:a16="http://schemas.microsoft.com/office/drawing/2014/main" xmlns="" id="{259D2B00-F0DD-4052-8485-5D4C0C43581C}"/>
                </a:ext>
              </a:extLst>
            </p:cNvPr>
            <p:cNvSpPr/>
            <p:nvPr/>
          </p:nvSpPr>
          <p:spPr>
            <a:xfrm>
              <a:off x="762000" y="838201"/>
              <a:ext cx="7620000" cy="3090922"/>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latin typeface="Cambria"/>
              </a:endParaRPr>
            </a:p>
          </p:txBody>
        </p:sp>
        <p:sp>
          <p:nvSpPr>
            <p:cNvPr id="5" name="Rectangle 4">
              <a:extLst>
                <a:ext uri="{FF2B5EF4-FFF2-40B4-BE49-F238E27FC236}">
                  <a16:creationId xmlns:a16="http://schemas.microsoft.com/office/drawing/2014/main" xmlns="" id="{1C95DC80-3AE8-4F9E-B5B0-EEDED4364DF5}"/>
                </a:ext>
              </a:extLst>
            </p:cNvPr>
            <p:cNvSpPr/>
            <p:nvPr/>
          </p:nvSpPr>
          <p:spPr>
            <a:xfrm>
              <a:off x="1219200" y="1066800"/>
              <a:ext cx="6858000" cy="2862322"/>
            </a:xfrm>
            <a:prstGeom prst="rect">
              <a:avLst/>
            </a:prstGeom>
          </p:spPr>
          <p:txBody>
            <a:bodyPr wrap="square">
              <a:spAutoFit/>
            </a:bodyPr>
            <a:lstStyle/>
            <a:p>
              <a:r>
                <a:rPr lang="en-US" sz="2000" dirty="0">
                  <a:latin typeface="Cambria" panose="02040503050406030204" pitchFamily="18" charset="0"/>
                </a:rPr>
                <a:t>To carry out the wildcard filtering exercise we use </a:t>
              </a:r>
              <a:r>
                <a:rPr lang="en-US" sz="2000" dirty="0" err="1">
                  <a:latin typeface="Cambria" panose="02040503050406030204" pitchFamily="18" charset="0"/>
                </a:rPr>
                <a:t>movie_metadata</a:t>
              </a:r>
              <a:r>
                <a:rPr lang="en-US" sz="2000" dirty="0">
                  <a:latin typeface="Cambria" panose="02040503050406030204" pitchFamily="18" charset="0"/>
                </a:rPr>
                <a:t> dataset</a:t>
              </a:r>
            </a:p>
            <a:p>
              <a:endParaRPr lang="en-US" sz="2000" dirty="0">
                <a:latin typeface="Cambria" panose="02040503050406030204" pitchFamily="18" charset="0"/>
              </a:endParaRPr>
            </a:p>
            <a:p>
              <a:r>
                <a:rPr lang="en-US" sz="2000" dirty="0">
                  <a:latin typeface="Cambria" panose="02040503050406030204" pitchFamily="18" charset="0"/>
                  <a:ea typeface="Cambria" panose="02040503050406030204" pitchFamily="18" charset="0"/>
                </a:rPr>
                <a:t>Load the data in a </a:t>
              </a:r>
              <a:r>
                <a:rPr lang="en-US" sz="2000" dirty="0" err="1">
                  <a:latin typeface="Cambria" panose="02040503050406030204" pitchFamily="18" charset="0"/>
                  <a:ea typeface="Cambria" panose="02040503050406030204" pitchFamily="18" charset="0"/>
                </a:rPr>
                <a:t>mysql</a:t>
              </a:r>
              <a:r>
                <a:rPr lang="en-US" sz="2000" dirty="0">
                  <a:latin typeface="Cambria" panose="02040503050406030204" pitchFamily="18" charset="0"/>
                  <a:ea typeface="Cambria" panose="02040503050406030204" pitchFamily="18" charset="0"/>
                </a:rPr>
                <a:t> table:</a:t>
              </a:r>
            </a:p>
            <a:p>
              <a:r>
                <a:rPr lang="en-US" sz="2000" dirty="0">
                  <a:latin typeface="Cambria" panose="02040503050406030204" pitchFamily="18" charset="0"/>
                  <a:ea typeface="Cambria" panose="02040503050406030204" pitchFamily="18" charset="0"/>
                </a:rPr>
                <a:t>Download the data using the link:</a:t>
              </a:r>
            </a:p>
            <a:p>
              <a:r>
                <a:rPr lang="en-US" sz="2000" dirty="0">
                  <a:solidFill>
                    <a:schemeClr val="accent1"/>
                  </a:solidFill>
                  <a:latin typeface="Cambria" panose="02040503050406030204" pitchFamily="18" charset="0"/>
                  <a:ea typeface="Cambria" panose="02040503050406030204" pitchFamily="18" charset="0"/>
                  <a:hlinkClick r:id="rId2"/>
                </a:rPr>
                <a:t>https://www.dropbox.com/s/0hs5x2n1x6cm16b/movie_metadata.csv?dl=0</a:t>
              </a:r>
              <a:endParaRPr lang="en-US" sz="2000" dirty="0">
                <a:solidFill>
                  <a:schemeClr val="accent1"/>
                </a:solidFill>
                <a:latin typeface="Cambria" panose="02040503050406030204" pitchFamily="18" charset="0"/>
                <a:ea typeface="Cambria" panose="02040503050406030204" pitchFamily="18" charset="0"/>
              </a:endParaRPr>
            </a:p>
            <a:p>
              <a:endParaRPr lang="en-US" sz="2000" dirty="0">
                <a:solidFill>
                  <a:schemeClr val="accent1"/>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sz="2000" dirty="0">
                <a:solidFill>
                  <a:schemeClr val="accent1"/>
                </a:solidFill>
                <a:latin typeface="Cambria" panose="02040503050406030204" pitchFamily="18" charset="0"/>
                <a:ea typeface="Cambria" panose="02040503050406030204" pitchFamily="18" charset="0"/>
              </a:endParaRPr>
            </a:p>
          </p:txBody>
        </p:sp>
      </p:grpSp>
      <p:sp>
        <p:nvSpPr>
          <p:cNvPr id="6" name="Title 1">
            <a:extLst>
              <a:ext uri="{FF2B5EF4-FFF2-40B4-BE49-F238E27FC236}">
                <a16:creationId xmlns:a16="http://schemas.microsoft.com/office/drawing/2014/main" xmlns="" id="{44A16F07-370E-4AF6-993B-7AC67990A7A2}"/>
              </a:ext>
            </a:extLst>
          </p:cNvPr>
          <p:cNvSpPr txBox="1">
            <a:spLocks/>
          </p:cNvSpPr>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Wildcards</a:t>
            </a:r>
          </a:p>
        </p:txBody>
      </p:sp>
    </p:spTree>
    <p:extLst>
      <p:ext uri="{BB962C8B-B14F-4D97-AF65-F5344CB8AC3E}">
        <p14:creationId xmlns:p14="http://schemas.microsoft.com/office/powerpoint/2010/main" val="2480769647"/>
      </p:ext>
    </p:extLst>
  </p:cSld>
  <p:clrMapOvr>
    <a:masterClrMapping/>
  </p:clrMapOvr>
  <p:transition>
    <p:wipe dir="u"/>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80C65C52-0D83-4E8C-8D1B-4A141E7E491E}"/>
              </a:ext>
            </a:extLst>
          </p:cNvPr>
          <p:cNvSpPr/>
          <p:nvPr/>
        </p:nvSpPr>
        <p:spPr>
          <a:xfrm>
            <a:off x="0" y="1066800"/>
            <a:ext cx="9144000" cy="1323439"/>
          </a:xfrm>
          <a:prstGeom prst="rect">
            <a:avLst/>
          </a:prstGeom>
          <a:solidFill>
            <a:schemeClr val="accent6">
              <a:lumMod val="20000"/>
              <a:lumOff val="80000"/>
            </a:schemeClr>
          </a:solidFill>
        </p:spPr>
        <p:txBody>
          <a:bodyPr wrap="square">
            <a:spAutoFit/>
          </a:bodyPr>
          <a:lstStyle/>
          <a:p>
            <a:pPr algn="ctr" defTabSz="736530" eaLnBrk="0" fontAlgn="base" hangingPunct="0">
              <a:spcAft>
                <a:spcPct val="0"/>
              </a:spcAft>
            </a:pPr>
            <a:endParaRPr lang="en-US" sz="2000" dirty="0">
              <a:solidFill>
                <a:prstClr val="black"/>
              </a:solidFill>
              <a:latin typeface="Cambria" pitchFamily="18" charset="0"/>
              <a:ea typeface="Tahoma" pitchFamily="34" charset="0"/>
              <a:cs typeface="Tahoma" pitchFamily="34" charset="0"/>
            </a:endParaRPr>
          </a:p>
          <a:p>
            <a:pPr algn="ctr" defTabSz="736530" eaLnBrk="0" fontAlgn="base" hangingPunct="0">
              <a:spcAft>
                <a:spcPct val="0"/>
              </a:spcAft>
            </a:pPr>
            <a:r>
              <a:rPr lang="en-US" sz="2000" dirty="0">
                <a:solidFill>
                  <a:prstClr val="black"/>
                </a:solidFill>
                <a:latin typeface="Cambria" pitchFamily="18" charset="0"/>
                <a:ea typeface="Tahoma" pitchFamily="34" charset="0"/>
                <a:cs typeface="Tahoma" pitchFamily="34" charset="0"/>
              </a:rPr>
              <a:t>% wildcard is used in searching or filtering a record by matching any string of zero or more character.</a:t>
            </a:r>
          </a:p>
          <a:p>
            <a:pPr algn="ctr" defTabSz="736530" eaLnBrk="0" fontAlgn="base" hangingPunct="0">
              <a:spcAft>
                <a:spcPct val="0"/>
              </a:spcAft>
            </a:pPr>
            <a:endParaRPr lang="en-US" sz="2000" dirty="0">
              <a:solidFill>
                <a:prstClr val="black"/>
              </a:solidFill>
              <a:latin typeface="Cambria" pitchFamily="18" charset="0"/>
              <a:ea typeface="Tahoma" pitchFamily="34" charset="0"/>
              <a:cs typeface="Tahoma" pitchFamily="34" charset="0"/>
            </a:endParaRPr>
          </a:p>
        </p:txBody>
      </p:sp>
      <p:grpSp>
        <p:nvGrpSpPr>
          <p:cNvPr id="12" name="Group 11">
            <a:extLst>
              <a:ext uri="{FF2B5EF4-FFF2-40B4-BE49-F238E27FC236}">
                <a16:creationId xmlns:a16="http://schemas.microsoft.com/office/drawing/2014/main" xmlns="" id="{0F580E49-22A7-42EC-963F-95219C7B18B9}"/>
              </a:ext>
            </a:extLst>
          </p:cNvPr>
          <p:cNvGrpSpPr/>
          <p:nvPr/>
        </p:nvGrpSpPr>
        <p:grpSpPr>
          <a:xfrm>
            <a:off x="76200" y="2493200"/>
            <a:ext cx="8991600" cy="1060804"/>
            <a:chOff x="38446" y="1453796"/>
            <a:chExt cx="8991600" cy="1060804"/>
          </a:xfrm>
        </p:grpSpPr>
        <p:sp>
          <p:nvSpPr>
            <p:cNvPr id="13" name="Rectangle: Rounded Corners 17">
              <a:extLst>
                <a:ext uri="{FF2B5EF4-FFF2-40B4-BE49-F238E27FC236}">
                  <a16:creationId xmlns:a16="http://schemas.microsoft.com/office/drawing/2014/main" xmlns="" id="{C9902E9A-CE59-408E-BDB9-84AA07CAC7DC}"/>
                </a:ext>
              </a:extLst>
            </p:cNvPr>
            <p:cNvSpPr/>
            <p:nvPr/>
          </p:nvSpPr>
          <p:spPr>
            <a:xfrm>
              <a:off x="38446" y="1453796"/>
              <a:ext cx="8966998"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4" name="Rectangle: Rounded Corners 18">
              <a:extLst>
                <a:ext uri="{FF2B5EF4-FFF2-40B4-BE49-F238E27FC236}">
                  <a16:creationId xmlns:a16="http://schemas.microsoft.com/office/drawing/2014/main" xmlns="" id="{84A45E37-627E-4B04-9D96-727469BDCCA0}"/>
                </a:ext>
              </a:extLst>
            </p:cNvPr>
            <p:cNvSpPr/>
            <p:nvPr/>
          </p:nvSpPr>
          <p:spPr>
            <a:xfrm>
              <a:off x="60474" y="1823393"/>
              <a:ext cx="8969572" cy="69120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latinLnBrk="1"/>
              <a:r>
                <a:rPr lang="en-US" b="1" dirty="0">
                  <a:solidFill>
                    <a:schemeClr val="tx1"/>
                  </a:solidFill>
                  <a:latin typeface="Courier New" panose="02070309020205020404" pitchFamily="49" charset="0"/>
                  <a:cs typeface="Courier New" panose="02070309020205020404" pitchFamily="49" charset="0"/>
                </a:rPr>
                <a:t>SELECT statement … WHERE </a:t>
              </a:r>
              <a:r>
                <a:rPr lang="en-US" b="1" dirty="0" err="1">
                  <a:solidFill>
                    <a:schemeClr val="tx1"/>
                  </a:solidFill>
                  <a:latin typeface="Courier New" panose="02070309020205020404" pitchFamily="49" charset="0"/>
                  <a:cs typeface="Courier New" panose="02070309020205020404" pitchFamily="49" charset="0"/>
                </a:rPr>
                <a:t>column_name</a:t>
              </a:r>
              <a:r>
                <a:rPr lang="en-US" b="1" dirty="0">
                  <a:solidFill>
                    <a:schemeClr val="tx1"/>
                  </a:solidFill>
                  <a:latin typeface="Courier New" panose="02070309020205020404" pitchFamily="49" charset="0"/>
                  <a:cs typeface="Courier New" panose="02070309020205020404" pitchFamily="49" charset="0"/>
                </a:rPr>
                <a:t> LIKE ‘xxx%’;</a:t>
              </a:r>
            </a:p>
          </p:txBody>
        </p:sp>
      </p:grpSp>
      <p:sp>
        <p:nvSpPr>
          <p:cNvPr id="17" name="Title 1">
            <a:extLst>
              <a:ext uri="{FF2B5EF4-FFF2-40B4-BE49-F238E27FC236}">
                <a16:creationId xmlns:a16="http://schemas.microsoft.com/office/drawing/2014/main" xmlns="" id="{73C9396E-0C9A-4EF1-B8DE-4192EB02EF26}"/>
              </a:ext>
            </a:extLst>
          </p:cNvPr>
          <p:cNvSpPr txBox="1">
            <a:spLocks/>
          </p:cNvSpPr>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Wildcard Filtering - ‘%’ Wildcard</a:t>
            </a:r>
          </a:p>
          <a:p>
            <a:pPr algn="l"/>
            <a:endParaRPr lang="en-US" sz="2400" b="1" dirty="0">
              <a:latin typeface="Cambria" pitchFamily="18" charset="0"/>
            </a:endParaRPr>
          </a:p>
        </p:txBody>
      </p:sp>
      <p:sp>
        <p:nvSpPr>
          <p:cNvPr id="4" name="Rectangle 3">
            <a:extLst>
              <a:ext uri="{FF2B5EF4-FFF2-40B4-BE49-F238E27FC236}">
                <a16:creationId xmlns:a16="http://schemas.microsoft.com/office/drawing/2014/main" xmlns="" id="{0F3D0812-665E-4003-A3EA-7B99CC4B5350}"/>
              </a:ext>
            </a:extLst>
          </p:cNvPr>
          <p:cNvSpPr/>
          <p:nvPr/>
        </p:nvSpPr>
        <p:spPr>
          <a:xfrm>
            <a:off x="304800" y="3657600"/>
            <a:ext cx="7924800" cy="2554545"/>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Here,</a:t>
            </a:r>
          </a:p>
          <a:p>
            <a:pPr marL="285750" indent="-285750">
              <a:buFont typeface="Arial" panose="020B0604020202020204" pitchFamily="34" charset="0"/>
              <a:buChar char="•"/>
            </a:pPr>
            <a:r>
              <a:rPr lang="en-US" sz="2000" dirty="0">
                <a:latin typeface="Cambria" panose="02040503050406030204" pitchFamily="18" charset="0"/>
                <a:ea typeface="Cambria" panose="02040503050406030204" pitchFamily="18" charset="0"/>
              </a:rPr>
              <a:t>"SELECT statement..." is the standard SQL SELECT command.</a:t>
            </a:r>
          </a:p>
          <a:p>
            <a:pPr marL="285750" indent="-285750">
              <a:buFont typeface="Arial" panose="020B0604020202020204" pitchFamily="34" charset="0"/>
              <a:buChar char="•"/>
            </a:pPr>
            <a:r>
              <a:rPr lang="en-US" sz="2000" dirty="0">
                <a:latin typeface="Cambria" panose="02040503050406030204" pitchFamily="18" charset="0"/>
                <a:ea typeface="Cambria" panose="02040503050406030204" pitchFamily="18" charset="0"/>
              </a:rPr>
              <a:t>"WHERE" is the key word used to apply the filter.</a:t>
            </a:r>
          </a:p>
          <a:p>
            <a:pPr marL="285750" indent="-285750">
              <a:buFont typeface="Arial" panose="020B0604020202020204" pitchFamily="34" charset="0"/>
              <a:buChar char="•"/>
            </a:pPr>
            <a:r>
              <a:rPr lang="en-US" sz="2000" dirty="0">
                <a:latin typeface="Cambria" panose="02040503050406030204" pitchFamily="18" charset="0"/>
                <a:ea typeface="Cambria" panose="02040503050406030204" pitchFamily="18" charset="0"/>
              </a:rPr>
              <a:t>"LIKE" is the comparison operator that is used in conjunction with wildcards.</a:t>
            </a:r>
          </a:p>
          <a:p>
            <a:pPr marL="285750" indent="-285750">
              <a:buFont typeface="Arial" panose="020B0604020202020204" pitchFamily="34" charset="0"/>
              <a:buChar char="•"/>
            </a:pPr>
            <a:r>
              <a:rPr lang="en-US" sz="2000" dirty="0">
                <a:latin typeface="Cambria" panose="02040503050406030204" pitchFamily="18" charset="0"/>
                <a:ea typeface="Cambria" panose="02040503050406030204" pitchFamily="18" charset="0"/>
              </a:rPr>
              <a:t> 'xxx' is any specified starting pattern such as a single character or more and "%" matches any number of characters starting from zero (0).</a:t>
            </a:r>
          </a:p>
        </p:txBody>
      </p:sp>
    </p:spTree>
    <p:custDataLst>
      <p:tags r:id="rId1"/>
    </p:custDataLst>
    <p:extLst>
      <p:ext uri="{BB962C8B-B14F-4D97-AF65-F5344CB8AC3E}">
        <p14:creationId xmlns:p14="http://schemas.microsoft.com/office/powerpoint/2010/main" val="3606511970"/>
      </p:ext>
    </p:extLst>
  </p:cSld>
  <p:clrMapOvr>
    <a:masterClrMapping/>
  </p:clrMapOv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883CFD60-A406-4435-ACA2-0037B9942B9E}"/>
              </a:ext>
            </a:extLst>
          </p:cNvPr>
          <p:cNvSpPr txBox="1">
            <a:spLocks/>
          </p:cNvSpPr>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Wildcard Filtering - ‘%’ Wildcard</a:t>
            </a:r>
          </a:p>
          <a:p>
            <a:pPr algn="l"/>
            <a:endParaRPr lang="en-US" sz="2400" b="1" dirty="0">
              <a:latin typeface="Cambria" pitchFamily="18" charset="0"/>
            </a:endParaRPr>
          </a:p>
        </p:txBody>
      </p:sp>
      <p:sp>
        <p:nvSpPr>
          <p:cNvPr id="6" name="Rectangle 5">
            <a:extLst>
              <a:ext uri="{FF2B5EF4-FFF2-40B4-BE49-F238E27FC236}">
                <a16:creationId xmlns:a16="http://schemas.microsoft.com/office/drawing/2014/main" xmlns="" id="{7B441B87-7190-49E0-A9DA-DD87D8ED2DF4}"/>
              </a:ext>
            </a:extLst>
          </p:cNvPr>
          <p:cNvSpPr/>
          <p:nvPr/>
        </p:nvSpPr>
        <p:spPr>
          <a:xfrm>
            <a:off x="1143000" y="1536174"/>
            <a:ext cx="6858000" cy="707886"/>
          </a:xfrm>
          <a:prstGeom prst="rect">
            <a:avLst/>
          </a:prstGeom>
        </p:spPr>
        <p:txBody>
          <a:bodyPr wrap="square">
            <a:spAutoFit/>
          </a:bodyPr>
          <a:lstStyle/>
          <a:p>
            <a:endParaRPr lang="en-US" sz="20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p:txBody>
      </p:sp>
      <p:grpSp>
        <p:nvGrpSpPr>
          <p:cNvPr id="4" name="Group 3">
            <a:extLst>
              <a:ext uri="{FF2B5EF4-FFF2-40B4-BE49-F238E27FC236}">
                <a16:creationId xmlns:a16="http://schemas.microsoft.com/office/drawing/2014/main" xmlns="" id="{C41F3186-E1F8-4A56-BE18-50D40B44BC43}"/>
              </a:ext>
            </a:extLst>
          </p:cNvPr>
          <p:cNvGrpSpPr/>
          <p:nvPr/>
        </p:nvGrpSpPr>
        <p:grpSpPr>
          <a:xfrm>
            <a:off x="457200" y="1447800"/>
            <a:ext cx="8229600" cy="3962400"/>
            <a:chOff x="457200" y="914401"/>
            <a:chExt cx="8229600" cy="3962400"/>
          </a:xfrm>
        </p:grpSpPr>
        <p:sp>
          <p:nvSpPr>
            <p:cNvPr id="5" name="Rounded Rectangle 6">
              <a:extLst>
                <a:ext uri="{FF2B5EF4-FFF2-40B4-BE49-F238E27FC236}">
                  <a16:creationId xmlns:a16="http://schemas.microsoft.com/office/drawing/2014/main" xmlns="" id="{CBCD2DFA-AC24-45F9-8D3D-97FB15392AC0}"/>
                </a:ext>
              </a:extLst>
            </p:cNvPr>
            <p:cNvSpPr/>
            <p:nvPr/>
          </p:nvSpPr>
          <p:spPr>
            <a:xfrm>
              <a:off x="457200" y="914401"/>
              <a:ext cx="8229600" cy="39624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latin typeface="Cambria"/>
              </a:endParaRPr>
            </a:p>
          </p:txBody>
        </p:sp>
        <p:sp>
          <p:nvSpPr>
            <p:cNvPr id="2" name="Rectangle 1">
              <a:extLst>
                <a:ext uri="{FF2B5EF4-FFF2-40B4-BE49-F238E27FC236}">
                  <a16:creationId xmlns:a16="http://schemas.microsoft.com/office/drawing/2014/main" xmlns="" id="{F53CFB80-B3DD-4206-A1BD-7056ED5012AD}"/>
                </a:ext>
              </a:extLst>
            </p:cNvPr>
            <p:cNvSpPr/>
            <p:nvPr/>
          </p:nvSpPr>
          <p:spPr>
            <a:xfrm>
              <a:off x="609600" y="1179157"/>
              <a:ext cx="7696200" cy="3416320"/>
            </a:xfrm>
            <a:prstGeom prst="rect">
              <a:avLst/>
            </a:prstGeom>
          </p:spPr>
          <p:txBody>
            <a:bodyPr wrap="square">
              <a:spAutoFit/>
            </a:bodyPr>
            <a:lstStyle/>
            <a:p>
              <a:pPr marL="457200" lvl="0" indent="-330200" algn="just">
                <a:buClr>
                  <a:schemeClr val="dk1"/>
                </a:buClr>
                <a:buSzPts val="1600"/>
                <a:buFont typeface="Avenir"/>
                <a:buChar char="●"/>
              </a:pPr>
              <a:r>
                <a:rPr lang="en-US" dirty="0">
                  <a:solidFill>
                    <a:schemeClr val="dk1"/>
                  </a:solidFill>
                  <a:latin typeface="Cambria" panose="02040503050406030204" pitchFamily="18" charset="0"/>
                  <a:ea typeface="Cambria" panose="02040503050406030204" pitchFamily="18" charset="0"/>
                  <a:cs typeface="Avenir"/>
                  <a:sym typeface="Avenir"/>
                </a:rPr>
                <a:t>% can be used either in the first place, in the last or at both side of the string</a:t>
              </a:r>
            </a:p>
            <a:p>
              <a:pPr marL="457200" lvl="0" indent="-330200" algn="just">
                <a:buClr>
                  <a:schemeClr val="dk1"/>
                </a:buClr>
                <a:buSzPts val="1600"/>
                <a:buFont typeface="Avenir"/>
                <a:buChar char="●"/>
              </a:pPr>
              <a:endParaRPr lang="en-US" dirty="0">
                <a:solidFill>
                  <a:schemeClr val="dk1"/>
                </a:solidFill>
                <a:latin typeface="Cambria" panose="02040503050406030204" pitchFamily="18" charset="0"/>
                <a:ea typeface="Cambria" panose="02040503050406030204" pitchFamily="18" charset="0"/>
                <a:cs typeface="Avenir"/>
                <a:sym typeface="Avenir"/>
              </a:endParaRPr>
            </a:p>
            <a:p>
              <a:pPr marL="457200" lvl="0" indent="-330200" algn="just">
                <a:buClr>
                  <a:schemeClr val="dk1"/>
                </a:buClr>
                <a:buSzPts val="1600"/>
                <a:buFont typeface="Avenir"/>
                <a:buChar char="●"/>
              </a:pPr>
              <a:r>
                <a:rPr lang="en-US" dirty="0">
                  <a:solidFill>
                    <a:schemeClr val="dk1"/>
                  </a:solidFill>
                  <a:latin typeface="Cambria" panose="02040503050406030204" pitchFamily="18" charset="0"/>
                  <a:ea typeface="Cambria" panose="02040503050406030204" pitchFamily="18" charset="0"/>
                  <a:cs typeface="Avenir"/>
                  <a:sym typeface="Avenir"/>
                </a:rPr>
                <a:t>If used in the first place (“%xxx”), all those rows will be extracted from the database where the column will contain strings ending with ‘xxx’</a:t>
              </a:r>
            </a:p>
            <a:p>
              <a:pPr marL="457200" lvl="0" indent="-330200" algn="just">
                <a:buClr>
                  <a:schemeClr val="dk1"/>
                </a:buClr>
                <a:buSzPts val="1600"/>
                <a:buFont typeface="Avenir"/>
                <a:buChar char="●"/>
              </a:pPr>
              <a:endParaRPr lang="en-US" dirty="0">
                <a:solidFill>
                  <a:schemeClr val="dk1"/>
                </a:solidFill>
                <a:latin typeface="Cambria" panose="02040503050406030204" pitchFamily="18" charset="0"/>
                <a:ea typeface="Cambria" panose="02040503050406030204" pitchFamily="18" charset="0"/>
                <a:cs typeface="Avenir"/>
                <a:sym typeface="Avenir"/>
              </a:endParaRPr>
            </a:p>
            <a:p>
              <a:pPr marL="457200" lvl="0" indent="-330200" algn="just">
                <a:buClr>
                  <a:schemeClr val="dk1"/>
                </a:buClr>
                <a:buSzPts val="1600"/>
                <a:buFont typeface="Avenir"/>
                <a:buChar char="●"/>
              </a:pPr>
              <a:r>
                <a:rPr lang="en-US" dirty="0">
                  <a:solidFill>
                    <a:schemeClr val="dk1"/>
                  </a:solidFill>
                  <a:latin typeface="Cambria" panose="02040503050406030204" pitchFamily="18" charset="0"/>
                  <a:ea typeface="Cambria" panose="02040503050406030204" pitchFamily="18" charset="0"/>
                  <a:cs typeface="Avenir"/>
                  <a:sym typeface="Avenir"/>
                </a:rPr>
                <a:t>If used at both the ends (“%xxx%”), all those rows will be extracted from the database where the column will contain the string ‘xxx’ anywhere in the column string</a:t>
              </a:r>
            </a:p>
            <a:p>
              <a:pPr marL="457200" lvl="0" indent="-330200" algn="just">
                <a:buClr>
                  <a:schemeClr val="dk1"/>
                </a:buClr>
                <a:buSzPts val="1600"/>
                <a:buFont typeface="Avenir"/>
                <a:buChar char="●"/>
              </a:pPr>
              <a:endParaRPr lang="en-US" dirty="0">
                <a:solidFill>
                  <a:schemeClr val="dk1"/>
                </a:solidFill>
                <a:latin typeface="Cambria" panose="02040503050406030204" pitchFamily="18" charset="0"/>
                <a:ea typeface="Cambria" panose="02040503050406030204" pitchFamily="18" charset="0"/>
                <a:cs typeface="Avenir"/>
                <a:sym typeface="Avenir"/>
              </a:endParaRPr>
            </a:p>
            <a:p>
              <a:pPr marL="457200" lvl="0" indent="-330200" algn="just">
                <a:buClr>
                  <a:schemeClr val="dk1"/>
                </a:buClr>
                <a:buSzPts val="1600"/>
                <a:buFont typeface="Avenir"/>
                <a:buChar char="●"/>
              </a:pPr>
              <a:r>
                <a:rPr lang="en-US" dirty="0">
                  <a:solidFill>
                    <a:schemeClr val="dk1"/>
                  </a:solidFill>
                  <a:latin typeface="Cambria" panose="02040503050406030204" pitchFamily="18" charset="0"/>
                  <a:ea typeface="Cambria" panose="02040503050406030204" pitchFamily="18" charset="0"/>
                  <a:cs typeface="Avenir"/>
                  <a:sym typeface="Avenir"/>
                </a:rPr>
                <a:t>If used at the last (“xxx%”), all those rows will be extracted from the database where the column will contain string starting with ‘xxx’</a:t>
              </a:r>
            </a:p>
          </p:txBody>
        </p:sp>
      </p:grpSp>
    </p:spTree>
    <p:extLst>
      <p:ext uri="{BB962C8B-B14F-4D97-AF65-F5344CB8AC3E}">
        <p14:creationId xmlns:p14="http://schemas.microsoft.com/office/powerpoint/2010/main" val="1298995488"/>
      </p:ext>
    </p:extLst>
  </p:cSld>
  <p:clrMapOvr>
    <a:masterClrMapping/>
  </p:clrMapOvr>
  <p:transition>
    <p:wipe dir="u"/>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883CFD60-A406-4435-ACA2-0037B9942B9E}"/>
              </a:ext>
            </a:extLst>
          </p:cNvPr>
          <p:cNvSpPr txBox="1">
            <a:spLocks/>
          </p:cNvSpPr>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Wildcard Filtering - ‘%’ Wildcard</a:t>
            </a:r>
          </a:p>
          <a:p>
            <a:pPr algn="l"/>
            <a:endParaRPr lang="en-US" sz="2400" b="1" dirty="0">
              <a:latin typeface="Cambria" pitchFamily="18" charset="0"/>
            </a:endParaRPr>
          </a:p>
        </p:txBody>
      </p:sp>
      <p:sp>
        <p:nvSpPr>
          <p:cNvPr id="5" name="Rounded Rectangle 6">
            <a:extLst>
              <a:ext uri="{FF2B5EF4-FFF2-40B4-BE49-F238E27FC236}">
                <a16:creationId xmlns:a16="http://schemas.microsoft.com/office/drawing/2014/main" xmlns="" id="{CBCD2DFA-AC24-45F9-8D3D-97FB15392AC0}"/>
              </a:ext>
            </a:extLst>
          </p:cNvPr>
          <p:cNvSpPr/>
          <p:nvPr/>
        </p:nvSpPr>
        <p:spPr>
          <a:xfrm>
            <a:off x="762000" y="1074509"/>
            <a:ext cx="7620000" cy="4708981"/>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latin typeface="Cambria"/>
            </a:endParaRPr>
          </a:p>
        </p:txBody>
      </p:sp>
      <p:sp>
        <p:nvSpPr>
          <p:cNvPr id="6" name="Rectangle 5">
            <a:extLst>
              <a:ext uri="{FF2B5EF4-FFF2-40B4-BE49-F238E27FC236}">
                <a16:creationId xmlns:a16="http://schemas.microsoft.com/office/drawing/2014/main" xmlns="" id="{7B441B87-7190-49E0-A9DA-DD87D8ED2DF4}"/>
              </a:ext>
            </a:extLst>
          </p:cNvPr>
          <p:cNvSpPr/>
          <p:nvPr/>
        </p:nvSpPr>
        <p:spPr>
          <a:xfrm>
            <a:off x="1143000" y="1536174"/>
            <a:ext cx="6858000" cy="3785652"/>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Let us understand % wildcard with an example:</a:t>
            </a:r>
          </a:p>
          <a:p>
            <a:endParaRPr lang="en-US" sz="2000" dirty="0">
              <a:latin typeface="Cambria" panose="02040503050406030204" pitchFamily="18" charset="0"/>
              <a:ea typeface="Cambria" panose="02040503050406030204" pitchFamily="18" charset="0"/>
            </a:endParaRPr>
          </a:p>
          <a:p>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Suppose you forgot the names of all the movies in the ‘Lord of the rings’ franchise and you only remember that the movie has “lord of the rings...” in its title</a:t>
            </a:r>
          </a:p>
          <a:p>
            <a:pPr marL="342900" indent="-342900">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Searching each and every movie in the database will not be a good option to recall the name</a:t>
            </a:r>
          </a:p>
          <a:p>
            <a:endParaRPr lang="en-US" sz="20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976452382"/>
      </p:ext>
    </p:extLst>
  </p:cSld>
  <p:clrMapOvr>
    <a:masterClrMapping/>
  </p:clrMapOvr>
  <p:transition>
    <p:wipe dir="u"/>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80C65C52-0D83-4E8C-8D1B-4A141E7E491E}"/>
              </a:ext>
            </a:extLst>
          </p:cNvPr>
          <p:cNvSpPr/>
          <p:nvPr/>
        </p:nvSpPr>
        <p:spPr>
          <a:xfrm>
            <a:off x="0" y="1066800"/>
            <a:ext cx="9144000" cy="1015663"/>
          </a:xfrm>
          <a:prstGeom prst="rect">
            <a:avLst/>
          </a:prstGeom>
          <a:solidFill>
            <a:schemeClr val="accent6">
              <a:lumMod val="20000"/>
              <a:lumOff val="80000"/>
            </a:schemeClr>
          </a:solidFill>
        </p:spPr>
        <p:txBody>
          <a:bodyPr wrap="square">
            <a:spAutoFit/>
          </a:bodyPr>
          <a:lstStyle/>
          <a:p>
            <a:pPr algn="ctr" defTabSz="736530" eaLnBrk="0" fontAlgn="base" hangingPunct="0">
              <a:spcAft>
                <a:spcPct val="0"/>
              </a:spcAft>
            </a:pPr>
            <a:endParaRPr lang="en-US" sz="2000" dirty="0">
              <a:solidFill>
                <a:prstClr val="black"/>
              </a:solidFill>
              <a:latin typeface="Cambria" pitchFamily="18" charset="0"/>
              <a:ea typeface="Tahoma" pitchFamily="34" charset="0"/>
              <a:cs typeface="Tahoma" pitchFamily="34" charset="0"/>
            </a:endParaRPr>
          </a:p>
          <a:p>
            <a:pPr algn="ctr" defTabSz="736530" eaLnBrk="0" fontAlgn="base" hangingPunct="0">
              <a:spcAft>
                <a:spcPct val="0"/>
              </a:spcAft>
            </a:pPr>
            <a:r>
              <a:rPr lang="en-US" sz="2000" dirty="0">
                <a:solidFill>
                  <a:prstClr val="black"/>
                </a:solidFill>
                <a:latin typeface="Cambria" pitchFamily="18" charset="0"/>
                <a:ea typeface="Tahoma" pitchFamily="34" charset="0"/>
                <a:cs typeface="Tahoma" pitchFamily="34" charset="0"/>
              </a:rPr>
              <a:t>Below is the SQL statement that can help you filter records.</a:t>
            </a:r>
          </a:p>
          <a:p>
            <a:pPr algn="ctr" defTabSz="736530" eaLnBrk="0" fontAlgn="base" hangingPunct="0">
              <a:spcAft>
                <a:spcPct val="0"/>
              </a:spcAft>
            </a:pPr>
            <a:endParaRPr lang="en-US" sz="2000" dirty="0">
              <a:solidFill>
                <a:prstClr val="black"/>
              </a:solidFill>
              <a:latin typeface="Cambria" pitchFamily="18" charset="0"/>
              <a:ea typeface="Tahoma" pitchFamily="34" charset="0"/>
              <a:cs typeface="Tahoma" pitchFamily="34" charset="0"/>
            </a:endParaRPr>
          </a:p>
        </p:txBody>
      </p:sp>
      <p:grpSp>
        <p:nvGrpSpPr>
          <p:cNvPr id="12" name="Group 11">
            <a:extLst>
              <a:ext uri="{FF2B5EF4-FFF2-40B4-BE49-F238E27FC236}">
                <a16:creationId xmlns:a16="http://schemas.microsoft.com/office/drawing/2014/main" xmlns="" id="{0F580E49-22A7-42EC-963F-95219C7B18B9}"/>
              </a:ext>
            </a:extLst>
          </p:cNvPr>
          <p:cNvGrpSpPr/>
          <p:nvPr/>
        </p:nvGrpSpPr>
        <p:grpSpPr>
          <a:xfrm>
            <a:off x="76200" y="2493200"/>
            <a:ext cx="8991600" cy="1060804"/>
            <a:chOff x="38446" y="1453796"/>
            <a:chExt cx="8991600" cy="1060804"/>
          </a:xfrm>
        </p:grpSpPr>
        <p:sp>
          <p:nvSpPr>
            <p:cNvPr id="13" name="Rectangle: Rounded Corners 17">
              <a:extLst>
                <a:ext uri="{FF2B5EF4-FFF2-40B4-BE49-F238E27FC236}">
                  <a16:creationId xmlns:a16="http://schemas.microsoft.com/office/drawing/2014/main" xmlns="" id="{C9902E9A-CE59-408E-BDB9-84AA07CAC7DC}"/>
                </a:ext>
              </a:extLst>
            </p:cNvPr>
            <p:cNvSpPr/>
            <p:nvPr/>
          </p:nvSpPr>
          <p:spPr>
            <a:xfrm>
              <a:off x="38446" y="1453796"/>
              <a:ext cx="8966998"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4" name="Rectangle: Rounded Corners 18">
              <a:extLst>
                <a:ext uri="{FF2B5EF4-FFF2-40B4-BE49-F238E27FC236}">
                  <a16:creationId xmlns:a16="http://schemas.microsoft.com/office/drawing/2014/main" xmlns="" id="{84A45E37-627E-4B04-9D96-727469BDCCA0}"/>
                </a:ext>
              </a:extLst>
            </p:cNvPr>
            <p:cNvSpPr/>
            <p:nvPr/>
          </p:nvSpPr>
          <p:spPr>
            <a:xfrm>
              <a:off x="60474" y="1823393"/>
              <a:ext cx="8969572" cy="69120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latinLnBrk="1"/>
              <a:r>
                <a:rPr lang="en-US" b="1" dirty="0">
                  <a:solidFill>
                    <a:schemeClr val="tx1"/>
                  </a:solidFill>
                  <a:latin typeface="Courier New" panose="02070309020205020404" pitchFamily="49" charset="0"/>
                  <a:cs typeface="Courier New" panose="02070309020205020404" pitchFamily="49" charset="0"/>
                </a:rPr>
                <a:t>SELECT </a:t>
              </a:r>
              <a:r>
                <a:rPr lang="en-US" b="1" dirty="0" err="1">
                  <a:solidFill>
                    <a:schemeClr val="tx1"/>
                  </a:solidFill>
                  <a:latin typeface="Courier New" panose="02070309020205020404" pitchFamily="49" charset="0"/>
                  <a:cs typeface="Courier New" panose="02070309020205020404" pitchFamily="49" charset="0"/>
                </a:rPr>
                <a:t>movie_title</a:t>
              </a:r>
              <a:r>
                <a:rPr lang="en-US" b="1" dirty="0">
                  <a:solidFill>
                    <a:schemeClr val="tx1"/>
                  </a:solidFill>
                  <a:latin typeface="Courier New" panose="02070309020205020404" pitchFamily="49" charset="0"/>
                  <a:cs typeface="Courier New" panose="02070309020205020404" pitchFamily="49" charset="0"/>
                </a:rPr>
                <a:t> FROM </a:t>
              </a:r>
              <a:r>
                <a:rPr lang="en-US" b="1" dirty="0" err="1">
                  <a:solidFill>
                    <a:schemeClr val="tx1"/>
                  </a:solidFill>
                  <a:latin typeface="Courier New" panose="02070309020205020404" pitchFamily="49" charset="0"/>
                  <a:cs typeface="Courier New" panose="02070309020205020404" pitchFamily="49" charset="0"/>
                </a:rPr>
                <a:t>moviesdata</a:t>
              </a:r>
              <a:r>
                <a:rPr lang="en-US" b="1" dirty="0">
                  <a:solidFill>
                    <a:schemeClr val="tx1"/>
                  </a:solidFill>
                  <a:latin typeface="Courier New" panose="02070309020205020404" pitchFamily="49" charset="0"/>
                  <a:cs typeface="Courier New" panose="02070309020205020404" pitchFamily="49" charset="0"/>
                </a:rPr>
                <a:t> WHERE </a:t>
              </a:r>
              <a:r>
                <a:rPr lang="en-US" b="1" dirty="0" err="1">
                  <a:solidFill>
                    <a:schemeClr val="tx1"/>
                  </a:solidFill>
                  <a:latin typeface="Courier New" panose="02070309020205020404" pitchFamily="49" charset="0"/>
                  <a:cs typeface="Courier New" panose="02070309020205020404" pitchFamily="49" charset="0"/>
                </a:rPr>
                <a:t>movie_title</a:t>
              </a:r>
              <a:r>
                <a:rPr lang="en-US" b="1" dirty="0">
                  <a:solidFill>
                    <a:schemeClr val="tx1"/>
                  </a:solidFill>
                  <a:latin typeface="Courier New" panose="02070309020205020404" pitchFamily="49" charset="0"/>
                  <a:cs typeface="Courier New" panose="02070309020205020404" pitchFamily="49" charset="0"/>
                </a:rPr>
                <a:t> LIKE '%Lord of the%';</a:t>
              </a:r>
            </a:p>
          </p:txBody>
        </p:sp>
      </p:grpSp>
      <p:sp>
        <p:nvSpPr>
          <p:cNvPr id="3" name="Rectangle 2">
            <a:extLst>
              <a:ext uri="{FF2B5EF4-FFF2-40B4-BE49-F238E27FC236}">
                <a16:creationId xmlns:a16="http://schemas.microsoft.com/office/drawing/2014/main" xmlns="" id="{BB37E385-FC13-46BB-9B36-BB2447262648}"/>
              </a:ext>
            </a:extLst>
          </p:cNvPr>
          <p:cNvSpPr/>
          <p:nvPr/>
        </p:nvSpPr>
        <p:spPr>
          <a:xfrm>
            <a:off x="990600" y="4029849"/>
            <a:ext cx="877163" cy="369332"/>
          </a:xfrm>
          <a:prstGeom prst="rect">
            <a:avLst/>
          </a:prstGeom>
        </p:spPr>
        <p:txBody>
          <a:bodyPr wrap="none">
            <a:spAutoFit/>
          </a:bodyPr>
          <a:lstStyle/>
          <a:p>
            <a:r>
              <a:rPr lang="en-IN" dirty="0">
                <a:latin typeface="Cambria" panose="02040503050406030204" pitchFamily="18" charset="0"/>
                <a:ea typeface="Cambria" panose="02040503050406030204" pitchFamily="18" charset="0"/>
              </a:rPr>
              <a:t>Output</a:t>
            </a:r>
          </a:p>
        </p:txBody>
      </p:sp>
      <p:cxnSp>
        <p:nvCxnSpPr>
          <p:cNvPr id="5" name="Straight Arrow Connector 4">
            <a:extLst>
              <a:ext uri="{FF2B5EF4-FFF2-40B4-BE49-F238E27FC236}">
                <a16:creationId xmlns:a16="http://schemas.microsoft.com/office/drawing/2014/main" xmlns="" id="{1B238C87-B71B-4C11-AAA4-1B6FE863B898}"/>
              </a:ext>
            </a:extLst>
          </p:cNvPr>
          <p:cNvCxnSpPr/>
          <p:nvPr/>
        </p:nvCxnSpPr>
        <p:spPr>
          <a:xfrm>
            <a:off x="2057400" y="4267200"/>
            <a:ext cx="1219200" cy="0"/>
          </a:xfrm>
          <a:prstGeom prst="straightConnector1">
            <a:avLst/>
          </a:prstGeom>
          <a:ln>
            <a:solidFill>
              <a:srgbClr val="EF8A3F"/>
            </a:solidFill>
            <a:tailEnd type="triangle"/>
          </a:ln>
        </p:spPr>
        <p:style>
          <a:lnRef idx="2">
            <a:schemeClr val="accent1"/>
          </a:lnRef>
          <a:fillRef idx="0">
            <a:schemeClr val="accent1"/>
          </a:fillRef>
          <a:effectRef idx="1">
            <a:schemeClr val="accent1"/>
          </a:effectRef>
          <a:fontRef idx="minor">
            <a:schemeClr val="tx1"/>
          </a:fontRef>
        </p:style>
      </p:cxnSp>
      <p:sp>
        <p:nvSpPr>
          <p:cNvPr id="15" name="Title 1">
            <a:extLst>
              <a:ext uri="{FF2B5EF4-FFF2-40B4-BE49-F238E27FC236}">
                <a16:creationId xmlns:a16="http://schemas.microsoft.com/office/drawing/2014/main" xmlns="" id="{F90E7324-ABC4-478D-8D40-BA5719B55F6F}"/>
              </a:ext>
            </a:extLst>
          </p:cNvPr>
          <p:cNvSpPr txBox="1">
            <a:spLocks/>
          </p:cNvSpPr>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Wildcard Filtering - ‘%’ Wildcard</a:t>
            </a:r>
          </a:p>
          <a:p>
            <a:pPr algn="l"/>
            <a:endParaRPr lang="en-US" sz="2400" b="1" dirty="0">
              <a:latin typeface="Cambria" pitchFamily="18" charset="0"/>
            </a:endParaRPr>
          </a:p>
        </p:txBody>
      </p:sp>
      <p:pic>
        <p:nvPicPr>
          <p:cNvPr id="16" name="Google Shape;319;p56">
            <a:extLst>
              <a:ext uri="{FF2B5EF4-FFF2-40B4-BE49-F238E27FC236}">
                <a16:creationId xmlns:a16="http://schemas.microsoft.com/office/drawing/2014/main" xmlns="" id="{E3C31EBB-58D1-4B68-8E69-BC73ACADD567}"/>
              </a:ext>
            </a:extLst>
          </p:cNvPr>
          <p:cNvPicPr preferRelativeResize="0"/>
          <p:nvPr/>
        </p:nvPicPr>
        <p:blipFill>
          <a:blip r:embed="rId4">
            <a:alphaModFix/>
          </a:blip>
          <a:stretch>
            <a:fillRect/>
          </a:stretch>
        </p:blipFill>
        <p:spPr>
          <a:xfrm>
            <a:off x="3449740" y="3795712"/>
            <a:ext cx="3857625" cy="942975"/>
          </a:xfrm>
          <a:prstGeom prst="rect">
            <a:avLst/>
          </a:prstGeom>
          <a:noFill/>
          <a:ln w="19050" cap="flat" cmpd="sng">
            <a:solidFill>
              <a:schemeClr val="dk2"/>
            </a:solidFill>
            <a:prstDash val="solid"/>
            <a:round/>
            <a:headEnd type="none" w="sm" len="sm"/>
            <a:tailEnd type="none" w="sm" len="sm"/>
          </a:ln>
        </p:spPr>
      </p:pic>
      <p:sp>
        <p:nvSpPr>
          <p:cNvPr id="4" name="Rectangle 3">
            <a:extLst>
              <a:ext uri="{FF2B5EF4-FFF2-40B4-BE49-F238E27FC236}">
                <a16:creationId xmlns:a16="http://schemas.microsoft.com/office/drawing/2014/main" xmlns="" id="{592B0B9A-94A5-4341-BAD2-7714C3264F96}"/>
              </a:ext>
            </a:extLst>
          </p:cNvPr>
          <p:cNvSpPr/>
          <p:nvPr/>
        </p:nvSpPr>
        <p:spPr>
          <a:xfrm>
            <a:off x="685800" y="5146794"/>
            <a:ext cx="7543800" cy="707886"/>
          </a:xfrm>
          <a:prstGeom prst="rect">
            <a:avLst/>
          </a:prstGeom>
        </p:spPr>
        <p:txBody>
          <a:bodyPr wrap="square">
            <a:spAutoFit/>
          </a:bodyPr>
          <a:lstStyle/>
          <a:p>
            <a:pPr algn="ctr"/>
            <a:r>
              <a:rPr lang="en-US" sz="2000" dirty="0">
                <a:latin typeface="Cambria" panose="02040503050406030204" pitchFamily="18" charset="0"/>
                <a:ea typeface="Cambria" panose="02040503050406030204" pitchFamily="18" charset="0"/>
              </a:rPr>
              <a:t>You can now easily recall the name of the song by looking at the above output.</a:t>
            </a:r>
          </a:p>
        </p:txBody>
      </p:sp>
    </p:spTree>
    <p:custDataLst>
      <p:tags r:id="rId1"/>
    </p:custDataLst>
    <p:extLst>
      <p:ext uri="{BB962C8B-B14F-4D97-AF65-F5344CB8AC3E}">
        <p14:creationId xmlns:p14="http://schemas.microsoft.com/office/powerpoint/2010/main" val="285423639"/>
      </p:ext>
    </p:extLst>
  </p:cSld>
  <p:clrMapOvr>
    <a:masterClrMapping/>
  </p:clrMapOv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883CFD60-A406-4435-ACA2-0037B9942B9E}"/>
              </a:ext>
            </a:extLst>
          </p:cNvPr>
          <p:cNvSpPr txBox="1">
            <a:spLocks/>
          </p:cNvSpPr>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Wildcard Filtering - ‘%’ Wildcard</a:t>
            </a:r>
          </a:p>
          <a:p>
            <a:pPr algn="l"/>
            <a:endParaRPr lang="en-US" sz="2400" b="1" dirty="0">
              <a:latin typeface="Cambria" pitchFamily="18" charset="0"/>
            </a:endParaRPr>
          </a:p>
        </p:txBody>
      </p:sp>
      <p:sp>
        <p:nvSpPr>
          <p:cNvPr id="5" name="Rounded Rectangle 6">
            <a:extLst>
              <a:ext uri="{FF2B5EF4-FFF2-40B4-BE49-F238E27FC236}">
                <a16:creationId xmlns:a16="http://schemas.microsoft.com/office/drawing/2014/main" xmlns="" id="{CBCD2DFA-AC24-45F9-8D3D-97FB15392AC0}"/>
              </a:ext>
            </a:extLst>
          </p:cNvPr>
          <p:cNvSpPr/>
          <p:nvPr/>
        </p:nvSpPr>
        <p:spPr>
          <a:xfrm>
            <a:off x="762000" y="1057869"/>
            <a:ext cx="7620000" cy="4708981"/>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latin typeface="Cambria"/>
            </a:endParaRPr>
          </a:p>
        </p:txBody>
      </p:sp>
      <p:sp>
        <p:nvSpPr>
          <p:cNvPr id="6" name="Rectangle 5">
            <a:extLst>
              <a:ext uri="{FF2B5EF4-FFF2-40B4-BE49-F238E27FC236}">
                <a16:creationId xmlns:a16="http://schemas.microsoft.com/office/drawing/2014/main" xmlns="" id="{7B441B87-7190-49E0-A9DA-DD87D8ED2DF4}"/>
              </a:ext>
            </a:extLst>
          </p:cNvPr>
          <p:cNvSpPr/>
          <p:nvPr/>
        </p:nvSpPr>
        <p:spPr>
          <a:xfrm>
            <a:off x="1143000" y="1536174"/>
            <a:ext cx="6858000" cy="3170099"/>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The query translates to:</a:t>
            </a:r>
          </a:p>
          <a:p>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Select the column ‘</a:t>
            </a:r>
            <a:r>
              <a:rPr lang="en-US" sz="2000" dirty="0" err="1">
                <a:latin typeface="Cambria" panose="02040503050406030204" pitchFamily="18" charset="0"/>
                <a:ea typeface="Cambria" panose="02040503050406030204" pitchFamily="18" charset="0"/>
              </a:rPr>
              <a:t>movie_title</a:t>
            </a:r>
            <a:r>
              <a:rPr lang="en-US" sz="2000" dirty="0">
                <a:latin typeface="Cambria" panose="02040503050406030204" pitchFamily="18" charset="0"/>
                <a:ea typeface="Cambria" panose="02040503050406030204" pitchFamily="18" charset="0"/>
              </a:rPr>
              <a:t>’ from the ‘</a:t>
            </a:r>
            <a:r>
              <a:rPr lang="en-US" sz="2000" dirty="0" err="1">
                <a:latin typeface="Cambria" panose="02040503050406030204" pitchFamily="18" charset="0"/>
                <a:ea typeface="Cambria" panose="02040503050406030204" pitchFamily="18" charset="0"/>
              </a:rPr>
              <a:t>moviesdata</a:t>
            </a:r>
            <a:r>
              <a:rPr lang="en-US" sz="2000" dirty="0">
                <a:latin typeface="Cambria" panose="02040503050406030204" pitchFamily="18" charset="0"/>
                <a:ea typeface="Cambria" panose="02040503050406030204" pitchFamily="18" charset="0"/>
              </a:rPr>
              <a:t>’ table </a:t>
            </a:r>
          </a:p>
          <a:p>
            <a:pPr marL="342900" indent="-342900">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Return the </a:t>
            </a:r>
            <a:r>
              <a:rPr lang="en-US" sz="2000" dirty="0" err="1">
                <a:latin typeface="Cambria" panose="02040503050406030204" pitchFamily="18" charset="0"/>
                <a:ea typeface="Cambria" panose="02040503050406030204" pitchFamily="18" charset="0"/>
              </a:rPr>
              <a:t>movie_title</a:t>
            </a:r>
            <a:r>
              <a:rPr lang="en-US" sz="2000" dirty="0">
                <a:latin typeface="Cambria" panose="02040503050406030204" pitchFamily="18" charset="0"/>
                <a:ea typeface="Cambria" panose="02040503050406030204" pitchFamily="18" charset="0"/>
              </a:rPr>
              <a:t> that has the string 'lord of the' in its title that is followed or preceded by zero or more occurrences of any character</a:t>
            </a:r>
          </a:p>
          <a:p>
            <a:endParaRPr lang="en-US" sz="20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78566732"/>
      </p:ext>
    </p:extLst>
  </p:cSld>
  <p:clrMapOvr>
    <a:masterClrMapping/>
  </p:clrMapOvr>
  <p:transition>
    <p:wipe dir="u"/>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80C65C52-0D83-4E8C-8D1B-4A141E7E491E}"/>
              </a:ext>
            </a:extLst>
          </p:cNvPr>
          <p:cNvSpPr/>
          <p:nvPr/>
        </p:nvSpPr>
        <p:spPr>
          <a:xfrm>
            <a:off x="0" y="1066800"/>
            <a:ext cx="9144000" cy="1015663"/>
          </a:xfrm>
          <a:prstGeom prst="rect">
            <a:avLst/>
          </a:prstGeom>
          <a:solidFill>
            <a:schemeClr val="accent6">
              <a:lumMod val="20000"/>
              <a:lumOff val="80000"/>
            </a:schemeClr>
          </a:solidFill>
        </p:spPr>
        <p:txBody>
          <a:bodyPr wrap="square">
            <a:spAutoFit/>
          </a:bodyPr>
          <a:lstStyle/>
          <a:p>
            <a:pPr algn="ctr" defTabSz="736530" eaLnBrk="0" fontAlgn="base" hangingPunct="0">
              <a:spcAft>
                <a:spcPct val="0"/>
              </a:spcAft>
            </a:pPr>
            <a:endParaRPr lang="en-US" sz="2000" dirty="0">
              <a:solidFill>
                <a:prstClr val="black"/>
              </a:solidFill>
              <a:latin typeface="Cambria" pitchFamily="18" charset="0"/>
              <a:ea typeface="Tahoma" pitchFamily="34" charset="0"/>
              <a:cs typeface="Tahoma" pitchFamily="34" charset="0"/>
            </a:endParaRPr>
          </a:p>
          <a:p>
            <a:pPr algn="ctr" defTabSz="736530" eaLnBrk="0" fontAlgn="base" hangingPunct="0">
              <a:spcAft>
                <a:spcPct val="0"/>
              </a:spcAft>
            </a:pPr>
            <a:r>
              <a:rPr lang="en-US" sz="2000" dirty="0">
                <a:solidFill>
                  <a:prstClr val="black"/>
                </a:solidFill>
                <a:latin typeface="Cambria" pitchFamily="18" charset="0"/>
                <a:ea typeface="Tahoma" pitchFamily="34" charset="0"/>
                <a:cs typeface="Tahoma" pitchFamily="34" charset="0"/>
              </a:rPr>
              <a:t>The underscore(_) wildcard is used to match exactly one character.</a:t>
            </a:r>
          </a:p>
          <a:p>
            <a:pPr algn="ctr" defTabSz="736530" eaLnBrk="0" fontAlgn="base" hangingPunct="0">
              <a:spcAft>
                <a:spcPct val="0"/>
              </a:spcAft>
            </a:pPr>
            <a:endParaRPr lang="en-US" sz="2000" dirty="0">
              <a:solidFill>
                <a:prstClr val="black"/>
              </a:solidFill>
              <a:latin typeface="Cambria" pitchFamily="18" charset="0"/>
              <a:ea typeface="Tahoma" pitchFamily="34" charset="0"/>
              <a:cs typeface="Tahoma" pitchFamily="34" charset="0"/>
            </a:endParaRPr>
          </a:p>
        </p:txBody>
      </p:sp>
      <p:grpSp>
        <p:nvGrpSpPr>
          <p:cNvPr id="12" name="Group 11">
            <a:extLst>
              <a:ext uri="{FF2B5EF4-FFF2-40B4-BE49-F238E27FC236}">
                <a16:creationId xmlns:a16="http://schemas.microsoft.com/office/drawing/2014/main" xmlns="" id="{0F580E49-22A7-42EC-963F-95219C7B18B9}"/>
              </a:ext>
            </a:extLst>
          </p:cNvPr>
          <p:cNvGrpSpPr/>
          <p:nvPr/>
        </p:nvGrpSpPr>
        <p:grpSpPr>
          <a:xfrm>
            <a:off x="76200" y="2493200"/>
            <a:ext cx="8991600" cy="1060804"/>
            <a:chOff x="38446" y="1453796"/>
            <a:chExt cx="8991600" cy="1060804"/>
          </a:xfrm>
        </p:grpSpPr>
        <p:sp>
          <p:nvSpPr>
            <p:cNvPr id="13" name="Rectangle: Rounded Corners 17">
              <a:extLst>
                <a:ext uri="{FF2B5EF4-FFF2-40B4-BE49-F238E27FC236}">
                  <a16:creationId xmlns:a16="http://schemas.microsoft.com/office/drawing/2014/main" xmlns="" id="{C9902E9A-CE59-408E-BDB9-84AA07CAC7DC}"/>
                </a:ext>
              </a:extLst>
            </p:cNvPr>
            <p:cNvSpPr/>
            <p:nvPr/>
          </p:nvSpPr>
          <p:spPr>
            <a:xfrm>
              <a:off x="38446" y="1453796"/>
              <a:ext cx="8966998"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4" name="Rectangle: Rounded Corners 18">
              <a:extLst>
                <a:ext uri="{FF2B5EF4-FFF2-40B4-BE49-F238E27FC236}">
                  <a16:creationId xmlns:a16="http://schemas.microsoft.com/office/drawing/2014/main" xmlns="" id="{84A45E37-627E-4B04-9D96-727469BDCCA0}"/>
                </a:ext>
              </a:extLst>
            </p:cNvPr>
            <p:cNvSpPr/>
            <p:nvPr/>
          </p:nvSpPr>
          <p:spPr>
            <a:xfrm>
              <a:off x="60474" y="1823393"/>
              <a:ext cx="8969572" cy="69120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latinLnBrk="1"/>
              <a:r>
                <a:rPr lang="en-US" b="1" dirty="0">
                  <a:solidFill>
                    <a:schemeClr val="tx1"/>
                  </a:solidFill>
                  <a:latin typeface="Courier New" panose="02070309020205020404" pitchFamily="49" charset="0"/>
                  <a:cs typeface="Courier New" panose="02070309020205020404" pitchFamily="49" charset="0"/>
                </a:rPr>
                <a:t>SELECT statement … WHERE </a:t>
              </a:r>
              <a:r>
                <a:rPr lang="en-US" b="1" dirty="0" err="1">
                  <a:solidFill>
                    <a:schemeClr val="tx1"/>
                  </a:solidFill>
                  <a:latin typeface="Courier New" panose="02070309020205020404" pitchFamily="49" charset="0"/>
                  <a:cs typeface="Courier New" panose="02070309020205020404" pitchFamily="49" charset="0"/>
                </a:rPr>
                <a:t>column_name</a:t>
              </a:r>
              <a:r>
                <a:rPr lang="en-US" b="1" dirty="0">
                  <a:solidFill>
                    <a:schemeClr val="tx1"/>
                  </a:solidFill>
                  <a:latin typeface="Courier New" panose="02070309020205020404" pitchFamily="49" charset="0"/>
                  <a:cs typeface="Courier New" panose="02070309020205020404" pitchFamily="49" charset="0"/>
                </a:rPr>
                <a:t> LIKE ‘xxx_’;</a:t>
              </a:r>
            </a:p>
          </p:txBody>
        </p:sp>
      </p:grpSp>
      <p:sp>
        <p:nvSpPr>
          <p:cNvPr id="17" name="Title 1">
            <a:extLst>
              <a:ext uri="{FF2B5EF4-FFF2-40B4-BE49-F238E27FC236}">
                <a16:creationId xmlns:a16="http://schemas.microsoft.com/office/drawing/2014/main" xmlns="" id="{73C9396E-0C9A-4EF1-B8DE-4192EB02EF26}"/>
              </a:ext>
            </a:extLst>
          </p:cNvPr>
          <p:cNvSpPr txBox="1">
            <a:spLocks/>
          </p:cNvSpPr>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Wildcard Filtering - ‘_’ Wildcard</a:t>
            </a:r>
          </a:p>
          <a:p>
            <a:pPr algn="l"/>
            <a:endParaRPr lang="en-US" sz="2400" b="1" dirty="0">
              <a:latin typeface="Cambria" pitchFamily="18" charset="0"/>
            </a:endParaRPr>
          </a:p>
        </p:txBody>
      </p:sp>
      <p:sp>
        <p:nvSpPr>
          <p:cNvPr id="4" name="Rectangle 3">
            <a:extLst>
              <a:ext uri="{FF2B5EF4-FFF2-40B4-BE49-F238E27FC236}">
                <a16:creationId xmlns:a16="http://schemas.microsoft.com/office/drawing/2014/main" xmlns="" id="{0F3D0812-665E-4003-A3EA-7B99CC4B5350}"/>
              </a:ext>
            </a:extLst>
          </p:cNvPr>
          <p:cNvSpPr/>
          <p:nvPr/>
        </p:nvSpPr>
        <p:spPr>
          <a:xfrm>
            <a:off x="304800" y="3657600"/>
            <a:ext cx="7924800" cy="2246769"/>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Here,</a:t>
            </a:r>
          </a:p>
          <a:p>
            <a:pPr marL="285750" indent="-285750">
              <a:buFont typeface="Arial" panose="020B0604020202020204" pitchFamily="34" charset="0"/>
              <a:buChar char="•"/>
            </a:pPr>
            <a:r>
              <a:rPr lang="en-US" sz="2000" dirty="0">
                <a:latin typeface="Cambria" panose="02040503050406030204" pitchFamily="18" charset="0"/>
                <a:ea typeface="Cambria" panose="02040503050406030204" pitchFamily="18" charset="0"/>
              </a:rPr>
              <a:t>"SELECT statement..." is the standard SQL SELECT command</a:t>
            </a:r>
          </a:p>
          <a:p>
            <a:pPr marL="285750" indent="-285750">
              <a:buFont typeface="Arial" panose="020B0604020202020204" pitchFamily="34" charset="0"/>
              <a:buChar char="•"/>
            </a:pPr>
            <a:r>
              <a:rPr lang="en-US" sz="2000" dirty="0">
                <a:latin typeface="Cambria" panose="02040503050406030204" pitchFamily="18" charset="0"/>
                <a:ea typeface="Cambria" panose="02040503050406030204" pitchFamily="18" charset="0"/>
              </a:rPr>
              <a:t>"WHERE" is the key word used to apply the filter</a:t>
            </a:r>
          </a:p>
          <a:p>
            <a:pPr marL="285750" indent="-285750">
              <a:buFont typeface="Arial" panose="020B0604020202020204" pitchFamily="34" charset="0"/>
              <a:buChar char="•"/>
            </a:pPr>
            <a:r>
              <a:rPr lang="en-US" sz="2000" dirty="0">
                <a:latin typeface="Cambria" panose="02040503050406030204" pitchFamily="18" charset="0"/>
                <a:ea typeface="Cambria" panose="02040503050406030204" pitchFamily="18" charset="0"/>
              </a:rPr>
              <a:t>"LIKE" is the comparison operator that is used in conjunction with wildcards</a:t>
            </a:r>
          </a:p>
          <a:p>
            <a:pPr marL="285750" indent="-285750">
              <a:buFont typeface="Arial" panose="020B0604020202020204" pitchFamily="34" charset="0"/>
              <a:buChar char="•"/>
            </a:pPr>
            <a:r>
              <a:rPr lang="en-US" sz="2000" dirty="0">
                <a:latin typeface="Cambria" panose="02040503050406030204" pitchFamily="18" charset="0"/>
                <a:ea typeface="Cambria" panose="02040503050406030204" pitchFamily="18" charset="0"/>
              </a:rPr>
              <a:t> 'xxx' is any specified starting pattern such as a single character or more and _ matches the string with only one characters </a:t>
            </a:r>
          </a:p>
        </p:txBody>
      </p:sp>
    </p:spTree>
    <p:custDataLst>
      <p:tags r:id="rId1"/>
    </p:custDataLst>
    <p:extLst>
      <p:ext uri="{BB962C8B-B14F-4D97-AF65-F5344CB8AC3E}">
        <p14:creationId xmlns:p14="http://schemas.microsoft.com/office/powerpoint/2010/main" val="2314404137"/>
      </p:ext>
    </p:extLst>
  </p:cSld>
  <p:clrMapOvr>
    <a:masterClrMapping/>
  </p:clrMapOv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883CFD60-A406-4435-ACA2-0037B9942B9E}"/>
              </a:ext>
            </a:extLst>
          </p:cNvPr>
          <p:cNvSpPr txBox="1">
            <a:spLocks/>
          </p:cNvSpPr>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Wildcard Filtering - ‘_’ Wildcard</a:t>
            </a:r>
          </a:p>
          <a:p>
            <a:pPr algn="l"/>
            <a:endParaRPr lang="en-US" sz="2400" b="1" dirty="0">
              <a:latin typeface="Cambria" pitchFamily="18" charset="0"/>
            </a:endParaRPr>
          </a:p>
        </p:txBody>
      </p:sp>
      <p:sp>
        <p:nvSpPr>
          <p:cNvPr id="5" name="Rounded Rectangle 6">
            <a:extLst>
              <a:ext uri="{FF2B5EF4-FFF2-40B4-BE49-F238E27FC236}">
                <a16:creationId xmlns:a16="http://schemas.microsoft.com/office/drawing/2014/main" xmlns="" id="{CBCD2DFA-AC24-45F9-8D3D-97FB15392AC0}"/>
              </a:ext>
            </a:extLst>
          </p:cNvPr>
          <p:cNvSpPr/>
          <p:nvPr/>
        </p:nvSpPr>
        <p:spPr>
          <a:xfrm>
            <a:off x="457200" y="914400"/>
            <a:ext cx="8229600" cy="5257799"/>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latin typeface="Cambria"/>
            </a:endParaRPr>
          </a:p>
        </p:txBody>
      </p:sp>
      <p:sp>
        <p:nvSpPr>
          <p:cNvPr id="6" name="Rectangle 5">
            <a:extLst>
              <a:ext uri="{FF2B5EF4-FFF2-40B4-BE49-F238E27FC236}">
                <a16:creationId xmlns:a16="http://schemas.microsoft.com/office/drawing/2014/main" xmlns="" id="{7B441B87-7190-49E0-A9DA-DD87D8ED2DF4}"/>
              </a:ext>
            </a:extLst>
          </p:cNvPr>
          <p:cNvSpPr/>
          <p:nvPr/>
        </p:nvSpPr>
        <p:spPr>
          <a:xfrm>
            <a:off x="1143000" y="1536174"/>
            <a:ext cx="6858000" cy="707886"/>
          </a:xfrm>
          <a:prstGeom prst="rect">
            <a:avLst/>
          </a:prstGeom>
        </p:spPr>
        <p:txBody>
          <a:bodyPr wrap="square">
            <a:spAutoFit/>
          </a:bodyPr>
          <a:lstStyle/>
          <a:p>
            <a:endParaRPr lang="en-US" sz="20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p:txBody>
      </p:sp>
      <p:sp>
        <p:nvSpPr>
          <p:cNvPr id="2" name="Rectangle 1">
            <a:extLst>
              <a:ext uri="{FF2B5EF4-FFF2-40B4-BE49-F238E27FC236}">
                <a16:creationId xmlns:a16="http://schemas.microsoft.com/office/drawing/2014/main" xmlns="" id="{F53CFB80-B3DD-4206-A1BD-7056ED5012AD}"/>
              </a:ext>
            </a:extLst>
          </p:cNvPr>
          <p:cNvSpPr/>
          <p:nvPr/>
        </p:nvSpPr>
        <p:spPr>
          <a:xfrm>
            <a:off x="609600" y="1179157"/>
            <a:ext cx="7696200" cy="4801314"/>
          </a:xfrm>
          <a:prstGeom prst="rect">
            <a:avLst/>
          </a:prstGeom>
        </p:spPr>
        <p:txBody>
          <a:bodyPr wrap="square">
            <a:spAutoFit/>
          </a:bodyPr>
          <a:lstStyle/>
          <a:p>
            <a:pPr marL="457200" lvl="0" indent="-330200" algn="just">
              <a:buClr>
                <a:schemeClr val="dk1"/>
              </a:buClr>
              <a:buSzPts val="1600"/>
              <a:buFont typeface="Avenir"/>
              <a:buChar char="●"/>
            </a:pPr>
            <a:r>
              <a:rPr lang="en-US" dirty="0">
                <a:solidFill>
                  <a:schemeClr val="dk1"/>
                </a:solidFill>
                <a:highlight>
                  <a:srgbClr val="FFFFFF"/>
                </a:highlight>
                <a:latin typeface="Cambria" panose="02040503050406030204" pitchFamily="18" charset="0"/>
                <a:ea typeface="Cambria" panose="02040503050406030204" pitchFamily="18" charset="0"/>
                <a:cs typeface="Avenir"/>
                <a:sym typeface="Avenir"/>
              </a:rPr>
              <a:t>_ can be used either in the first place, in the last or at both side of the string</a:t>
            </a:r>
          </a:p>
          <a:p>
            <a:pPr marL="457200" lvl="0" algn="just"/>
            <a:endParaRPr lang="en-US" dirty="0">
              <a:solidFill>
                <a:schemeClr val="dk1"/>
              </a:solidFill>
              <a:highlight>
                <a:srgbClr val="FFFFFF"/>
              </a:highlight>
              <a:latin typeface="Cambria" panose="02040503050406030204" pitchFamily="18" charset="0"/>
              <a:ea typeface="Cambria" panose="02040503050406030204" pitchFamily="18" charset="0"/>
              <a:cs typeface="Avenir"/>
              <a:sym typeface="Avenir"/>
            </a:endParaRPr>
          </a:p>
          <a:p>
            <a:pPr marL="457200" lvl="0" indent="-330200" algn="just">
              <a:buClr>
                <a:schemeClr val="dk1"/>
              </a:buClr>
              <a:buSzPts val="1600"/>
              <a:buFont typeface="Avenir"/>
              <a:buChar char="●"/>
            </a:pPr>
            <a:r>
              <a:rPr lang="en-US" dirty="0">
                <a:solidFill>
                  <a:schemeClr val="dk1"/>
                </a:solidFill>
                <a:highlight>
                  <a:srgbClr val="FFFFFF"/>
                </a:highlight>
                <a:latin typeface="Cambria" panose="02040503050406030204" pitchFamily="18" charset="0"/>
                <a:ea typeface="Cambria" panose="02040503050406030204" pitchFamily="18" charset="0"/>
                <a:cs typeface="Avenir"/>
                <a:sym typeface="Avenir"/>
              </a:rPr>
              <a:t>If used in the first place (“_xxx”), all those rows will be extracted from the database where the instance of column will contain string that starts with any single character and ends with ‘xxx’</a:t>
            </a:r>
          </a:p>
          <a:p>
            <a:pPr marL="457200" lvl="0" algn="just"/>
            <a:endParaRPr lang="en-US" dirty="0">
              <a:solidFill>
                <a:schemeClr val="dk1"/>
              </a:solidFill>
              <a:highlight>
                <a:srgbClr val="FFFFFF"/>
              </a:highlight>
              <a:latin typeface="Cambria" panose="02040503050406030204" pitchFamily="18" charset="0"/>
              <a:ea typeface="Cambria" panose="02040503050406030204" pitchFamily="18" charset="0"/>
              <a:cs typeface="Avenir"/>
              <a:sym typeface="Avenir"/>
            </a:endParaRPr>
          </a:p>
          <a:p>
            <a:pPr marL="457200" lvl="0" indent="-330200" algn="just">
              <a:buClr>
                <a:schemeClr val="dk1"/>
              </a:buClr>
              <a:buSzPts val="1600"/>
              <a:buFont typeface="Avenir"/>
              <a:buChar char="●"/>
            </a:pPr>
            <a:r>
              <a:rPr lang="en-US" dirty="0">
                <a:solidFill>
                  <a:schemeClr val="dk1"/>
                </a:solidFill>
                <a:highlight>
                  <a:srgbClr val="FFFFFF"/>
                </a:highlight>
                <a:latin typeface="Cambria" panose="02040503050406030204" pitchFamily="18" charset="0"/>
                <a:ea typeface="Cambria" panose="02040503050406030204" pitchFamily="18" charset="0"/>
                <a:cs typeface="Avenir"/>
                <a:sym typeface="Avenir"/>
              </a:rPr>
              <a:t>If used at both the ends (“_xxx_”), all those rows will be extracted from the database where the column will </a:t>
            </a:r>
            <a:r>
              <a:rPr lang="en-US" dirty="0">
                <a:solidFill>
                  <a:schemeClr val="dk1"/>
                </a:solidFill>
                <a:latin typeface="Cambria" panose="02040503050406030204" pitchFamily="18" charset="0"/>
                <a:ea typeface="Cambria" panose="02040503050406030204" pitchFamily="18" charset="0"/>
                <a:cs typeface="Avenir"/>
                <a:sym typeface="Avenir"/>
              </a:rPr>
              <a:t>contain the string ‘xxx’ that starts and ends with any single character</a:t>
            </a:r>
          </a:p>
          <a:p>
            <a:pPr marL="457200" lvl="0" algn="just"/>
            <a:endParaRPr lang="en-US" dirty="0">
              <a:solidFill>
                <a:schemeClr val="dk1"/>
              </a:solidFill>
              <a:highlight>
                <a:srgbClr val="FFFFFF"/>
              </a:highlight>
              <a:latin typeface="Cambria" panose="02040503050406030204" pitchFamily="18" charset="0"/>
              <a:ea typeface="Cambria" panose="02040503050406030204" pitchFamily="18" charset="0"/>
              <a:cs typeface="Avenir"/>
              <a:sym typeface="Avenir"/>
            </a:endParaRPr>
          </a:p>
          <a:p>
            <a:pPr marL="457200" lvl="0" indent="-330200" algn="just">
              <a:buClr>
                <a:schemeClr val="dk1"/>
              </a:buClr>
              <a:buSzPts val="1600"/>
              <a:buFont typeface="Avenir"/>
              <a:buChar char="●"/>
            </a:pPr>
            <a:r>
              <a:rPr lang="en-US" dirty="0">
                <a:solidFill>
                  <a:schemeClr val="dk1"/>
                </a:solidFill>
                <a:highlight>
                  <a:srgbClr val="FFFFFF"/>
                </a:highlight>
                <a:latin typeface="Cambria" panose="02040503050406030204" pitchFamily="18" charset="0"/>
                <a:ea typeface="Cambria" panose="02040503050406030204" pitchFamily="18" charset="0"/>
                <a:cs typeface="Avenir"/>
                <a:sym typeface="Avenir"/>
              </a:rPr>
              <a:t>If used at the last (“xxx_”), all those rows will be extracted from the database where the column will contain string starting with ‘xxx’ followed by any single character</a:t>
            </a:r>
          </a:p>
          <a:p>
            <a:pPr lvl="0" algn="just"/>
            <a:endParaRPr lang="en-US" dirty="0">
              <a:solidFill>
                <a:schemeClr val="dk1"/>
              </a:solidFill>
              <a:highlight>
                <a:srgbClr val="FFFFFF"/>
              </a:highlight>
              <a:latin typeface="Cambria" panose="02040503050406030204" pitchFamily="18" charset="0"/>
              <a:ea typeface="Cambria" panose="02040503050406030204" pitchFamily="18" charset="0"/>
              <a:cs typeface="Avenir"/>
              <a:sym typeface="Avenir"/>
            </a:endParaRPr>
          </a:p>
          <a:p>
            <a:pPr marL="457200" lvl="0" indent="-330200" algn="just">
              <a:buClr>
                <a:schemeClr val="dk1"/>
              </a:buClr>
              <a:buSzPts val="1600"/>
              <a:buFont typeface="Avenir"/>
              <a:buChar char="●"/>
            </a:pPr>
            <a:r>
              <a:rPr lang="en-US" dirty="0">
                <a:solidFill>
                  <a:schemeClr val="dk1"/>
                </a:solidFill>
                <a:highlight>
                  <a:srgbClr val="FFFFFF"/>
                </a:highlight>
                <a:latin typeface="Cambria" panose="02040503050406030204" pitchFamily="18" charset="0"/>
                <a:ea typeface="Cambria" panose="02040503050406030204" pitchFamily="18" charset="0"/>
                <a:cs typeface="Avenir"/>
                <a:sym typeface="Avenir"/>
              </a:rPr>
              <a:t>You can use </a:t>
            </a:r>
            <a:r>
              <a:rPr lang="en-US" i="1" dirty="0">
                <a:solidFill>
                  <a:schemeClr val="dk1"/>
                </a:solidFill>
                <a:highlight>
                  <a:srgbClr val="FFFFFF"/>
                </a:highlight>
                <a:latin typeface="Cambria" panose="02040503050406030204" pitchFamily="18" charset="0"/>
                <a:ea typeface="Cambria" panose="02040503050406030204" pitchFamily="18" charset="0"/>
                <a:cs typeface="Avenir"/>
                <a:sym typeface="Avenir"/>
              </a:rPr>
              <a:t>n</a:t>
            </a:r>
            <a:r>
              <a:rPr lang="en-US" dirty="0">
                <a:solidFill>
                  <a:schemeClr val="dk1"/>
                </a:solidFill>
                <a:highlight>
                  <a:srgbClr val="FFFFFF"/>
                </a:highlight>
                <a:latin typeface="Cambria" panose="02040503050406030204" pitchFamily="18" charset="0"/>
                <a:ea typeface="Cambria" panose="02040503050406030204" pitchFamily="18" charset="0"/>
                <a:cs typeface="Avenir"/>
                <a:sym typeface="Avenir"/>
              </a:rPr>
              <a:t> number of underscore character for matching </a:t>
            </a:r>
            <a:r>
              <a:rPr lang="en-US" i="1" dirty="0">
                <a:solidFill>
                  <a:schemeClr val="dk1"/>
                </a:solidFill>
                <a:highlight>
                  <a:srgbClr val="FFFFFF"/>
                </a:highlight>
                <a:latin typeface="Cambria" panose="02040503050406030204" pitchFamily="18" charset="0"/>
                <a:ea typeface="Cambria" panose="02040503050406030204" pitchFamily="18" charset="0"/>
                <a:cs typeface="Avenir"/>
                <a:sym typeface="Avenir"/>
              </a:rPr>
              <a:t>n</a:t>
            </a:r>
            <a:r>
              <a:rPr lang="en-US" dirty="0">
                <a:solidFill>
                  <a:schemeClr val="dk1"/>
                </a:solidFill>
                <a:highlight>
                  <a:srgbClr val="FFFFFF"/>
                </a:highlight>
                <a:latin typeface="Cambria" panose="02040503050406030204" pitchFamily="18" charset="0"/>
                <a:ea typeface="Cambria" panose="02040503050406030204" pitchFamily="18" charset="0"/>
                <a:cs typeface="Avenir"/>
                <a:sym typeface="Avenir"/>
              </a:rPr>
              <a:t> number of character </a:t>
            </a:r>
          </a:p>
        </p:txBody>
      </p:sp>
    </p:spTree>
    <p:extLst>
      <p:ext uri="{BB962C8B-B14F-4D97-AF65-F5344CB8AC3E}">
        <p14:creationId xmlns:p14="http://schemas.microsoft.com/office/powerpoint/2010/main" val="957794058"/>
      </p:ext>
    </p:extLst>
  </p:cSld>
  <p:clrMapOvr>
    <a:masterClrMapping/>
  </p:clrMapOvr>
  <p:transition>
    <p:wipe dir="u"/>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80C65C52-0D83-4E8C-8D1B-4A141E7E491E}"/>
              </a:ext>
            </a:extLst>
          </p:cNvPr>
          <p:cNvSpPr/>
          <p:nvPr/>
        </p:nvSpPr>
        <p:spPr>
          <a:xfrm>
            <a:off x="0" y="1066800"/>
            <a:ext cx="9144000" cy="1323439"/>
          </a:xfrm>
          <a:prstGeom prst="rect">
            <a:avLst/>
          </a:prstGeom>
          <a:solidFill>
            <a:schemeClr val="accent6">
              <a:lumMod val="20000"/>
              <a:lumOff val="80000"/>
            </a:schemeClr>
          </a:solidFill>
        </p:spPr>
        <p:txBody>
          <a:bodyPr wrap="square">
            <a:spAutoFit/>
          </a:bodyPr>
          <a:lstStyle/>
          <a:p>
            <a:pPr algn="ctr" defTabSz="736530" eaLnBrk="0" fontAlgn="base" hangingPunct="0">
              <a:spcAft>
                <a:spcPct val="0"/>
              </a:spcAft>
            </a:pPr>
            <a:endParaRPr lang="en-US" sz="2000" dirty="0">
              <a:solidFill>
                <a:prstClr val="black"/>
              </a:solidFill>
              <a:latin typeface="Cambria" pitchFamily="18" charset="0"/>
              <a:ea typeface="Tahoma" pitchFamily="34" charset="0"/>
              <a:cs typeface="Tahoma" pitchFamily="34" charset="0"/>
            </a:endParaRPr>
          </a:p>
          <a:p>
            <a:pPr algn="ctr" defTabSz="736530" eaLnBrk="0" fontAlgn="base" hangingPunct="0">
              <a:spcAft>
                <a:spcPct val="0"/>
              </a:spcAft>
            </a:pPr>
            <a:r>
              <a:rPr lang="en-US" sz="2000" dirty="0">
                <a:solidFill>
                  <a:schemeClr val="accent6">
                    <a:lumMod val="75000"/>
                  </a:schemeClr>
                </a:solidFill>
                <a:latin typeface="Cambria" pitchFamily="18" charset="0"/>
                <a:ea typeface="Tahoma" pitchFamily="34" charset="0"/>
                <a:cs typeface="Tahoma" pitchFamily="34" charset="0"/>
              </a:rPr>
              <a:t>Example:</a:t>
            </a:r>
            <a:r>
              <a:rPr lang="en-US" sz="2000" dirty="0">
                <a:solidFill>
                  <a:prstClr val="black"/>
                </a:solidFill>
                <a:latin typeface="Cambria" pitchFamily="18" charset="0"/>
                <a:ea typeface="Tahoma" pitchFamily="34" charset="0"/>
                <a:cs typeface="Tahoma" pitchFamily="34" charset="0"/>
              </a:rPr>
              <a:t> Let’s say you want to take a look at all the movies that made gross revenue in 400 millions. Use the ‘_’ wildcard 9 times in the select query:</a:t>
            </a:r>
          </a:p>
          <a:p>
            <a:pPr algn="ctr" defTabSz="736530" eaLnBrk="0" fontAlgn="base" hangingPunct="0">
              <a:spcAft>
                <a:spcPct val="0"/>
              </a:spcAft>
            </a:pPr>
            <a:endParaRPr lang="en-US" sz="2000" dirty="0">
              <a:solidFill>
                <a:prstClr val="black"/>
              </a:solidFill>
              <a:latin typeface="Cambria" pitchFamily="18" charset="0"/>
              <a:ea typeface="Tahoma" pitchFamily="34" charset="0"/>
              <a:cs typeface="Tahoma" pitchFamily="34" charset="0"/>
            </a:endParaRPr>
          </a:p>
        </p:txBody>
      </p:sp>
      <p:grpSp>
        <p:nvGrpSpPr>
          <p:cNvPr id="12" name="Group 11">
            <a:extLst>
              <a:ext uri="{FF2B5EF4-FFF2-40B4-BE49-F238E27FC236}">
                <a16:creationId xmlns:a16="http://schemas.microsoft.com/office/drawing/2014/main" xmlns="" id="{0F580E49-22A7-42EC-963F-95219C7B18B9}"/>
              </a:ext>
            </a:extLst>
          </p:cNvPr>
          <p:cNvGrpSpPr/>
          <p:nvPr/>
        </p:nvGrpSpPr>
        <p:grpSpPr>
          <a:xfrm>
            <a:off x="76200" y="2493200"/>
            <a:ext cx="8991600" cy="1060804"/>
            <a:chOff x="38446" y="1453796"/>
            <a:chExt cx="8991600" cy="1060804"/>
          </a:xfrm>
        </p:grpSpPr>
        <p:sp>
          <p:nvSpPr>
            <p:cNvPr id="13" name="Rectangle: Rounded Corners 17">
              <a:extLst>
                <a:ext uri="{FF2B5EF4-FFF2-40B4-BE49-F238E27FC236}">
                  <a16:creationId xmlns:a16="http://schemas.microsoft.com/office/drawing/2014/main" xmlns="" id="{C9902E9A-CE59-408E-BDB9-84AA07CAC7DC}"/>
                </a:ext>
              </a:extLst>
            </p:cNvPr>
            <p:cNvSpPr/>
            <p:nvPr/>
          </p:nvSpPr>
          <p:spPr>
            <a:xfrm>
              <a:off x="38446" y="1453796"/>
              <a:ext cx="8966998"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4" name="Rectangle: Rounded Corners 18">
              <a:extLst>
                <a:ext uri="{FF2B5EF4-FFF2-40B4-BE49-F238E27FC236}">
                  <a16:creationId xmlns:a16="http://schemas.microsoft.com/office/drawing/2014/main" xmlns="" id="{84A45E37-627E-4B04-9D96-727469BDCCA0}"/>
                </a:ext>
              </a:extLst>
            </p:cNvPr>
            <p:cNvSpPr/>
            <p:nvPr/>
          </p:nvSpPr>
          <p:spPr>
            <a:xfrm>
              <a:off x="60474" y="1823393"/>
              <a:ext cx="8969572" cy="69120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latinLnBrk="1"/>
              <a:r>
                <a:rPr lang="en-US" b="1" dirty="0">
                  <a:solidFill>
                    <a:schemeClr val="tx1"/>
                  </a:solidFill>
                  <a:latin typeface="Courier New" panose="02070309020205020404" pitchFamily="49" charset="0"/>
                  <a:cs typeface="Courier New" panose="02070309020205020404" pitchFamily="49" charset="0"/>
                </a:rPr>
                <a:t>SELECT </a:t>
              </a:r>
              <a:r>
                <a:rPr lang="en-US" b="1" dirty="0" err="1">
                  <a:solidFill>
                    <a:schemeClr val="tx1"/>
                  </a:solidFill>
                  <a:latin typeface="Courier New" panose="02070309020205020404" pitchFamily="49" charset="0"/>
                  <a:cs typeface="Courier New" panose="02070309020205020404" pitchFamily="49" charset="0"/>
                </a:rPr>
                <a:t>movie_title</a:t>
              </a:r>
              <a:r>
                <a:rPr lang="en-US" b="1" dirty="0">
                  <a:solidFill>
                    <a:schemeClr val="tx1"/>
                  </a:solidFill>
                  <a:latin typeface="Courier New" panose="02070309020205020404" pitchFamily="49" charset="0"/>
                  <a:cs typeface="Courier New" panose="02070309020205020404" pitchFamily="49" charset="0"/>
                </a:rPr>
                <a:t>, gross FROM </a:t>
              </a:r>
              <a:r>
                <a:rPr lang="en-US" b="1" dirty="0" err="1">
                  <a:solidFill>
                    <a:schemeClr val="tx1"/>
                  </a:solidFill>
                  <a:latin typeface="Courier New" panose="02070309020205020404" pitchFamily="49" charset="0"/>
                  <a:cs typeface="Courier New" panose="02070309020205020404" pitchFamily="49" charset="0"/>
                </a:rPr>
                <a:t>moviesdata</a:t>
              </a:r>
              <a:r>
                <a:rPr lang="en-US" b="1" dirty="0">
                  <a:solidFill>
                    <a:schemeClr val="tx1"/>
                  </a:solidFill>
                  <a:latin typeface="Courier New" panose="02070309020205020404" pitchFamily="49" charset="0"/>
                  <a:cs typeface="Courier New" panose="02070309020205020404" pitchFamily="49" charset="0"/>
                </a:rPr>
                <a:t> WHERE gross like '4________';</a:t>
              </a:r>
            </a:p>
          </p:txBody>
        </p:sp>
      </p:grpSp>
      <p:sp>
        <p:nvSpPr>
          <p:cNvPr id="3" name="Rectangle 2">
            <a:extLst>
              <a:ext uri="{FF2B5EF4-FFF2-40B4-BE49-F238E27FC236}">
                <a16:creationId xmlns:a16="http://schemas.microsoft.com/office/drawing/2014/main" xmlns="" id="{BB37E385-FC13-46BB-9B36-BB2447262648}"/>
              </a:ext>
            </a:extLst>
          </p:cNvPr>
          <p:cNvSpPr/>
          <p:nvPr/>
        </p:nvSpPr>
        <p:spPr>
          <a:xfrm>
            <a:off x="990600" y="4029849"/>
            <a:ext cx="877163" cy="369332"/>
          </a:xfrm>
          <a:prstGeom prst="rect">
            <a:avLst/>
          </a:prstGeom>
        </p:spPr>
        <p:txBody>
          <a:bodyPr wrap="none">
            <a:spAutoFit/>
          </a:bodyPr>
          <a:lstStyle/>
          <a:p>
            <a:r>
              <a:rPr lang="en-IN" dirty="0">
                <a:latin typeface="Cambria" panose="02040503050406030204" pitchFamily="18" charset="0"/>
                <a:ea typeface="Cambria" panose="02040503050406030204" pitchFamily="18" charset="0"/>
              </a:rPr>
              <a:t>Output</a:t>
            </a:r>
          </a:p>
        </p:txBody>
      </p:sp>
      <p:cxnSp>
        <p:nvCxnSpPr>
          <p:cNvPr id="5" name="Straight Arrow Connector 4">
            <a:extLst>
              <a:ext uri="{FF2B5EF4-FFF2-40B4-BE49-F238E27FC236}">
                <a16:creationId xmlns:a16="http://schemas.microsoft.com/office/drawing/2014/main" xmlns="" id="{1B238C87-B71B-4C11-AAA4-1B6FE863B898}"/>
              </a:ext>
            </a:extLst>
          </p:cNvPr>
          <p:cNvCxnSpPr/>
          <p:nvPr/>
        </p:nvCxnSpPr>
        <p:spPr>
          <a:xfrm>
            <a:off x="2057400" y="4267200"/>
            <a:ext cx="1219200" cy="0"/>
          </a:xfrm>
          <a:prstGeom prst="straightConnector1">
            <a:avLst/>
          </a:prstGeom>
          <a:ln>
            <a:solidFill>
              <a:srgbClr val="EF8A3F"/>
            </a:solidFill>
            <a:tailEnd type="triangle"/>
          </a:ln>
        </p:spPr>
        <p:style>
          <a:lnRef idx="2">
            <a:schemeClr val="accent1"/>
          </a:lnRef>
          <a:fillRef idx="0">
            <a:schemeClr val="accent1"/>
          </a:fillRef>
          <a:effectRef idx="1">
            <a:schemeClr val="accent1"/>
          </a:effectRef>
          <a:fontRef idx="minor">
            <a:schemeClr val="tx1"/>
          </a:fontRef>
        </p:style>
      </p:cxnSp>
      <p:sp>
        <p:nvSpPr>
          <p:cNvPr id="15" name="Title 1">
            <a:extLst>
              <a:ext uri="{FF2B5EF4-FFF2-40B4-BE49-F238E27FC236}">
                <a16:creationId xmlns:a16="http://schemas.microsoft.com/office/drawing/2014/main" xmlns="" id="{F90E7324-ABC4-478D-8D40-BA5719B55F6F}"/>
              </a:ext>
            </a:extLst>
          </p:cNvPr>
          <p:cNvSpPr txBox="1">
            <a:spLocks/>
          </p:cNvSpPr>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Wildcard Filtering - ‘_’ Wildcard</a:t>
            </a:r>
          </a:p>
          <a:p>
            <a:pPr algn="l"/>
            <a:endParaRPr lang="en-US" sz="2400" b="1" dirty="0">
              <a:latin typeface="Cambria" pitchFamily="18" charset="0"/>
            </a:endParaRPr>
          </a:p>
        </p:txBody>
      </p:sp>
      <p:pic>
        <p:nvPicPr>
          <p:cNvPr id="17" name="Google Shape;346;p60">
            <a:extLst>
              <a:ext uri="{FF2B5EF4-FFF2-40B4-BE49-F238E27FC236}">
                <a16:creationId xmlns:a16="http://schemas.microsoft.com/office/drawing/2014/main" xmlns="" id="{14DBAD35-DEAC-43EF-B33A-0A1DA9971773}"/>
              </a:ext>
            </a:extLst>
          </p:cNvPr>
          <p:cNvPicPr preferRelativeResize="0"/>
          <p:nvPr/>
        </p:nvPicPr>
        <p:blipFill>
          <a:blip r:embed="rId4">
            <a:alphaModFix/>
          </a:blip>
          <a:stretch>
            <a:fillRect/>
          </a:stretch>
        </p:blipFill>
        <p:spPr>
          <a:xfrm>
            <a:off x="3669675" y="3810000"/>
            <a:ext cx="3284950" cy="2437225"/>
          </a:xfrm>
          <a:prstGeom prst="rect">
            <a:avLst/>
          </a:prstGeom>
          <a:noFill/>
          <a:ln w="19050" cap="flat" cmpd="sng">
            <a:solidFill>
              <a:schemeClr val="dk2"/>
            </a:solidFill>
            <a:prstDash val="solid"/>
            <a:round/>
            <a:headEnd type="none" w="sm" len="sm"/>
            <a:tailEnd type="none" w="sm" len="sm"/>
          </a:ln>
        </p:spPr>
      </p:pic>
    </p:spTree>
    <p:custDataLst>
      <p:tags r:id="rId1"/>
    </p:custDataLst>
    <p:extLst>
      <p:ext uri="{BB962C8B-B14F-4D97-AF65-F5344CB8AC3E}">
        <p14:creationId xmlns:p14="http://schemas.microsoft.com/office/powerpoint/2010/main" val="36205455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6">
            <a:extLst>
              <a:ext uri="{FF2B5EF4-FFF2-40B4-BE49-F238E27FC236}">
                <a16:creationId xmlns:a16="http://schemas.microsoft.com/office/drawing/2014/main" xmlns="" id="{4452ED9F-4BE4-48A2-AD7F-74F0A4C1046A}"/>
              </a:ext>
            </a:extLst>
          </p:cNvPr>
          <p:cNvSpPr/>
          <p:nvPr/>
        </p:nvSpPr>
        <p:spPr>
          <a:xfrm>
            <a:off x="3886200" y="1105273"/>
            <a:ext cx="4800600" cy="4746736"/>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latin typeface="Cambria"/>
            </a:endParaRPr>
          </a:p>
        </p:txBody>
      </p:sp>
      <p:sp>
        <p:nvSpPr>
          <p:cNvPr id="2" name="Rectangle 1">
            <a:extLst>
              <a:ext uri="{FF2B5EF4-FFF2-40B4-BE49-F238E27FC236}">
                <a16:creationId xmlns:a16="http://schemas.microsoft.com/office/drawing/2014/main" xmlns="" id="{043EB00F-597A-4904-A7F1-E30BA36B74F7}"/>
              </a:ext>
            </a:extLst>
          </p:cNvPr>
          <p:cNvSpPr/>
          <p:nvPr/>
        </p:nvSpPr>
        <p:spPr>
          <a:xfrm>
            <a:off x="4114800" y="1375822"/>
            <a:ext cx="4343400" cy="4205638"/>
          </a:xfrm>
          <a:prstGeom prst="rect">
            <a:avLst/>
          </a:prstGeom>
        </p:spPr>
        <p:txBody>
          <a:bodyPr wrap="square">
            <a:spAutoFit/>
          </a:bodyPr>
          <a:lstStyle/>
          <a:p>
            <a:pPr marL="342900" lvl="0" indent="-342900">
              <a:lnSpc>
                <a:spcPct val="17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Avenir"/>
                <a:sym typeface="Avenir"/>
              </a:rPr>
              <a:t>Network database model uses many-to-many relationship approach.</a:t>
            </a:r>
          </a:p>
          <a:p>
            <a:pPr marL="342900" lvl="0" indent="-342900">
              <a:lnSpc>
                <a:spcPct val="17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Avenir"/>
                <a:sym typeface="Avenir"/>
              </a:rPr>
              <a:t>This modeling technique provides an efficient way to retrieve information and organize the data such that it can be looked at multiple ways.</a:t>
            </a:r>
          </a:p>
        </p:txBody>
      </p:sp>
      <p:sp>
        <p:nvSpPr>
          <p:cNvPr id="6" name="Title 1">
            <a:extLst>
              <a:ext uri="{FF2B5EF4-FFF2-40B4-BE49-F238E27FC236}">
                <a16:creationId xmlns:a16="http://schemas.microsoft.com/office/drawing/2014/main" xmlns="" id="{8ECB518F-AD76-4C11-AED9-D1A5E0470BEE}"/>
              </a:ext>
            </a:extLst>
          </p:cNvPr>
          <p:cNvSpPr txBox="1">
            <a:spLocks/>
          </p:cNvSpPr>
          <p:nvPr/>
        </p:nvSpPr>
        <p:spPr bwMode="auto">
          <a:xfrm>
            <a:off x="0"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Record-Based Data Models</a:t>
            </a:r>
          </a:p>
        </p:txBody>
      </p:sp>
      <p:sp>
        <p:nvSpPr>
          <p:cNvPr id="8" name="Rectangle 7">
            <a:extLst>
              <a:ext uri="{FF2B5EF4-FFF2-40B4-BE49-F238E27FC236}">
                <a16:creationId xmlns:a16="http://schemas.microsoft.com/office/drawing/2014/main" xmlns="" id="{507EB7F6-0DB8-4AE1-B527-051BCB3F1666}"/>
              </a:ext>
            </a:extLst>
          </p:cNvPr>
          <p:cNvSpPr/>
          <p:nvPr/>
        </p:nvSpPr>
        <p:spPr>
          <a:xfrm>
            <a:off x="381000" y="773668"/>
            <a:ext cx="2652136" cy="400110"/>
          </a:xfrm>
          <a:prstGeom prst="rect">
            <a:avLst/>
          </a:prstGeom>
        </p:spPr>
        <p:txBody>
          <a:bodyPr wrap="none">
            <a:spAutoFit/>
          </a:bodyPr>
          <a:lstStyle/>
          <a:p>
            <a:r>
              <a:rPr lang="en-IN" sz="2000" b="1" dirty="0">
                <a:latin typeface="Cambria" panose="02040503050406030204" pitchFamily="18" charset="0"/>
                <a:ea typeface="Cambria" panose="02040503050406030204" pitchFamily="18" charset="0"/>
              </a:rPr>
              <a:t>Network Data Model </a:t>
            </a:r>
          </a:p>
        </p:txBody>
      </p:sp>
      <p:pic>
        <p:nvPicPr>
          <p:cNvPr id="9" name="Google Shape;227;p45">
            <a:extLst>
              <a:ext uri="{FF2B5EF4-FFF2-40B4-BE49-F238E27FC236}">
                <a16:creationId xmlns:a16="http://schemas.microsoft.com/office/drawing/2014/main" xmlns="" id="{EBCA3915-32EA-4FF8-839B-DB839599D060}"/>
              </a:ext>
            </a:extLst>
          </p:cNvPr>
          <p:cNvPicPr preferRelativeResize="0"/>
          <p:nvPr/>
        </p:nvPicPr>
        <p:blipFill>
          <a:blip r:embed="rId4">
            <a:alphaModFix/>
          </a:blip>
          <a:stretch>
            <a:fillRect/>
          </a:stretch>
        </p:blipFill>
        <p:spPr>
          <a:xfrm>
            <a:off x="228600" y="2108250"/>
            <a:ext cx="3352800" cy="2641500"/>
          </a:xfrm>
          <a:prstGeom prst="rect">
            <a:avLst/>
          </a:prstGeom>
          <a:noFill/>
          <a:ln>
            <a:noFill/>
          </a:ln>
        </p:spPr>
      </p:pic>
    </p:spTree>
    <p:custDataLst>
      <p:tags r:id="rId1"/>
    </p:custDataLst>
    <p:extLst>
      <p:ext uri="{BB962C8B-B14F-4D97-AF65-F5344CB8AC3E}">
        <p14:creationId xmlns:p14="http://schemas.microsoft.com/office/powerpoint/2010/main" val="4215685919"/>
      </p:ext>
    </p:extLst>
  </p:cSld>
  <p:clrMapOvr>
    <a:masterClrMapping/>
  </p:clrMapOvr>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4">
            <a:extLst>
              <a:ext uri="{FF2B5EF4-FFF2-40B4-BE49-F238E27FC236}">
                <a16:creationId xmlns:a16="http://schemas.microsoft.com/office/drawing/2014/main" xmlns="" id="{84301234-0C39-46EB-A94A-C424C45FE9E6}"/>
              </a:ext>
            </a:extLst>
          </p:cNvPr>
          <p:cNvSpPr txBox="1">
            <a:spLocks/>
          </p:cNvSpPr>
          <p:nvPr/>
        </p:nvSpPr>
        <p:spPr>
          <a:xfrm>
            <a:off x="0" y="990599"/>
            <a:ext cx="9144000" cy="1371601"/>
          </a:xfrm>
          <a:prstGeom prst="rect">
            <a:avLst/>
          </a:prstGeom>
          <a:solidFill>
            <a:schemeClr val="accent6">
              <a:lumMod val="20000"/>
              <a:lumOff val="80000"/>
            </a:schemeClr>
          </a:solidFill>
        </p:spPr>
        <p:txBody>
          <a:bodyPr anchor="ctr">
            <a:normAutofit/>
          </a:bodyPr>
          <a:lstStyle>
            <a:lvl1pPr marL="341313" indent="-341313" algn="l" defTabSz="455613"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MS PGothic"/>
              </a:defRPr>
            </a:lvl1pPr>
            <a:lvl2pPr marL="741363" indent="-284163" algn="l" defTabSz="455613"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S PGothic"/>
              </a:defRPr>
            </a:lvl2pPr>
            <a:lvl3pPr marL="1141413" indent="-227013" algn="l" defTabSz="455613"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S PGothic"/>
              </a:defRPr>
            </a:lvl3pPr>
            <a:lvl4pPr marL="15986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a:defRPr>
            </a:lvl4pPr>
            <a:lvl5pPr marL="20558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a:defRPr>
            </a:lvl5pPr>
            <a:lvl6pPr marL="2514306" indent="-228573" algn="l" defTabSz="457146" rtl="0" eaLnBrk="1" latinLnBrk="0" hangingPunct="1">
              <a:spcBef>
                <a:spcPct val="20000"/>
              </a:spcBef>
              <a:buFont typeface="Arial"/>
              <a:buChar char="•"/>
              <a:defRPr sz="2000" kern="1200">
                <a:solidFill>
                  <a:schemeClr val="tx1"/>
                </a:solidFill>
                <a:latin typeface="+mn-lt"/>
                <a:ea typeface="+mn-ea"/>
                <a:cs typeface="+mn-cs"/>
              </a:defRPr>
            </a:lvl6pPr>
            <a:lvl7pPr marL="2971453" indent="-228573" algn="l" defTabSz="457146" rtl="0" eaLnBrk="1" latinLnBrk="0" hangingPunct="1">
              <a:spcBef>
                <a:spcPct val="20000"/>
              </a:spcBef>
              <a:buFont typeface="Arial"/>
              <a:buChar char="•"/>
              <a:defRPr sz="2000" kern="1200">
                <a:solidFill>
                  <a:schemeClr val="tx1"/>
                </a:solidFill>
                <a:latin typeface="+mn-lt"/>
                <a:ea typeface="+mn-ea"/>
                <a:cs typeface="+mn-cs"/>
              </a:defRPr>
            </a:lvl7pPr>
            <a:lvl8pPr marL="3428599" indent="-228573" algn="l" defTabSz="457146" rtl="0" eaLnBrk="1" latinLnBrk="0" hangingPunct="1">
              <a:spcBef>
                <a:spcPct val="20000"/>
              </a:spcBef>
              <a:buFont typeface="Arial"/>
              <a:buChar char="•"/>
              <a:defRPr sz="2000" kern="1200">
                <a:solidFill>
                  <a:schemeClr val="tx1"/>
                </a:solidFill>
                <a:latin typeface="+mn-lt"/>
                <a:ea typeface="+mn-ea"/>
                <a:cs typeface="+mn-cs"/>
              </a:defRPr>
            </a:lvl8pPr>
            <a:lvl9pPr marL="3885746" indent="-228573" algn="l" defTabSz="457146"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a:lnSpc>
                <a:spcPct val="115000"/>
              </a:lnSpc>
              <a:spcBef>
                <a:spcPts val="1400"/>
              </a:spcBef>
              <a:spcAft>
                <a:spcPts val="1400"/>
              </a:spcAft>
              <a:buNone/>
            </a:pPr>
            <a:r>
              <a:rPr lang="en-US" sz="2000" dirty="0">
                <a:solidFill>
                  <a:schemeClr val="dk1"/>
                </a:solidFill>
                <a:latin typeface="Cambria" panose="02040503050406030204" pitchFamily="18" charset="0"/>
                <a:ea typeface="Cambria" panose="02040503050406030204" pitchFamily="18" charset="0"/>
                <a:cs typeface="Avenir"/>
                <a:sym typeface="Avenir"/>
              </a:rPr>
              <a:t>Consider below table as ‘</a:t>
            </a:r>
            <a:r>
              <a:rPr lang="en-US" sz="2000" dirty="0" err="1">
                <a:solidFill>
                  <a:schemeClr val="dk1"/>
                </a:solidFill>
                <a:latin typeface="Cambria" panose="02040503050406030204" pitchFamily="18" charset="0"/>
                <a:ea typeface="Cambria" panose="02040503050406030204" pitchFamily="18" charset="0"/>
                <a:cs typeface="Avenir"/>
                <a:sym typeface="Avenir"/>
              </a:rPr>
              <a:t>personal_info</a:t>
            </a:r>
            <a:r>
              <a:rPr lang="en-US" sz="2000" dirty="0">
                <a:solidFill>
                  <a:schemeClr val="dk1"/>
                </a:solidFill>
                <a:latin typeface="Cambria" panose="02040503050406030204" pitchFamily="18" charset="0"/>
                <a:ea typeface="Cambria" panose="02040503050406030204" pitchFamily="18" charset="0"/>
                <a:cs typeface="Avenir"/>
                <a:sym typeface="Avenir"/>
              </a:rPr>
              <a:t>’ for further operations:</a:t>
            </a:r>
          </a:p>
        </p:txBody>
      </p:sp>
      <p:sp>
        <p:nvSpPr>
          <p:cNvPr id="15" name="Title 1">
            <a:extLst>
              <a:ext uri="{FF2B5EF4-FFF2-40B4-BE49-F238E27FC236}">
                <a16:creationId xmlns:a16="http://schemas.microsoft.com/office/drawing/2014/main" xmlns="" id="{8612B912-E4EB-4635-B65C-CD397EFEA898}"/>
              </a:ext>
            </a:extLst>
          </p:cNvPr>
          <p:cNvSpPr txBox="1">
            <a:spLocks/>
          </p:cNvSpPr>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Sorting Records</a:t>
            </a:r>
          </a:p>
          <a:p>
            <a:pPr algn="l"/>
            <a:endParaRPr lang="en-US" sz="2400" b="1" dirty="0">
              <a:latin typeface="Cambria" pitchFamily="18" charset="0"/>
            </a:endParaRPr>
          </a:p>
        </p:txBody>
      </p:sp>
      <p:pic>
        <p:nvPicPr>
          <p:cNvPr id="5" name="Google Shape;359;p62">
            <a:extLst>
              <a:ext uri="{FF2B5EF4-FFF2-40B4-BE49-F238E27FC236}">
                <a16:creationId xmlns:a16="http://schemas.microsoft.com/office/drawing/2014/main" xmlns="" id="{13295BB7-3CC7-4D37-A129-613142C88731}"/>
              </a:ext>
            </a:extLst>
          </p:cNvPr>
          <p:cNvPicPr preferRelativeResize="0"/>
          <p:nvPr/>
        </p:nvPicPr>
        <p:blipFill>
          <a:blip r:embed="rId2">
            <a:alphaModFix/>
          </a:blip>
          <a:stretch>
            <a:fillRect/>
          </a:stretch>
        </p:blipFill>
        <p:spPr>
          <a:xfrm>
            <a:off x="2235994" y="2636044"/>
            <a:ext cx="4672013" cy="1585913"/>
          </a:xfrm>
          <a:prstGeom prst="rect">
            <a:avLst/>
          </a:prstGeom>
          <a:noFill/>
          <a:ln w="9525" cap="flat" cmpd="sng">
            <a:solidFill>
              <a:srgbClr val="000000"/>
            </a:solidFill>
            <a:prstDash val="solid"/>
            <a:round/>
            <a:headEnd type="none" w="sm" len="sm"/>
            <a:tailEnd type="none" w="sm" len="sm"/>
          </a:ln>
        </p:spPr>
      </p:pic>
    </p:spTree>
    <p:extLst>
      <p:ext uri="{BB962C8B-B14F-4D97-AF65-F5344CB8AC3E}">
        <p14:creationId xmlns:p14="http://schemas.microsoft.com/office/powerpoint/2010/main" val="3630698506"/>
      </p:ext>
    </p:extLst>
  </p:cSld>
  <p:clrMapOvr>
    <a:masterClrMapping/>
  </p:clrMapOvr>
  <p:transition>
    <p:wipe dir="u"/>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80C65C52-0D83-4E8C-8D1B-4A141E7E491E}"/>
              </a:ext>
            </a:extLst>
          </p:cNvPr>
          <p:cNvSpPr/>
          <p:nvPr/>
        </p:nvSpPr>
        <p:spPr>
          <a:xfrm>
            <a:off x="0" y="1545563"/>
            <a:ext cx="9144000" cy="1323439"/>
          </a:xfrm>
          <a:prstGeom prst="rect">
            <a:avLst/>
          </a:prstGeom>
          <a:solidFill>
            <a:schemeClr val="accent6">
              <a:lumMod val="20000"/>
              <a:lumOff val="80000"/>
            </a:schemeClr>
          </a:solidFill>
        </p:spPr>
        <p:txBody>
          <a:bodyPr wrap="square">
            <a:spAutoFit/>
          </a:bodyPr>
          <a:lstStyle/>
          <a:p>
            <a:pPr algn="ctr" defTabSz="736530" eaLnBrk="0" fontAlgn="base" hangingPunct="0">
              <a:spcAft>
                <a:spcPct val="0"/>
              </a:spcAft>
            </a:pPr>
            <a:endParaRPr lang="en-US" sz="2000" dirty="0">
              <a:solidFill>
                <a:prstClr val="black"/>
              </a:solidFill>
              <a:latin typeface="Cambria" pitchFamily="18" charset="0"/>
              <a:ea typeface="Tahoma" pitchFamily="34" charset="0"/>
              <a:cs typeface="Tahoma" pitchFamily="34" charset="0"/>
            </a:endParaRPr>
          </a:p>
          <a:p>
            <a:pPr algn="ctr" defTabSz="736530" eaLnBrk="0" fontAlgn="base" hangingPunct="0">
              <a:spcAft>
                <a:spcPct val="0"/>
              </a:spcAft>
            </a:pPr>
            <a:r>
              <a:rPr lang="en-US" sz="2000" dirty="0">
                <a:solidFill>
                  <a:prstClr val="black"/>
                </a:solidFill>
                <a:latin typeface="Cambria" pitchFamily="18" charset="0"/>
                <a:ea typeface="Tahoma" pitchFamily="34" charset="0"/>
                <a:cs typeface="Tahoma" pitchFamily="34" charset="0"/>
              </a:rPr>
              <a:t>Let us write a query which will show the users according to the ascending order of their Income.</a:t>
            </a:r>
          </a:p>
          <a:p>
            <a:pPr algn="ctr" defTabSz="736530" eaLnBrk="0" fontAlgn="base" hangingPunct="0">
              <a:spcAft>
                <a:spcPct val="0"/>
              </a:spcAft>
            </a:pPr>
            <a:endParaRPr lang="en-US" sz="2000" dirty="0">
              <a:solidFill>
                <a:prstClr val="black"/>
              </a:solidFill>
              <a:latin typeface="Cambria" pitchFamily="18" charset="0"/>
              <a:ea typeface="Tahoma" pitchFamily="34" charset="0"/>
              <a:cs typeface="Tahoma" pitchFamily="34" charset="0"/>
            </a:endParaRPr>
          </a:p>
        </p:txBody>
      </p:sp>
      <p:grpSp>
        <p:nvGrpSpPr>
          <p:cNvPr id="12" name="Group 11">
            <a:extLst>
              <a:ext uri="{FF2B5EF4-FFF2-40B4-BE49-F238E27FC236}">
                <a16:creationId xmlns:a16="http://schemas.microsoft.com/office/drawing/2014/main" xmlns="" id="{0F580E49-22A7-42EC-963F-95219C7B18B9}"/>
              </a:ext>
            </a:extLst>
          </p:cNvPr>
          <p:cNvGrpSpPr/>
          <p:nvPr/>
        </p:nvGrpSpPr>
        <p:grpSpPr>
          <a:xfrm>
            <a:off x="76200" y="2971963"/>
            <a:ext cx="8991600" cy="1060804"/>
            <a:chOff x="38446" y="1453796"/>
            <a:chExt cx="8991600" cy="1060804"/>
          </a:xfrm>
        </p:grpSpPr>
        <p:sp>
          <p:nvSpPr>
            <p:cNvPr id="13" name="Rectangle: Rounded Corners 17">
              <a:extLst>
                <a:ext uri="{FF2B5EF4-FFF2-40B4-BE49-F238E27FC236}">
                  <a16:creationId xmlns:a16="http://schemas.microsoft.com/office/drawing/2014/main" xmlns="" id="{C9902E9A-CE59-408E-BDB9-84AA07CAC7DC}"/>
                </a:ext>
              </a:extLst>
            </p:cNvPr>
            <p:cNvSpPr/>
            <p:nvPr/>
          </p:nvSpPr>
          <p:spPr>
            <a:xfrm>
              <a:off x="38446" y="1453796"/>
              <a:ext cx="8966998"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4" name="Rectangle: Rounded Corners 18">
              <a:extLst>
                <a:ext uri="{FF2B5EF4-FFF2-40B4-BE49-F238E27FC236}">
                  <a16:creationId xmlns:a16="http://schemas.microsoft.com/office/drawing/2014/main" xmlns="" id="{84A45E37-627E-4B04-9D96-727469BDCCA0}"/>
                </a:ext>
              </a:extLst>
            </p:cNvPr>
            <p:cNvSpPr/>
            <p:nvPr/>
          </p:nvSpPr>
          <p:spPr>
            <a:xfrm>
              <a:off x="60474" y="1823393"/>
              <a:ext cx="8969572" cy="69120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buClr>
                  <a:srgbClr val="000000"/>
                </a:buClr>
                <a:buSzPts val="1400"/>
              </a:pPr>
              <a:r>
                <a:rPr lang="en-US" b="1" dirty="0">
                  <a:solidFill>
                    <a:schemeClr val="dk1"/>
                  </a:solidFill>
                  <a:latin typeface="Courier New"/>
                  <a:ea typeface="Courier New"/>
                  <a:cs typeface="Courier New"/>
                  <a:sym typeface="Courier New"/>
                </a:rPr>
                <a:t>SELECT</a:t>
              </a:r>
              <a:r>
                <a:rPr lang="en-US" dirty="0">
                  <a:solidFill>
                    <a:schemeClr val="dk1"/>
                  </a:solidFill>
                  <a:latin typeface="Courier New"/>
                  <a:ea typeface="Courier New"/>
                  <a:cs typeface="Courier New"/>
                  <a:sym typeface="Courier New"/>
                </a:rPr>
                <a:t> </a:t>
              </a:r>
              <a:r>
                <a:rPr lang="en-US" dirty="0" err="1">
                  <a:solidFill>
                    <a:schemeClr val="dk1"/>
                  </a:solidFill>
                  <a:latin typeface="Courier New"/>
                  <a:ea typeface="Courier New"/>
                  <a:cs typeface="Courier New"/>
                  <a:sym typeface="Courier New"/>
                </a:rPr>
                <a:t>Cust_id</a:t>
              </a:r>
              <a:r>
                <a:rPr lang="en-US" dirty="0">
                  <a:solidFill>
                    <a:schemeClr val="dk1"/>
                  </a:solidFill>
                  <a:latin typeface="Courier New"/>
                  <a:ea typeface="Courier New"/>
                  <a:cs typeface="Courier New"/>
                  <a:sym typeface="Courier New"/>
                </a:rPr>
                <a:t>, </a:t>
              </a:r>
              <a:r>
                <a:rPr lang="en-US" dirty="0" err="1">
                  <a:solidFill>
                    <a:schemeClr val="dk1"/>
                  </a:solidFill>
                  <a:latin typeface="Courier New"/>
                  <a:ea typeface="Courier New"/>
                  <a:cs typeface="Courier New"/>
                  <a:sym typeface="Courier New"/>
                </a:rPr>
                <a:t>Full_Name</a:t>
              </a:r>
              <a:r>
                <a:rPr lang="en-US" dirty="0">
                  <a:solidFill>
                    <a:schemeClr val="dk1"/>
                  </a:solidFill>
                  <a:latin typeface="Courier New"/>
                  <a:ea typeface="Courier New"/>
                  <a:cs typeface="Courier New"/>
                  <a:sym typeface="Courier New"/>
                </a:rPr>
                <a:t>, Country, Income </a:t>
              </a:r>
              <a:r>
                <a:rPr lang="en-US" b="1" dirty="0">
                  <a:solidFill>
                    <a:schemeClr val="dk1"/>
                  </a:solidFill>
                  <a:latin typeface="Courier New"/>
                  <a:ea typeface="Courier New"/>
                  <a:cs typeface="Courier New"/>
                  <a:sym typeface="Courier New"/>
                </a:rPr>
                <a:t>FROM</a:t>
              </a:r>
              <a:r>
                <a:rPr lang="en-US" dirty="0">
                  <a:solidFill>
                    <a:schemeClr val="dk1"/>
                  </a:solidFill>
                  <a:latin typeface="Courier New"/>
                  <a:ea typeface="Courier New"/>
                  <a:cs typeface="Courier New"/>
                  <a:sym typeface="Courier New"/>
                </a:rPr>
                <a:t> </a:t>
              </a:r>
              <a:r>
                <a:rPr lang="en-US" dirty="0" err="1">
                  <a:solidFill>
                    <a:schemeClr val="dk1"/>
                  </a:solidFill>
                  <a:latin typeface="Courier New"/>
                  <a:ea typeface="Courier New"/>
                  <a:cs typeface="Courier New"/>
                  <a:sym typeface="Courier New"/>
                </a:rPr>
                <a:t>personal_info</a:t>
              </a:r>
              <a:r>
                <a:rPr lang="en-US" dirty="0">
                  <a:solidFill>
                    <a:schemeClr val="dk1"/>
                  </a:solidFill>
                  <a:latin typeface="Courier New"/>
                  <a:ea typeface="Courier New"/>
                  <a:cs typeface="Courier New"/>
                  <a:sym typeface="Courier New"/>
                </a:rPr>
                <a:t> </a:t>
              </a:r>
              <a:r>
                <a:rPr lang="en-US" b="1" dirty="0">
                  <a:solidFill>
                    <a:schemeClr val="dk1"/>
                  </a:solidFill>
                  <a:latin typeface="Courier New"/>
                  <a:ea typeface="Courier New"/>
                  <a:cs typeface="Courier New"/>
                  <a:sym typeface="Courier New"/>
                </a:rPr>
                <a:t>ORDER BY</a:t>
              </a:r>
              <a:r>
                <a:rPr lang="en-US" dirty="0">
                  <a:solidFill>
                    <a:schemeClr val="dk1"/>
                  </a:solidFill>
                  <a:latin typeface="Courier New"/>
                  <a:ea typeface="Courier New"/>
                  <a:cs typeface="Courier New"/>
                  <a:sym typeface="Courier New"/>
                </a:rPr>
                <a:t> Income</a:t>
              </a:r>
              <a:endParaRPr lang="en-US" dirty="0">
                <a:latin typeface="Courier New"/>
                <a:ea typeface="Courier New"/>
                <a:cs typeface="Courier New"/>
                <a:sym typeface="Courier New"/>
              </a:endParaRPr>
            </a:p>
          </p:txBody>
        </p:sp>
      </p:grpSp>
      <p:sp>
        <p:nvSpPr>
          <p:cNvPr id="3" name="Rectangle 2">
            <a:extLst>
              <a:ext uri="{FF2B5EF4-FFF2-40B4-BE49-F238E27FC236}">
                <a16:creationId xmlns:a16="http://schemas.microsoft.com/office/drawing/2014/main" xmlns="" id="{BB37E385-FC13-46BB-9B36-BB2447262648}"/>
              </a:ext>
            </a:extLst>
          </p:cNvPr>
          <p:cNvSpPr/>
          <p:nvPr/>
        </p:nvSpPr>
        <p:spPr>
          <a:xfrm>
            <a:off x="990600" y="4508612"/>
            <a:ext cx="877163" cy="369332"/>
          </a:xfrm>
          <a:prstGeom prst="rect">
            <a:avLst/>
          </a:prstGeom>
        </p:spPr>
        <p:txBody>
          <a:bodyPr wrap="none">
            <a:spAutoFit/>
          </a:bodyPr>
          <a:lstStyle/>
          <a:p>
            <a:r>
              <a:rPr lang="en-IN" dirty="0">
                <a:latin typeface="Cambria" panose="02040503050406030204" pitchFamily="18" charset="0"/>
                <a:ea typeface="Cambria" panose="02040503050406030204" pitchFamily="18" charset="0"/>
              </a:rPr>
              <a:t>Output</a:t>
            </a:r>
          </a:p>
        </p:txBody>
      </p:sp>
      <p:cxnSp>
        <p:nvCxnSpPr>
          <p:cNvPr id="5" name="Straight Arrow Connector 4">
            <a:extLst>
              <a:ext uri="{FF2B5EF4-FFF2-40B4-BE49-F238E27FC236}">
                <a16:creationId xmlns:a16="http://schemas.microsoft.com/office/drawing/2014/main" xmlns="" id="{1B238C87-B71B-4C11-AAA4-1B6FE863B898}"/>
              </a:ext>
            </a:extLst>
          </p:cNvPr>
          <p:cNvCxnSpPr/>
          <p:nvPr/>
        </p:nvCxnSpPr>
        <p:spPr>
          <a:xfrm>
            <a:off x="2057400" y="4745963"/>
            <a:ext cx="1219200" cy="0"/>
          </a:xfrm>
          <a:prstGeom prst="straightConnector1">
            <a:avLst/>
          </a:prstGeom>
          <a:ln>
            <a:solidFill>
              <a:srgbClr val="EF8A3F"/>
            </a:solidFill>
            <a:tailEnd type="triangle"/>
          </a:ln>
        </p:spPr>
        <p:style>
          <a:lnRef idx="2">
            <a:schemeClr val="accent1"/>
          </a:lnRef>
          <a:fillRef idx="0">
            <a:schemeClr val="accent1"/>
          </a:fillRef>
          <a:effectRef idx="1">
            <a:schemeClr val="accent1"/>
          </a:effectRef>
          <a:fontRef idx="minor">
            <a:schemeClr val="tx1"/>
          </a:fontRef>
        </p:style>
      </p:cxnSp>
      <p:sp>
        <p:nvSpPr>
          <p:cNvPr id="4" name="Rectangle 3">
            <a:extLst>
              <a:ext uri="{FF2B5EF4-FFF2-40B4-BE49-F238E27FC236}">
                <a16:creationId xmlns:a16="http://schemas.microsoft.com/office/drawing/2014/main" xmlns="" id="{FA9EC5F1-890C-4B77-A3EB-67275F8939A8}"/>
              </a:ext>
            </a:extLst>
          </p:cNvPr>
          <p:cNvSpPr/>
          <p:nvPr/>
        </p:nvSpPr>
        <p:spPr>
          <a:xfrm>
            <a:off x="121795" y="762000"/>
            <a:ext cx="8408678" cy="707886"/>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The order by clause causes the tuples in the result of a query to appear in sorted order</a:t>
            </a:r>
          </a:p>
        </p:txBody>
      </p:sp>
      <p:sp>
        <p:nvSpPr>
          <p:cNvPr id="15" name="Title 1">
            <a:extLst>
              <a:ext uri="{FF2B5EF4-FFF2-40B4-BE49-F238E27FC236}">
                <a16:creationId xmlns:a16="http://schemas.microsoft.com/office/drawing/2014/main" xmlns="" id="{C1F34F30-C257-4C45-952F-A9C5C72326A3}"/>
              </a:ext>
            </a:extLst>
          </p:cNvPr>
          <p:cNvSpPr txBox="1">
            <a:spLocks/>
          </p:cNvSpPr>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Sorting Records</a:t>
            </a:r>
          </a:p>
          <a:p>
            <a:pPr algn="l"/>
            <a:endParaRPr lang="en-US" sz="2400" b="1" dirty="0">
              <a:latin typeface="Cambria" pitchFamily="18" charset="0"/>
            </a:endParaRPr>
          </a:p>
        </p:txBody>
      </p:sp>
      <p:pic>
        <p:nvPicPr>
          <p:cNvPr id="18" name="Google Shape;370;p63">
            <a:extLst>
              <a:ext uri="{FF2B5EF4-FFF2-40B4-BE49-F238E27FC236}">
                <a16:creationId xmlns:a16="http://schemas.microsoft.com/office/drawing/2014/main" xmlns="" id="{EC4DDCD0-CED4-48B3-B5A6-EAE9BDB15337}"/>
              </a:ext>
            </a:extLst>
          </p:cNvPr>
          <p:cNvPicPr preferRelativeResize="0"/>
          <p:nvPr/>
        </p:nvPicPr>
        <p:blipFill>
          <a:blip r:embed="rId4">
            <a:alphaModFix/>
          </a:blip>
          <a:stretch>
            <a:fillRect/>
          </a:stretch>
        </p:blipFill>
        <p:spPr>
          <a:xfrm>
            <a:off x="3526565" y="4189219"/>
            <a:ext cx="3423346" cy="1377450"/>
          </a:xfrm>
          <a:prstGeom prst="rect">
            <a:avLst/>
          </a:prstGeom>
          <a:noFill/>
          <a:ln w="9525" cap="flat" cmpd="sng">
            <a:solidFill>
              <a:schemeClr val="dk2"/>
            </a:solidFill>
            <a:prstDash val="solid"/>
            <a:round/>
            <a:headEnd type="none" w="sm" len="sm"/>
            <a:tailEnd type="none" w="sm" len="sm"/>
          </a:ln>
        </p:spPr>
      </p:pic>
      <p:sp>
        <p:nvSpPr>
          <p:cNvPr id="6" name="Rectangle 5">
            <a:extLst>
              <a:ext uri="{FF2B5EF4-FFF2-40B4-BE49-F238E27FC236}">
                <a16:creationId xmlns:a16="http://schemas.microsoft.com/office/drawing/2014/main" xmlns="" id="{A6568E37-8FAF-4A66-A0D0-A35C76FD3CE9}"/>
              </a:ext>
            </a:extLst>
          </p:cNvPr>
          <p:cNvSpPr/>
          <p:nvPr/>
        </p:nvSpPr>
        <p:spPr>
          <a:xfrm>
            <a:off x="533400" y="5723121"/>
            <a:ext cx="6781800" cy="400110"/>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By default, the order by clause lists items in ascending order.</a:t>
            </a:r>
          </a:p>
        </p:txBody>
      </p:sp>
    </p:spTree>
    <p:custDataLst>
      <p:tags r:id="rId1"/>
    </p:custDataLst>
    <p:extLst>
      <p:ext uri="{BB962C8B-B14F-4D97-AF65-F5344CB8AC3E}">
        <p14:creationId xmlns:p14="http://schemas.microsoft.com/office/powerpoint/2010/main" val="2355811539"/>
      </p:ext>
    </p:extLst>
  </p:cSld>
  <p:clrMapOvr>
    <a:masterClrMapping/>
  </p:clrMapOvr>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80C65C52-0D83-4E8C-8D1B-4A141E7E491E}"/>
              </a:ext>
            </a:extLst>
          </p:cNvPr>
          <p:cNvSpPr/>
          <p:nvPr/>
        </p:nvSpPr>
        <p:spPr>
          <a:xfrm>
            <a:off x="0" y="1545563"/>
            <a:ext cx="9144000" cy="1323439"/>
          </a:xfrm>
          <a:prstGeom prst="rect">
            <a:avLst/>
          </a:prstGeom>
          <a:solidFill>
            <a:schemeClr val="accent6">
              <a:lumMod val="20000"/>
              <a:lumOff val="80000"/>
            </a:schemeClr>
          </a:solidFill>
        </p:spPr>
        <p:txBody>
          <a:bodyPr wrap="square">
            <a:spAutoFit/>
          </a:bodyPr>
          <a:lstStyle/>
          <a:p>
            <a:pPr algn="ctr" defTabSz="736530" eaLnBrk="0" fontAlgn="base" hangingPunct="0">
              <a:spcAft>
                <a:spcPct val="0"/>
              </a:spcAft>
            </a:pPr>
            <a:endParaRPr lang="en-US" sz="2000" dirty="0">
              <a:solidFill>
                <a:prstClr val="black"/>
              </a:solidFill>
              <a:latin typeface="Cambria" pitchFamily="18" charset="0"/>
              <a:ea typeface="Tahoma" pitchFamily="34" charset="0"/>
              <a:cs typeface="Tahoma" pitchFamily="34" charset="0"/>
            </a:endParaRPr>
          </a:p>
          <a:p>
            <a:pPr algn="ctr" defTabSz="736530" eaLnBrk="0" fontAlgn="base" hangingPunct="0">
              <a:spcAft>
                <a:spcPct val="0"/>
              </a:spcAft>
            </a:pPr>
            <a:r>
              <a:rPr lang="en-US" sz="2000" dirty="0">
                <a:solidFill>
                  <a:prstClr val="black"/>
                </a:solidFill>
                <a:latin typeface="Cambria" pitchFamily="18" charset="0"/>
                <a:ea typeface="Tahoma" pitchFamily="34" charset="0"/>
                <a:cs typeface="Tahoma" pitchFamily="34" charset="0"/>
              </a:rPr>
              <a:t>Now let us see an example to show the users according to the descending order of their income</a:t>
            </a:r>
          </a:p>
          <a:p>
            <a:pPr algn="ctr" defTabSz="736530" eaLnBrk="0" fontAlgn="base" hangingPunct="0">
              <a:spcAft>
                <a:spcPct val="0"/>
              </a:spcAft>
            </a:pPr>
            <a:endParaRPr lang="en-US" sz="2000" dirty="0">
              <a:solidFill>
                <a:prstClr val="black"/>
              </a:solidFill>
              <a:latin typeface="Cambria" pitchFamily="18" charset="0"/>
              <a:ea typeface="Tahoma" pitchFamily="34" charset="0"/>
              <a:cs typeface="Tahoma" pitchFamily="34" charset="0"/>
            </a:endParaRPr>
          </a:p>
        </p:txBody>
      </p:sp>
      <p:grpSp>
        <p:nvGrpSpPr>
          <p:cNvPr id="12" name="Group 11">
            <a:extLst>
              <a:ext uri="{FF2B5EF4-FFF2-40B4-BE49-F238E27FC236}">
                <a16:creationId xmlns:a16="http://schemas.microsoft.com/office/drawing/2014/main" xmlns="" id="{0F580E49-22A7-42EC-963F-95219C7B18B9}"/>
              </a:ext>
            </a:extLst>
          </p:cNvPr>
          <p:cNvGrpSpPr/>
          <p:nvPr/>
        </p:nvGrpSpPr>
        <p:grpSpPr>
          <a:xfrm>
            <a:off x="76200" y="2971963"/>
            <a:ext cx="8991600" cy="1060804"/>
            <a:chOff x="38446" y="1453796"/>
            <a:chExt cx="8991600" cy="1060804"/>
          </a:xfrm>
        </p:grpSpPr>
        <p:sp>
          <p:nvSpPr>
            <p:cNvPr id="13" name="Rectangle: Rounded Corners 17">
              <a:extLst>
                <a:ext uri="{FF2B5EF4-FFF2-40B4-BE49-F238E27FC236}">
                  <a16:creationId xmlns:a16="http://schemas.microsoft.com/office/drawing/2014/main" xmlns="" id="{C9902E9A-CE59-408E-BDB9-84AA07CAC7DC}"/>
                </a:ext>
              </a:extLst>
            </p:cNvPr>
            <p:cNvSpPr/>
            <p:nvPr/>
          </p:nvSpPr>
          <p:spPr>
            <a:xfrm>
              <a:off x="38446" y="1453796"/>
              <a:ext cx="8966998"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4" name="Rectangle: Rounded Corners 18">
              <a:extLst>
                <a:ext uri="{FF2B5EF4-FFF2-40B4-BE49-F238E27FC236}">
                  <a16:creationId xmlns:a16="http://schemas.microsoft.com/office/drawing/2014/main" xmlns="" id="{84A45E37-627E-4B04-9D96-727469BDCCA0}"/>
                </a:ext>
              </a:extLst>
            </p:cNvPr>
            <p:cNvSpPr/>
            <p:nvPr/>
          </p:nvSpPr>
          <p:spPr>
            <a:xfrm>
              <a:off x="60474" y="1823393"/>
              <a:ext cx="8969572" cy="69120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buClr>
                  <a:srgbClr val="000000"/>
                </a:buClr>
                <a:buSzPts val="1400"/>
              </a:pPr>
              <a:r>
                <a:rPr lang="en-US" b="1" dirty="0">
                  <a:solidFill>
                    <a:schemeClr val="dk1"/>
                  </a:solidFill>
                  <a:latin typeface="Courier New"/>
                  <a:ea typeface="Courier New"/>
                  <a:cs typeface="Courier New"/>
                  <a:sym typeface="Courier New"/>
                </a:rPr>
                <a:t>SELECT</a:t>
              </a:r>
              <a:r>
                <a:rPr lang="en-US" dirty="0">
                  <a:solidFill>
                    <a:schemeClr val="dk1"/>
                  </a:solidFill>
                  <a:latin typeface="Courier New"/>
                  <a:ea typeface="Courier New"/>
                  <a:cs typeface="Courier New"/>
                  <a:sym typeface="Courier New"/>
                </a:rPr>
                <a:t> </a:t>
              </a:r>
              <a:r>
                <a:rPr lang="en-US" dirty="0" err="1">
                  <a:solidFill>
                    <a:schemeClr val="dk1"/>
                  </a:solidFill>
                  <a:latin typeface="Courier New"/>
                  <a:ea typeface="Courier New"/>
                  <a:cs typeface="Courier New"/>
                  <a:sym typeface="Courier New"/>
                </a:rPr>
                <a:t>Cust_id</a:t>
              </a:r>
              <a:r>
                <a:rPr lang="en-US" dirty="0">
                  <a:solidFill>
                    <a:schemeClr val="dk1"/>
                  </a:solidFill>
                  <a:latin typeface="Courier New"/>
                  <a:ea typeface="Courier New"/>
                  <a:cs typeface="Courier New"/>
                  <a:sym typeface="Courier New"/>
                </a:rPr>
                <a:t>, </a:t>
              </a:r>
              <a:r>
                <a:rPr lang="en-US" dirty="0" err="1">
                  <a:solidFill>
                    <a:schemeClr val="dk1"/>
                  </a:solidFill>
                  <a:latin typeface="Courier New"/>
                  <a:ea typeface="Courier New"/>
                  <a:cs typeface="Courier New"/>
                  <a:sym typeface="Courier New"/>
                </a:rPr>
                <a:t>Full_Name</a:t>
              </a:r>
              <a:r>
                <a:rPr lang="en-US" dirty="0">
                  <a:solidFill>
                    <a:schemeClr val="dk1"/>
                  </a:solidFill>
                  <a:latin typeface="Courier New"/>
                  <a:ea typeface="Courier New"/>
                  <a:cs typeface="Courier New"/>
                  <a:sym typeface="Courier New"/>
                </a:rPr>
                <a:t>, Country, Income </a:t>
              </a:r>
              <a:r>
                <a:rPr lang="en-US" b="1" dirty="0">
                  <a:solidFill>
                    <a:schemeClr val="dk1"/>
                  </a:solidFill>
                  <a:latin typeface="Courier New"/>
                  <a:ea typeface="Courier New"/>
                  <a:cs typeface="Courier New"/>
                  <a:sym typeface="Courier New"/>
                </a:rPr>
                <a:t>FROM</a:t>
              </a:r>
              <a:r>
                <a:rPr lang="en-US" dirty="0">
                  <a:solidFill>
                    <a:schemeClr val="dk1"/>
                  </a:solidFill>
                  <a:latin typeface="Courier New"/>
                  <a:ea typeface="Courier New"/>
                  <a:cs typeface="Courier New"/>
                  <a:sym typeface="Courier New"/>
                </a:rPr>
                <a:t> </a:t>
              </a:r>
              <a:r>
                <a:rPr lang="en-US" dirty="0" err="1">
                  <a:solidFill>
                    <a:schemeClr val="dk1"/>
                  </a:solidFill>
                  <a:latin typeface="Courier New"/>
                  <a:ea typeface="Courier New"/>
                  <a:cs typeface="Courier New"/>
                  <a:sym typeface="Courier New"/>
                </a:rPr>
                <a:t>personal_info</a:t>
              </a:r>
              <a:r>
                <a:rPr lang="en-US" dirty="0">
                  <a:solidFill>
                    <a:schemeClr val="dk1"/>
                  </a:solidFill>
                  <a:latin typeface="Courier New"/>
                  <a:ea typeface="Courier New"/>
                  <a:cs typeface="Courier New"/>
                  <a:sym typeface="Courier New"/>
                </a:rPr>
                <a:t> </a:t>
              </a:r>
              <a:r>
                <a:rPr lang="en-US" b="1" dirty="0">
                  <a:solidFill>
                    <a:schemeClr val="dk1"/>
                  </a:solidFill>
                  <a:latin typeface="Courier New"/>
                  <a:ea typeface="Courier New"/>
                  <a:cs typeface="Courier New"/>
                  <a:sym typeface="Courier New"/>
                </a:rPr>
                <a:t>ORDER BY</a:t>
              </a:r>
              <a:r>
                <a:rPr lang="en-US" dirty="0">
                  <a:solidFill>
                    <a:schemeClr val="dk1"/>
                  </a:solidFill>
                  <a:latin typeface="Courier New"/>
                  <a:ea typeface="Courier New"/>
                  <a:cs typeface="Courier New"/>
                  <a:sym typeface="Courier New"/>
                </a:rPr>
                <a:t> Income desc;</a:t>
              </a:r>
              <a:endParaRPr lang="en-US" dirty="0">
                <a:latin typeface="Courier New"/>
                <a:ea typeface="Courier New"/>
                <a:cs typeface="Courier New"/>
                <a:sym typeface="Courier New"/>
              </a:endParaRPr>
            </a:p>
          </p:txBody>
        </p:sp>
      </p:grpSp>
      <p:sp>
        <p:nvSpPr>
          <p:cNvPr id="3" name="Rectangle 2">
            <a:extLst>
              <a:ext uri="{FF2B5EF4-FFF2-40B4-BE49-F238E27FC236}">
                <a16:creationId xmlns:a16="http://schemas.microsoft.com/office/drawing/2014/main" xmlns="" id="{BB37E385-FC13-46BB-9B36-BB2447262648}"/>
              </a:ext>
            </a:extLst>
          </p:cNvPr>
          <p:cNvSpPr/>
          <p:nvPr/>
        </p:nvSpPr>
        <p:spPr>
          <a:xfrm>
            <a:off x="990600" y="4508612"/>
            <a:ext cx="877163" cy="369332"/>
          </a:xfrm>
          <a:prstGeom prst="rect">
            <a:avLst/>
          </a:prstGeom>
        </p:spPr>
        <p:txBody>
          <a:bodyPr wrap="none">
            <a:spAutoFit/>
          </a:bodyPr>
          <a:lstStyle/>
          <a:p>
            <a:r>
              <a:rPr lang="en-IN" dirty="0">
                <a:latin typeface="Cambria" panose="02040503050406030204" pitchFamily="18" charset="0"/>
                <a:ea typeface="Cambria" panose="02040503050406030204" pitchFamily="18" charset="0"/>
              </a:rPr>
              <a:t>Output</a:t>
            </a:r>
          </a:p>
        </p:txBody>
      </p:sp>
      <p:cxnSp>
        <p:nvCxnSpPr>
          <p:cNvPr id="5" name="Straight Arrow Connector 4">
            <a:extLst>
              <a:ext uri="{FF2B5EF4-FFF2-40B4-BE49-F238E27FC236}">
                <a16:creationId xmlns:a16="http://schemas.microsoft.com/office/drawing/2014/main" xmlns="" id="{1B238C87-B71B-4C11-AAA4-1B6FE863B898}"/>
              </a:ext>
            </a:extLst>
          </p:cNvPr>
          <p:cNvCxnSpPr/>
          <p:nvPr/>
        </p:nvCxnSpPr>
        <p:spPr>
          <a:xfrm>
            <a:off x="2057400" y="4745963"/>
            <a:ext cx="1219200" cy="0"/>
          </a:xfrm>
          <a:prstGeom prst="straightConnector1">
            <a:avLst/>
          </a:prstGeom>
          <a:ln>
            <a:solidFill>
              <a:srgbClr val="EF8A3F"/>
            </a:solidFill>
            <a:tailEnd type="triangle"/>
          </a:ln>
        </p:spPr>
        <p:style>
          <a:lnRef idx="2">
            <a:schemeClr val="accent1"/>
          </a:lnRef>
          <a:fillRef idx="0">
            <a:schemeClr val="accent1"/>
          </a:fillRef>
          <a:effectRef idx="1">
            <a:schemeClr val="accent1"/>
          </a:effectRef>
          <a:fontRef idx="minor">
            <a:schemeClr val="tx1"/>
          </a:fontRef>
        </p:style>
      </p:cxnSp>
      <p:sp>
        <p:nvSpPr>
          <p:cNvPr id="4" name="Rectangle 3">
            <a:extLst>
              <a:ext uri="{FF2B5EF4-FFF2-40B4-BE49-F238E27FC236}">
                <a16:creationId xmlns:a16="http://schemas.microsoft.com/office/drawing/2014/main" xmlns="" id="{FA9EC5F1-890C-4B77-A3EB-67275F8939A8}"/>
              </a:ext>
            </a:extLst>
          </p:cNvPr>
          <p:cNvSpPr/>
          <p:nvPr/>
        </p:nvSpPr>
        <p:spPr>
          <a:xfrm>
            <a:off x="121795" y="762000"/>
            <a:ext cx="8408678" cy="707886"/>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To specify the sort order we use: </a:t>
            </a:r>
            <a:r>
              <a:rPr lang="en-US" sz="2000" b="1" dirty="0">
                <a:latin typeface="Cambria" panose="02040503050406030204" pitchFamily="18" charset="0"/>
                <a:ea typeface="Cambria" panose="02040503050406030204" pitchFamily="18" charset="0"/>
              </a:rPr>
              <a:t>desc</a:t>
            </a:r>
            <a:r>
              <a:rPr lang="en-US" sz="2000" dirty="0">
                <a:latin typeface="Cambria" panose="02040503050406030204" pitchFamily="18" charset="0"/>
                <a:ea typeface="Cambria" panose="02040503050406030204" pitchFamily="18" charset="0"/>
              </a:rPr>
              <a:t> for descending order or </a:t>
            </a:r>
            <a:r>
              <a:rPr lang="en-US" sz="2000" b="1" dirty="0" err="1">
                <a:latin typeface="Cambria" panose="02040503050406030204" pitchFamily="18" charset="0"/>
                <a:ea typeface="Cambria" panose="02040503050406030204" pitchFamily="18" charset="0"/>
              </a:rPr>
              <a:t>asc</a:t>
            </a:r>
            <a:r>
              <a:rPr lang="en-US" sz="2000" dirty="0">
                <a:latin typeface="Cambria" panose="02040503050406030204" pitchFamily="18" charset="0"/>
                <a:ea typeface="Cambria" panose="02040503050406030204" pitchFamily="18" charset="0"/>
              </a:rPr>
              <a:t> for ascending order</a:t>
            </a:r>
          </a:p>
        </p:txBody>
      </p:sp>
      <p:sp>
        <p:nvSpPr>
          <p:cNvPr id="15" name="Title 1">
            <a:extLst>
              <a:ext uri="{FF2B5EF4-FFF2-40B4-BE49-F238E27FC236}">
                <a16:creationId xmlns:a16="http://schemas.microsoft.com/office/drawing/2014/main" xmlns="" id="{C1F34F30-C257-4C45-952F-A9C5C72326A3}"/>
              </a:ext>
            </a:extLst>
          </p:cNvPr>
          <p:cNvSpPr txBox="1">
            <a:spLocks/>
          </p:cNvSpPr>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Sorting Records</a:t>
            </a:r>
          </a:p>
          <a:p>
            <a:pPr algn="l"/>
            <a:endParaRPr lang="en-US" sz="2400" b="1" dirty="0">
              <a:latin typeface="Cambria" pitchFamily="18" charset="0"/>
            </a:endParaRPr>
          </a:p>
        </p:txBody>
      </p:sp>
      <p:pic>
        <p:nvPicPr>
          <p:cNvPr id="16" name="Google Shape;379;p64">
            <a:extLst>
              <a:ext uri="{FF2B5EF4-FFF2-40B4-BE49-F238E27FC236}">
                <a16:creationId xmlns:a16="http://schemas.microsoft.com/office/drawing/2014/main" xmlns="" id="{007EE081-9480-4C3E-917C-C7A255E7512C}"/>
              </a:ext>
            </a:extLst>
          </p:cNvPr>
          <p:cNvPicPr preferRelativeResize="0"/>
          <p:nvPr/>
        </p:nvPicPr>
        <p:blipFill>
          <a:blip r:embed="rId4">
            <a:alphaModFix/>
          </a:blip>
          <a:stretch>
            <a:fillRect/>
          </a:stretch>
        </p:blipFill>
        <p:spPr>
          <a:xfrm>
            <a:off x="3468695" y="4343400"/>
            <a:ext cx="3725250" cy="1476875"/>
          </a:xfrm>
          <a:prstGeom prst="rect">
            <a:avLst/>
          </a:prstGeom>
          <a:noFill/>
          <a:ln w="9525" cap="flat" cmpd="sng">
            <a:solidFill>
              <a:schemeClr val="dk2"/>
            </a:solidFill>
            <a:prstDash val="solid"/>
            <a:round/>
            <a:headEnd type="none" w="sm" len="sm"/>
            <a:tailEnd type="none" w="sm" len="sm"/>
          </a:ln>
        </p:spPr>
      </p:pic>
    </p:spTree>
    <p:custDataLst>
      <p:tags r:id="rId1"/>
    </p:custDataLst>
    <p:extLst>
      <p:ext uri="{BB962C8B-B14F-4D97-AF65-F5344CB8AC3E}">
        <p14:creationId xmlns:p14="http://schemas.microsoft.com/office/powerpoint/2010/main" val="3488550990"/>
      </p:ext>
    </p:extLst>
  </p:cSld>
  <p:clrMapOvr>
    <a:masterClrMapping/>
  </p:clrMapOvr>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80C65C52-0D83-4E8C-8D1B-4A141E7E491E}"/>
              </a:ext>
            </a:extLst>
          </p:cNvPr>
          <p:cNvSpPr/>
          <p:nvPr/>
        </p:nvSpPr>
        <p:spPr>
          <a:xfrm>
            <a:off x="0" y="1545563"/>
            <a:ext cx="9144000" cy="1323439"/>
          </a:xfrm>
          <a:prstGeom prst="rect">
            <a:avLst/>
          </a:prstGeom>
          <a:solidFill>
            <a:schemeClr val="accent6">
              <a:lumMod val="20000"/>
              <a:lumOff val="80000"/>
            </a:schemeClr>
          </a:solidFill>
        </p:spPr>
        <p:txBody>
          <a:bodyPr wrap="square">
            <a:spAutoFit/>
          </a:bodyPr>
          <a:lstStyle/>
          <a:p>
            <a:pPr algn="ctr" defTabSz="736530" eaLnBrk="0" fontAlgn="base" hangingPunct="0">
              <a:spcAft>
                <a:spcPct val="0"/>
              </a:spcAft>
            </a:pPr>
            <a:endParaRPr lang="en-US" sz="2000" dirty="0">
              <a:solidFill>
                <a:prstClr val="black"/>
              </a:solidFill>
              <a:latin typeface="Cambria" pitchFamily="18" charset="0"/>
              <a:ea typeface="Tahoma" pitchFamily="34" charset="0"/>
              <a:cs typeface="Tahoma" pitchFamily="34" charset="0"/>
            </a:endParaRPr>
          </a:p>
          <a:p>
            <a:pPr algn="ctr" defTabSz="736530" eaLnBrk="0" fontAlgn="base" hangingPunct="0">
              <a:spcAft>
                <a:spcPct val="0"/>
              </a:spcAft>
            </a:pPr>
            <a:r>
              <a:rPr lang="en-US" sz="2000" dirty="0">
                <a:solidFill>
                  <a:prstClr val="black"/>
                </a:solidFill>
                <a:latin typeface="Cambria" pitchFamily="18" charset="0"/>
                <a:ea typeface="Tahoma" pitchFamily="34" charset="0"/>
                <a:cs typeface="Tahoma" pitchFamily="34" charset="0"/>
              </a:rPr>
              <a:t>Suppose we wish to order record in descending order of City and then ascending order of income. Then we express this query in SQL as follows:</a:t>
            </a:r>
          </a:p>
          <a:p>
            <a:pPr algn="ctr" defTabSz="736530" eaLnBrk="0" fontAlgn="base" hangingPunct="0">
              <a:spcAft>
                <a:spcPct val="0"/>
              </a:spcAft>
            </a:pPr>
            <a:endParaRPr lang="en-US" sz="2000" dirty="0">
              <a:solidFill>
                <a:prstClr val="black"/>
              </a:solidFill>
              <a:latin typeface="Cambria" pitchFamily="18" charset="0"/>
              <a:ea typeface="Tahoma" pitchFamily="34" charset="0"/>
              <a:cs typeface="Tahoma" pitchFamily="34" charset="0"/>
            </a:endParaRPr>
          </a:p>
        </p:txBody>
      </p:sp>
      <p:grpSp>
        <p:nvGrpSpPr>
          <p:cNvPr id="12" name="Group 11">
            <a:extLst>
              <a:ext uri="{FF2B5EF4-FFF2-40B4-BE49-F238E27FC236}">
                <a16:creationId xmlns:a16="http://schemas.microsoft.com/office/drawing/2014/main" xmlns="" id="{0F580E49-22A7-42EC-963F-95219C7B18B9}"/>
              </a:ext>
            </a:extLst>
          </p:cNvPr>
          <p:cNvGrpSpPr/>
          <p:nvPr/>
        </p:nvGrpSpPr>
        <p:grpSpPr>
          <a:xfrm>
            <a:off x="76200" y="2971963"/>
            <a:ext cx="8991600" cy="1060804"/>
            <a:chOff x="38446" y="1453796"/>
            <a:chExt cx="8991600" cy="1060804"/>
          </a:xfrm>
        </p:grpSpPr>
        <p:sp>
          <p:nvSpPr>
            <p:cNvPr id="13" name="Rectangle: Rounded Corners 17">
              <a:extLst>
                <a:ext uri="{FF2B5EF4-FFF2-40B4-BE49-F238E27FC236}">
                  <a16:creationId xmlns:a16="http://schemas.microsoft.com/office/drawing/2014/main" xmlns="" id="{C9902E9A-CE59-408E-BDB9-84AA07CAC7DC}"/>
                </a:ext>
              </a:extLst>
            </p:cNvPr>
            <p:cNvSpPr/>
            <p:nvPr/>
          </p:nvSpPr>
          <p:spPr>
            <a:xfrm>
              <a:off x="38446" y="1453796"/>
              <a:ext cx="8966998"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4" name="Rectangle: Rounded Corners 18">
              <a:extLst>
                <a:ext uri="{FF2B5EF4-FFF2-40B4-BE49-F238E27FC236}">
                  <a16:creationId xmlns:a16="http://schemas.microsoft.com/office/drawing/2014/main" xmlns="" id="{84A45E37-627E-4B04-9D96-727469BDCCA0}"/>
                </a:ext>
              </a:extLst>
            </p:cNvPr>
            <p:cNvSpPr/>
            <p:nvPr/>
          </p:nvSpPr>
          <p:spPr>
            <a:xfrm>
              <a:off x="60474" y="1823393"/>
              <a:ext cx="8969572" cy="69120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buClr>
                  <a:srgbClr val="000000"/>
                </a:buClr>
                <a:buSzPts val="1400"/>
              </a:pPr>
              <a:r>
                <a:rPr lang="en-US" b="1" dirty="0">
                  <a:solidFill>
                    <a:schemeClr val="dk1"/>
                  </a:solidFill>
                  <a:latin typeface="Courier New"/>
                  <a:ea typeface="Courier New"/>
                  <a:cs typeface="Courier New"/>
                  <a:sym typeface="Courier New"/>
                </a:rPr>
                <a:t>SELECT</a:t>
              </a:r>
              <a:r>
                <a:rPr lang="en-US" dirty="0">
                  <a:solidFill>
                    <a:schemeClr val="dk1"/>
                  </a:solidFill>
                  <a:latin typeface="Courier New"/>
                  <a:ea typeface="Courier New"/>
                  <a:cs typeface="Courier New"/>
                  <a:sym typeface="Courier New"/>
                </a:rPr>
                <a:t> </a:t>
              </a:r>
              <a:r>
                <a:rPr lang="en-US" dirty="0" err="1">
                  <a:solidFill>
                    <a:schemeClr val="dk1"/>
                  </a:solidFill>
                  <a:latin typeface="Courier New"/>
                  <a:ea typeface="Courier New"/>
                  <a:cs typeface="Courier New"/>
                  <a:sym typeface="Courier New"/>
                </a:rPr>
                <a:t>Cust_id</a:t>
              </a:r>
              <a:r>
                <a:rPr lang="en-US" dirty="0">
                  <a:solidFill>
                    <a:schemeClr val="dk1"/>
                  </a:solidFill>
                  <a:latin typeface="Courier New"/>
                  <a:ea typeface="Courier New"/>
                  <a:cs typeface="Courier New"/>
                  <a:sym typeface="Courier New"/>
                </a:rPr>
                <a:t>, </a:t>
              </a:r>
              <a:r>
                <a:rPr lang="en-US" dirty="0" err="1">
                  <a:solidFill>
                    <a:schemeClr val="dk1"/>
                  </a:solidFill>
                  <a:latin typeface="Courier New"/>
                  <a:ea typeface="Courier New"/>
                  <a:cs typeface="Courier New"/>
                  <a:sym typeface="Courier New"/>
                </a:rPr>
                <a:t>Full_Name</a:t>
              </a:r>
              <a:r>
                <a:rPr lang="en-US" dirty="0">
                  <a:solidFill>
                    <a:schemeClr val="dk1"/>
                  </a:solidFill>
                  <a:latin typeface="Courier New"/>
                  <a:ea typeface="Courier New"/>
                  <a:cs typeface="Courier New"/>
                  <a:sym typeface="Courier New"/>
                </a:rPr>
                <a:t>, Income, City </a:t>
              </a:r>
              <a:r>
                <a:rPr lang="en-US" b="1" dirty="0">
                  <a:solidFill>
                    <a:schemeClr val="dk1"/>
                  </a:solidFill>
                  <a:latin typeface="Courier New"/>
                  <a:ea typeface="Courier New"/>
                  <a:cs typeface="Courier New"/>
                  <a:sym typeface="Courier New"/>
                </a:rPr>
                <a:t>FROM</a:t>
              </a:r>
              <a:r>
                <a:rPr lang="en-US" dirty="0">
                  <a:solidFill>
                    <a:schemeClr val="dk1"/>
                  </a:solidFill>
                  <a:latin typeface="Courier New"/>
                  <a:ea typeface="Courier New"/>
                  <a:cs typeface="Courier New"/>
                  <a:sym typeface="Courier New"/>
                </a:rPr>
                <a:t> </a:t>
              </a:r>
              <a:r>
                <a:rPr lang="en-US" dirty="0" err="1">
                  <a:solidFill>
                    <a:schemeClr val="dk1"/>
                  </a:solidFill>
                  <a:latin typeface="Courier New"/>
                  <a:ea typeface="Courier New"/>
                  <a:cs typeface="Courier New"/>
                  <a:sym typeface="Courier New"/>
                </a:rPr>
                <a:t>personal_info</a:t>
              </a:r>
              <a:r>
                <a:rPr lang="en-US" dirty="0">
                  <a:solidFill>
                    <a:schemeClr val="dk1"/>
                  </a:solidFill>
                  <a:latin typeface="Courier New"/>
                  <a:ea typeface="Courier New"/>
                  <a:cs typeface="Courier New"/>
                  <a:sym typeface="Courier New"/>
                </a:rPr>
                <a:t> </a:t>
              </a:r>
              <a:r>
                <a:rPr lang="en-US" b="1" dirty="0">
                  <a:solidFill>
                    <a:schemeClr val="dk1"/>
                  </a:solidFill>
                  <a:latin typeface="Courier New"/>
                  <a:ea typeface="Courier New"/>
                  <a:cs typeface="Courier New"/>
                  <a:sym typeface="Courier New"/>
                </a:rPr>
                <a:t>ORDER BY </a:t>
              </a:r>
              <a:r>
                <a:rPr lang="en-US" dirty="0">
                  <a:solidFill>
                    <a:schemeClr val="dk1"/>
                  </a:solidFill>
                  <a:latin typeface="Courier New"/>
                  <a:ea typeface="Courier New"/>
                  <a:cs typeface="Courier New"/>
                  <a:sym typeface="Courier New"/>
                </a:rPr>
                <a:t>City desc, Income </a:t>
              </a:r>
              <a:r>
                <a:rPr lang="en-US" dirty="0" err="1">
                  <a:solidFill>
                    <a:schemeClr val="dk1"/>
                  </a:solidFill>
                  <a:latin typeface="Courier New"/>
                  <a:ea typeface="Courier New"/>
                  <a:cs typeface="Courier New"/>
                  <a:sym typeface="Courier New"/>
                </a:rPr>
                <a:t>asc</a:t>
              </a:r>
              <a:endParaRPr lang="en-US" dirty="0">
                <a:latin typeface="Courier New"/>
                <a:ea typeface="Courier New"/>
                <a:cs typeface="Courier New"/>
                <a:sym typeface="Courier New"/>
              </a:endParaRPr>
            </a:p>
          </p:txBody>
        </p:sp>
      </p:grpSp>
      <p:sp>
        <p:nvSpPr>
          <p:cNvPr id="3" name="Rectangle 2">
            <a:extLst>
              <a:ext uri="{FF2B5EF4-FFF2-40B4-BE49-F238E27FC236}">
                <a16:creationId xmlns:a16="http://schemas.microsoft.com/office/drawing/2014/main" xmlns="" id="{BB37E385-FC13-46BB-9B36-BB2447262648}"/>
              </a:ext>
            </a:extLst>
          </p:cNvPr>
          <p:cNvSpPr/>
          <p:nvPr/>
        </p:nvSpPr>
        <p:spPr>
          <a:xfrm>
            <a:off x="990600" y="4508612"/>
            <a:ext cx="877163" cy="369332"/>
          </a:xfrm>
          <a:prstGeom prst="rect">
            <a:avLst/>
          </a:prstGeom>
        </p:spPr>
        <p:txBody>
          <a:bodyPr wrap="none">
            <a:spAutoFit/>
          </a:bodyPr>
          <a:lstStyle/>
          <a:p>
            <a:r>
              <a:rPr lang="en-IN" dirty="0">
                <a:latin typeface="Cambria" panose="02040503050406030204" pitchFamily="18" charset="0"/>
                <a:ea typeface="Cambria" panose="02040503050406030204" pitchFamily="18" charset="0"/>
              </a:rPr>
              <a:t>Output</a:t>
            </a:r>
          </a:p>
        </p:txBody>
      </p:sp>
      <p:cxnSp>
        <p:nvCxnSpPr>
          <p:cNvPr id="5" name="Straight Arrow Connector 4">
            <a:extLst>
              <a:ext uri="{FF2B5EF4-FFF2-40B4-BE49-F238E27FC236}">
                <a16:creationId xmlns:a16="http://schemas.microsoft.com/office/drawing/2014/main" xmlns="" id="{1B238C87-B71B-4C11-AAA4-1B6FE863B898}"/>
              </a:ext>
            </a:extLst>
          </p:cNvPr>
          <p:cNvCxnSpPr/>
          <p:nvPr/>
        </p:nvCxnSpPr>
        <p:spPr>
          <a:xfrm>
            <a:off x="2057400" y="4745963"/>
            <a:ext cx="1219200" cy="0"/>
          </a:xfrm>
          <a:prstGeom prst="straightConnector1">
            <a:avLst/>
          </a:prstGeom>
          <a:ln>
            <a:solidFill>
              <a:srgbClr val="EF8A3F"/>
            </a:solidFill>
            <a:tailEnd type="triangle"/>
          </a:ln>
        </p:spPr>
        <p:style>
          <a:lnRef idx="2">
            <a:schemeClr val="accent1"/>
          </a:lnRef>
          <a:fillRef idx="0">
            <a:schemeClr val="accent1"/>
          </a:fillRef>
          <a:effectRef idx="1">
            <a:schemeClr val="accent1"/>
          </a:effectRef>
          <a:fontRef idx="minor">
            <a:schemeClr val="tx1"/>
          </a:fontRef>
        </p:style>
      </p:cxnSp>
      <p:sp>
        <p:nvSpPr>
          <p:cNvPr id="4" name="Rectangle 3">
            <a:extLst>
              <a:ext uri="{FF2B5EF4-FFF2-40B4-BE49-F238E27FC236}">
                <a16:creationId xmlns:a16="http://schemas.microsoft.com/office/drawing/2014/main" xmlns="" id="{FA9EC5F1-890C-4B77-A3EB-67275F8939A8}"/>
              </a:ext>
            </a:extLst>
          </p:cNvPr>
          <p:cNvSpPr/>
          <p:nvPr/>
        </p:nvSpPr>
        <p:spPr>
          <a:xfrm>
            <a:off x="121795" y="762000"/>
            <a:ext cx="8408678" cy="400110"/>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Furthermore ordering can be performed on multiple attributes. </a:t>
            </a:r>
          </a:p>
        </p:txBody>
      </p:sp>
      <p:sp>
        <p:nvSpPr>
          <p:cNvPr id="15" name="Title 1">
            <a:extLst>
              <a:ext uri="{FF2B5EF4-FFF2-40B4-BE49-F238E27FC236}">
                <a16:creationId xmlns:a16="http://schemas.microsoft.com/office/drawing/2014/main" xmlns="" id="{C1F34F30-C257-4C45-952F-A9C5C72326A3}"/>
              </a:ext>
            </a:extLst>
          </p:cNvPr>
          <p:cNvSpPr txBox="1">
            <a:spLocks/>
          </p:cNvSpPr>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Sorting Records</a:t>
            </a:r>
          </a:p>
          <a:p>
            <a:pPr algn="l"/>
            <a:endParaRPr lang="en-US" sz="2400" b="1" dirty="0">
              <a:latin typeface="Cambria" pitchFamily="18" charset="0"/>
            </a:endParaRPr>
          </a:p>
        </p:txBody>
      </p:sp>
      <p:pic>
        <p:nvPicPr>
          <p:cNvPr id="17" name="Google Shape;388;p65">
            <a:extLst>
              <a:ext uri="{FF2B5EF4-FFF2-40B4-BE49-F238E27FC236}">
                <a16:creationId xmlns:a16="http://schemas.microsoft.com/office/drawing/2014/main" xmlns="" id="{882AA765-1D13-4D66-8D03-FECC29EF4617}"/>
              </a:ext>
            </a:extLst>
          </p:cNvPr>
          <p:cNvPicPr preferRelativeResize="0"/>
          <p:nvPr/>
        </p:nvPicPr>
        <p:blipFill>
          <a:blip r:embed="rId4">
            <a:alphaModFix/>
          </a:blip>
          <a:stretch>
            <a:fillRect/>
          </a:stretch>
        </p:blipFill>
        <p:spPr>
          <a:xfrm>
            <a:off x="3471153" y="4343400"/>
            <a:ext cx="3386750" cy="1338475"/>
          </a:xfrm>
          <a:prstGeom prst="rect">
            <a:avLst/>
          </a:prstGeom>
          <a:noFill/>
          <a:ln w="9525" cap="flat" cmpd="sng">
            <a:solidFill>
              <a:schemeClr val="dk2"/>
            </a:solidFill>
            <a:prstDash val="solid"/>
            <a:round/>
            <a:headEnd type="none" w="sm" len="sm"/>
            <a:tailEnd type="none" w="sm" len="sm"/>
          </a:ln>
        </p:spPr>
      </p:pic>
    </p:spTree>
    <p:custDataLst>
      <p:tags r:id="rId1"/>
    </p:custDataLst>
    <p:extLst>
      <p:ext uri="{BB962C8B-B14F-4D97-AF65-F5344CB8AC3E}">
        <p14:creationId xmlns:p14="http://schemas.microsoft.com/office/powerpoint/2010/main" val="2384176149"/>
      </p:ext>
    </p:extLst>
  </p:cSld>
  <p:clrMapOvr>
    <a:masterClrMapping/>
  </p:clrMapOvr>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80C65C52-0D83-4E8C-8D1B-4A141E7E491E}"/>
              </a:ext>
            </a:extLst>
          </p:cNvPr>
          <p:cNvSpPr/>
          <p:nvPr/>
        </p:nvSpPr>
        <p:spPr>
          <a:xfrm>
            <a:off x="0" y="2857381"/>
            <a:ext cx="9144000" cy="800219"/>
          </a:xfrm>
          <a:prstGeom prst="rect">
            <a:avLst/>
          </a:prstGeom>
          <a:solidFill>
            <a:schemeClr val="accent6">
              <a:lumMod val="20000"/>
              <a:lumOff val="80000"/>
            </a:schemeClr>
          </a:solidFill>
        </p:spPr>
        <p:txBody>
          <a:bodyPr wrap="square">
            <a:spAutoFit/>
          </a:bodyPr>
          <a:lstStyle/>
          <a:p>
            <a:pPr marL="127000" lvl="0">
              <a:lnSpc>
                <a:spcPct val="115000"/>
              </a:lnSpc>
              <a:buClr>
                <a:srgbClr val="222222"/>
              </a:buClr>
              <a:buSzPts val="1600"/>
            </a:pPr>
            <a:r>
              <a:rPr lang="en-US" sz="2000" dirty="0">
                <a:latin typeface="Cambria" panose="02040503050406030204" pitchFamily="18" charset="0"/>
                <a:ea typeface="Avenir"/>
                <a:cs typeface="Avenir"/>
                <a:sym typeface="Avenir"/>
              </a:rPr>
              <a:t>Write a query to display customers having Income greater than 60000 and whose name starts with either ‘s’ or ‘A’</a:t>
            </a:r>
          </a:p>
        </p:txBody>
      </p:sp>
      <p:sp>
        <p:nvSpPr>
          <p:cNvPr id="15" name="Title 1">
            <a:extLst>
              <a:ext uri="{FF2B5EF4-FFF2-40B4-BE49-F238E27FC236}">
                <a16:creationId xmlns:a16="http://schemas.microsoft.com/office/drawing/2014/main" xmlns="" id="{C1F34F30-C257-4C45-952F-A9C5C72326A3}"/>
              </a:ext>
            </a:extLst>
          </p:cNvPr>
          <p:cNvSpPr txBox="1">
            <a:spLocks/>
          </p:cNvSpPr>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endParaRPr lang="en-US" sz="2400" b="1" dirty="0">
              <a:latin typeface="Cambria" pitchFamily="18" charset="0"/>
            </a:endParaRPr>
          </a:p>
        </p:txBody>
      </p:sp>
      <p:pic>
        <p:nvPicPr>
          <p:cNvPr id="5" name="Picture 4">
            <a:extLst>
              <a:ext uri="{FF2B5EF4-FFF2-40B4-BE49-F238E27FC236}">
                <a16:creationId xmlns:a16="http://schemas.microsoft.com/office/drawing/2014/main" xmlns="" id="{93213506-C3D7-43FB-A2BA-AADB80EDDE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 y="170686"/>
            <a:ext cx="1393804" cy="1277113"/>
          </a:xfrm>
          <a:prstGeom prst="rect">
            <a:avLst/>
          </a:prstGeom>
        </p:spPr>
      </p:pic>
    </p:spTree>
    <p:custDataLst>
      <p:tags r:id="rId1"/>
    </p:custDataLst>
    <p:extLst>
      <p:ext uri="{BB962C8B-B14F-4D97-AF65-F5344CB8AC3E}">
        <p14:creationId xmlns:p14="http://schemas.microsoft.com/office/powerpoint/2010/main" val="743560668"/>
      </p:ext>
    </p:extLst>
  </p:cSld>
  <p:clrMapOvr>
    <a:masterClrMapping/>
  </p:clrMapOvr>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1"/>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ctr"/>
          <a:lstStyle/>
          <a:p>
            <a:pPr algn="ctr"/>
            <a:endParaRPr lang="en-US" sz="1000" dirty="0">
              <a:latin typeface="Cambria"/>
            </a:endParaRPr>
          </a:p>
        </p:txBody>
      </p:sp>
      <p:sp>
        <p:nvSpPr>
          <p:cNvPr id="3" name="Rectangle 2"/>
          <p:cNvSpPr/>
          <p:nvPr/>
        </p:nvSpPr>
        <p:spPr>
          <a:xfrm>
            <a:off x="304800" y="990600"/>
            <a:ext cx="4419600" cy="4114800"/>
          </a:xfrm>
          <a:prstGeom prst="rect">
            <a:avLst/>
          </a:prstGeom>
          <a:solidFill>
            <a:schemeClr val="bg1"/>
          </a:solidFill>
          <a:ln>
            <a:noFill/>
          </a:ln>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ctr" eaLnBrk="1" hangingPunct="1">
              <a:defRPr/>
            </a:pPr>
            <a:endParaRPr lang="en-US" sz="1000" dirty="0">
              <a:latin typeface="Cambria"/>
            </a:endParaRPr>
          </a:p>
        </p:txBody>
      </p:sp>
      <p:pic>
        <p:nvPicPr>
          <p:cNvPr id="53253" name="Picture 5"/>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b="4182"/>
          <a:stretch>
            <a:fillRect/>
          </a:stretch>
        </p:blipFill>
        <p:spPr bwMode="auto">
          <a:xfrm>
            <a:off x="293914" y="1676400"/>
            <a:ext cx="79375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3254" name="TextBox 8"/>
          <p:cNvSpPr txBox="1">
            <a:spLocks noChangeArrowheads="1"/>
          </p:cNvSpPr>
          <p:nvPr/>
        </p:nvSpPr>
        <p:spPr bwMode="auto">
          <a:xfrm>
            <a:off x="1981200" y="2914471"/>
            <a:ext cx="57467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tx1"/>
                </a:solidFill>
                <a:latin typeface="Arial" panose="020B0604020202020204" pitchFamily="34" charset="0"/>
                <a:cs typeface="Arial" panose="020B0604020202020204" pitchFamily="34" charset="0"/>
              </a:defRPr>
            </a:lvl1pPr>
            <a:lvl2pPr marL="742950" indent="-285750">
              <a:defRPr sz="2500">
                <a:solidFill>
                  <a:schemeClr val="tx1"/>
                </a:solidFill>
                <a:latin typeface="Arial" panose="020B0604020202020204" pitchFamily="34" charset="0"/>
                <a:cs typeface="Arial" panose="020B0604020202020204" pitchFamily="34" charset="0"/>
              </a:defRPr>
            </a:lvl2pPr>
            <a:lvl3pPr marL="1143000" indent="-228600">
              <a:defRPr sz="2500">
                <a:solidFill>
                  <a:schemeClr val="tx1"/>
                </a:solidFill>
                <a:latin typeface="Arial" panose="020B0604020202020204" pitchFamily="34" charset="0"/>
                <a:cs typeface="Arial" panose="020B0604020202020204" pitchFamily="34" charset="0"/>
              </a:defRPr>
            </a:lvl3pPr>
            <a:lvl4pPr marL="1600200" indent="-228600">
              <a:defRPr sz="2500">
                <a:solidFill>
                  <a:schemeClr val="tx1"/>
                </a:solidFill>
                <a:latin typeface="Arial" panose="020B0604020202020204" pitchFamily="34" charset="0"/>
                <a:cs typeface="Arial" panose="020B0604020202020204" pitchFamily="34" charset="0"/>
              </a:defRPr>
            </a:lvl4pPr>
            <a:lvl5pPr marL="2057400" indent="-228600">
              <a:defRPr sz="25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9pPr>
          </a:lstStyle>
          <a:p>
            <a:pPr algn="ctr"/>
            <a:r>
              <a:rPr lang="en-US" sz="3600" b="1" dirty="0">
                <a:latin typeface="Cambria" panose="02040503050406030204" pitchFamily="18" charset="0"/>
              </a:rPr>
              <a:t>Aggregate Functions</a:t>
            </a:r>
          </a:p>
        </p:txBody>
      </p:sp>
    </p:spTree>
    <p:custDataLst>
      <p:tags r:id="rId1"/>
    </p:custDataLst>
    <p:extLst>
      <p:ext uri="{BB962C8B-B14F-4D97-AF65-F5344CB8AC3E}">
        <p14:creationId xmlns:p14="http://schemas.microsoft.com/office/powerpoint/2010/main" val="1977867240"/>
      </p:ext>
    </p:extLst>
  </p:cSld>
  <p:clrMapOvr>
    <a:masterClrMapping/>
  </p:clrMapOvr>
  <p:transition>
    <p:wipe dir="u"/>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idx="4294967295"/>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algn="l"/>
            <a:r>
              <a:rPr lang="en-US" sz="2400" b="1" dirty="0">
                <a:latin typeface="Cambria" pitchFamily="18" charset="0"/>
              </a:rPr>
              <a:t>Aggregate Functions</a:t>
            </a:r>
          </a:p>
        </p:txBody>
      </p:sp>
      <p:pic>
        <p:nvPicPr>
          <p:cNvPr id="5" name="Picture 4">
            <a:extLst>
              <a:ext uri="{FF2B5EF4-FFF2-40B4-BE49-F238E27FC236}">
                <a16:creationId xmlns:a16="http://schemas.microsoft.com/office/drawing/2014/main" xmlns="" id="{8087C841-136B-4239-8315-F00A854ADE9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4343400" y="914400"/>
            <a:ext cx="4413140" cy="2482392"/>
          </a:xfrm>
          <a:prstGeom prst="rect">
            <a:avLst/>
          </a:prstGeom>
        </p:spPr>
      </p:pic>
      <p:sp>
        <p:nvSpPr>
          <p:cNvPr id="7" name="Rectangle 6">
            <a:extLst>
              <a:ext uri="{FF2B5EF4-FFF2-40B4-BE49-F238E27FC236}">
                <a16:creationId xmlns:a16="http://schemas.microsoft.com/office/drawing/2014/main" xmlns="" id="{C6541C68-977B-4A62-BDCF-4F4704BF72EC}"/>
              </a:ext>
            </a:extLst>
          </p:cNvPr>
          <p:cNvSpPr/>
          <p:nvPr/>
        </p:nvSpPr>
        <p:spPr>
          <a:xfrm>
            <a:off x="84054" y="1076133"/>
            <a:ext cx="4191000" cy="1881925"/>
          </a:xfrm>
          <a:prstGeom prst="rect">
            <a:avLst/>
          </a:prstGeom>
        </p:spPr>
        <p:txBody>
          <a:bodyPr wrap="square">
            <a:spAutoFit/>
          </a:bodyPr>
          <a:lstStyle/>
          <a:p>
            <a:pPr marL="127000" lvl="0" algn="ctr">
              <a:lnSpc>
                <a:spcPct val="150000"/>
              </a:lnSpc>
              <a:buSzPts val="1600"/>
            </a:pPr>
            <a:r>
              <a:rPr lang="en-US" sz="2000" dirty="0">
                <a:latin typeface="Cambria" pitchFamily="18" charset="0"/>
                <a:ea typeface="MS PGothic" pitchFamily="34" charset="-128"/>
                <a:sym typeface="Avenir"/>
              </a:rPr>
              <a:t>Aggregate Functions are all about performing  calculations on multiple rows of a single column of a table and returning a single value.</a:t>
            </a:r>
          </a:p>
        </p:txBody>
      </p:sp>
      <p:sp>
        <p:nvSpPr>
          <p:cNvPr id="8" name="Rounded Rectangle 6">
            <a:extLst>
              <a:ext uri="{FF2B5EF4-FFF2-40B4-BE49-F238E27FC236}">
                <a16:creationId xmlns:a16="http://schemas.microsoft.com/office/drawing/2014/main" xmlns="" id="{7EF5B070-D1C6-4D8C-A789-823316CF068A}"/>
              </a:ext>
            </a:extLst>
          </p:cNvPr>
          <p:cNvSpPr/>
          <p:nvPr/>
        </p:nvSpPr>
        <p:spPr>
          <a:xfrm>
            <a:off x="557055" y="3549192"/>
            <a:ext cx="7620000" cy="2775408"/>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latin typeface="Cambria"/>
            </a:endParaRPr>
          </a:p>
        </p:txBody>
      </p:sp>
      <p:sp>
        <p:nvSpPr>
          <p:cNvPr id="3" name="Rectangle 2">
            <a:extLst>
              <a:ext uri="{FF2B5EF4-FFF2-40B4-BE49-F238E27FC236}">
                <a16:creationId xmlns:a16="http://schemas.microsoft.com/office/drawing/2014/main" xmlns="" id="{8F720BB2-8FED-4893-82DD-DB98AEE38148}"/>
              </a:ext>
            </a:extLst>
          </p:cNvPr>
          <p:cNvSpPr/>
          <p:nvPr/>
        </p:nvSpPr>
        <p:spPr>
          <a:xfrm>
            <a:off x="966944" y="3733800"/>
            <a:ext cx="7034055" cy="2554545"/>
          </a:xfrm>
          <a:prstGeom prst="rect">
            <a:avLst/>
          </a:prstGeom>
        </p:spPr>
        <p:txBody>
          <a:bodyPr wrap="square">
            <a:spAutoFit/>
          </a:bodyPr>
          <a:lstStyle/>
          <a:p>
            <a:r>
              <a:rPr lang="en-US" sz="2000" dirty="0">
                <a:latin typeface="Cambria" pitchFamily="18" charset="0"/>
                <a:ea typeface="MS PGothic" pitchFamily="34" charset="-128"/>
              </a:rPr>
              <a:t>The ISO standard defines five (5) aggregate functions namely:</a:t>
            </a:r>
          </a:p>
          <a:p>
            <a:endParaRPr lang="en-US" sz="2000" dirty="0">
              <a:latin typeface="Cambria" pitchFamily="18" charset="0"/>
              <a:ea typeface="MS PGothic" pitchFamily="34" charset="-128"/>
            </a:endParaRPr>
          </a:p>
          <a:p>
            <a:pPr marL="342900" indent="-342900">
              <a:buFont typeface="Arial" panose="020B0604020202020204" pitchFamily="34" charset="0"/>
              <a:buChar char="•"/>
            </a:pPr>
            <a:r>
              <a:rPr lang="en-US" sz="2000" dirty="0">
                <a:latin typeface="Cambria" pitchFamily="18" charset="0"/>
                <a:ea typeface="MS PGothic" pitchFamily="34" charset="-128"/>
              </a:rPr>
              <a:t>COUNT</a:t>
            </a:r>
          </a:p>
          <a:p>
            <a:pPr marL="342900" indent="-342900">
              <a:buFont typeface="Arial" panose="020B0604020202020204" pitchFamily="34" charset="0"/>
              <a:buChar char="•"/>
            </a:pPr>
            <a:r>
              <a:rPr lang="en-US" sz="2000" dirty="0">
                <a:latin typeface="Cambria" pitchFamily="18" charset="0"/>
                <a:ea typeface="MS PGothic" pitchFamily="34" charset="-128"/>
              </a:rPr>
              <a:t>SUM</a:t>
            </a:r>
          </a:p>
          <a:p>
            <a:pPr marL="342900" indent="-342900">
              <a:buFont typeface="Arial" panose="020B0604020202020204" pitchFamily="34" charset="0"/>
              <a:buChar char="•"/>
            </a:pPr>
            <a:r>
              <a:rPr lang="en-US" sz="2000" dirty="0">
                <a:latin typeface="Cambria" pitchFamily="18" charset="0"/>
                <a:ea typeface="MS PGothic" pitchFamily="34" charset="-128"/>
              </a:rPr>
              <a:t>AVG</a:t>
            </a:r>
          </a:p>
          <a:p>
            <a:pPr marL="342900" indent="-342900">
              <a:buFont typeface="Arial" panose="020B0604020202020204" pitchFamily="34" charset="0"/>
              <a:buChar char="•"/>
            </a:pPr>
            <a:r>
              <a:rPr lang="en-US" sz="2000" dirty="0">
                <a:latin typeface="Cambria" pitchFamily="18" charset="0"/>
                <a:ea typeface="MS PGothic" pitchFamily="34" charset="-128"/>
              </a:rPr>
              <a:t>MIN</a:t>
            </a:r>
          </a:p>
          <a:p>
            <a:pPr marL="342900" indent="-342900">
              <a:buFont typeface="Arial" panose="020B0604020202020204" pitchFamily="34" charset="0"/>
              <a:buChar char="•"/>
            </a:pPr>
            <a:r>
              <a:rPr lang="en-US" sz="2000" dirty="0">
                <a:latin typeface="Cambria" pitchFamily="18" charset="0"/>
                <a:ea typeface="MS PGothic" pitchFamily="34" charset="-128"/>
              </a:rPr>
              <a:t>MAX</a:t>
            </a:r>
          </a:p>
          <a:p>
            <a:pPr marL="342900" indent="-342900">
              <a:buFont typeface="Arial" panose="020B0604020202020204" pitchFamily="34" charset="0"/>
              <a:buChar char="•"/>
            </a:pPr>
            <a:r>
              <a:rPr lang="en-US" sz="2000" dirty="0">
                <a:latin typeface="Cambria" pitchFamily="18" charset="0"/>
                <a:ea typeface="MS PGothic" pitchFamily="34" charset="-128"/>
              </a:rPr>
              <a:t>DISTINCT</a:t>
            </a:r>
            <a:endParaRPr lang="en-IN" sz="2000" dirty="0">
              <a:latin typeface="Cambria" pitchFamily="18" charset="0"/>
              <a:ea typeface="MS PGothic" pitchFamily="34" charset="-128"/>
            </a:endParaRPr>
          </a:p>
        </p:txBody>
      </p:sp>
      <p:sp>
        <p:nvSpPr>
          <p:cNvPr id="2" name="Rectangle 1">
            <a:extLst>
              <a:ext uri="{FF2B5EF4-FFF2-40B4-BE49-F238E27FC236}">
                <a16:creationId xmlns:a16="http://schemas.microsoft.com/office/drawing/2014/main" xmlns="" id="{D76C42B8-3230-4521-9917-27DE3BB6431D}"/>
              </a:ext>
            </a:extLst>
          </p:cNvPr>
          <p:cNvSpPr/>
          <p:nvPr/>
        </p:nvSpPr>
        <p:spPr>
          <a:xfrm>
            <a:off x="6196408" y="2017096"/>
            <a:ext cx="666273" cy="276999"/>
          </a:xfrm>
          <a:prstGeom prst="rect">
            <a:avLst/>
          </a:prstGeom>
        </p:spPr>
        <p:txBody>
          <a:bodyPr wrap="none">
            <a:spAutoFit/>
          </a:bodyPr>
          <a:lstStyle/>
          <a:p>
            <a:r>
              <a:rPr lang="en-US" sz="1200" dirty="0">
                <a:latin typeface="Cambria" pitchFamily="18" charset="0"/>
                <a:ea typeface="MS PGothic" pitchFamily="34" charset="-128"/>
              </a:rPr>
              <a:t>COUNT</a:t>
            </a:r>
            <a:endParaRPr lang="en-IN" sz="1200" dirty="0"/>
          </a:p>
        </p:txBody>
      </p:sp>
    </p:spTree>
    <p:custDataLst>
      <p:tags r:id="rId1"/>
    </p:custDataLst>
    <p:extLst>
      <p:ext uri="{BB962C8B-B14F-4D97-AF65-F5344CB8AC3E}">
        <p14:creationId xmlns:p14="http://schemas.microsoft.com/office/powerpoint/2010/main" val="1683944945"/>
      </p:ext>
    </p:extLst>
  </p:cSld>
  <p:clrMapOvr>
    <a:masterClrMapping/>
  </p:clrMapOvr>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73B673AA-90B4-413D-BC5C-ABDE46FF6B76}"/>
              </a:ext>
            </a:extLst>
          </p:cNvPr>
          <p:cNvGrpSpPr/>
          <p:nvPr/>
        </p:nvGrpSpPr>
        <p:grpSpPr>
          <a:xfrm>
            <a:off x="304848" y="1306989"/>
            <a:ext cx="8470301" cy="1004647"/>
            <a:chOff x="266693" y="3301916"/>
            <a:chExt cx="8470301" cy="1004647"/>
          </a:xfrm>
        </p:grpSpPr>
        <p:sp>
          <p:nvSpPr>
            <p:cNvPr id="7" name="Content Placeholder 1">
              <a:extLst>
                <a:ext uri="{FF2B5EF4-FFF2-40B4-BE49-F238E27FC236}">
                  <a16:creationId xmlns:a16="http://schemas.microsoft.com/office/drawing/2014/main" xmlns="" id="{8EC2F6FC-3775-4CA7-9BF3-5F3A86DC6A18}"/>
                </a:ext>
              </a:extLst>
            </p:cNvPr>
            <p:cNvSpPr txBox="1">
              <a:spLocks/>
            </p:cNvSpPr>
            <p:nvPr/>
          </p:nvSpPr>
          <p:spPr>
            <a:xfrm>
              <a:off x="457993" y="3431067"/>
              <a:ext cx="8279001" cy="875496"/>
            </a:xfrm>
            <a:prstGeom prst="rect">
              <a:avLst/>
            </a:prstGeom>
            <a:solidFill>
              <a:schemeClr val="accent6">
                <a:lumMod val="20000"/>
                <a:lumOff val="80000"/>
              </a:schemeClr>
            </a:solidFill>
          </p:spPr>
          <p:txBody>
            <a:bodyPr/>
            <a:lstStyle>
              <a:lvl1pPr marL="341313" indent="-341313" algn="l" defTabSz="455613" rtl="0" eaLnBrk="0" fontAlgn="base" hangingPunct="0">
                <a:spcBef>
                  <a:spcPct val="20000"/>
                </a:spcBef>
                <a:spcAft>
                  <a:spcPct val="0"/>
                </a:spcAft>
                <a:buFont typeface="Arial" charset="0"/>
                <a:buChar char="•"/>
                <a:defRPr sz="3200" kern="1200">
                  <a:solidFill>
                    <a:schemeClr val="tx1"/>
                  </a:solidFill>
                  <a:latin typeface="Cambria" pitchFamily="18" charset="0"/>
                  <a:ea typeface="MS PGothic" pitchFamily="34" charset="-128"/>
                  <a:cs typeface="MS PGothic"/>
                </a:defRPr>
              </a:lvl1pPr>
              <a:lvl2pPr marL="741363" indent="-284163" algn="l" defTabSz="455613" rtl="0" eaLnBrk="0" fontAlgn="base" hangingPunct="0">
                <a:spcBef>
                  <a:spcPct val="20000"/>
                </a:spcBef>
                <a:spcAft>
                  <a:spcPct val="0"/>
                </a:spcAft>
                <a:buFont typeface="Arial" charset="0"/>
                <a:buChar char="–"/>
                <a:defRPr sz="2800" kern="1200">
                  <a:solidFill>
                    <a:schemeClr val="tx1"/>
                  </a:solidFill>
                  <a:latin typeface="Cambria" pitchFamily="18" charset="0"/>
                  <a:ea typeface="MS PGothic" pitchFamily="34" charset="-128"/>
                  <a:cs typeface="MS PGothic"/>
                </a:defRPr>
              </a:lvl2pPr>
              <a:lvl3pPr marL="1141413" indent="-227013" algn="l" defTabSz="455613" rtl="0" eaLnBrk="0" fontAlgn="base" hangingPunct="0">
                <a:spcBef>
                  <a:spcPct val="20000"/>
                </a:spcBef>
                <a:spcAft>
                  <a:spcPct val="0"/>
                </a:spcAft>
                <a:buFont typeface="Arial" charset="0"/>
                <a:buChar char="•"/>
                <a:defRPr sz="2400" kern="1200">
                  <a:solidFill>
                    <a:schemeClr val="tx1"/>
                  </a:solidFill>
                  <a:latin typeface="Cambria" pitchFamily="18" charset="0"/>
                  <a:ea typeface="MS PGothic" pitchFamily="34" charset="-128"/>
                  <a:cs typeface="MS PGothic"/>
                </a:defRPr>
              </a:lvl3pPr>
              <a:lvl4pPr marL="1598613" indent="-227013" algn="l" defTabSz="455613" rtl="0" eaLnBrk="0" fontAlgn="base" hangingPunct="0">
                <a:spcBef>
                  <a:spcPct val="20000"/>
                </a:spcBef>
                <a:spcAft>
                  <a:spcPct val="0"/>
                </a:spcAft>
                <a:buFont typeface="Arial" charset="0"/>
                <a:buChar char="–"/>
                <a:defRPr sz="2000" kern="1200">
                  <a:solidFill>
                    <a:schemeClr val="tx1"/>
                  </a:solidFill>
                  <a:latin typeface="Cambria" pitchFamily="18" charset="0"/>
                  <a:ea typeface="MS PGothic" pitchFamily="34" charset="-128"/>
                  <a:cs typeface="MS PGothic"/>
                </a:defRPr>
              </a:lvl4pPr>
              <a:lvl5pPr marL="2055813" indent="-227013" algn="l" defTabSz="455613" rtl="0" eaLnBrk="0" fontAlgn="base" hangingPunct="0">
                <a:spcBef>
                  <a:spcPct val="20000"/>
                </a:spcBef>
                <a:spcAft>
                  <a:spcPct val="0"/>
                </a:spcAft>
                <a:buFont typeface="Arial" charset="0"/>
                <a:buChar char="»"/>
                <a:defRPr sz="2000" kern="1200">
                  <a:solidFill>
                    <a:schemeClr val="tx1"/>
                  </a:solidFill>
                  <a:latin typeface="Cambria" pitchFamily="18" charset="0"/>
                  <a:ea typeface="MS PGothic" pitchFamily="34" charset="-128"/>
                  <a:cs typeface="MS PGothic"/>
                </a:defRPr>
              </a:lvl5pPr>
              <a:lvl6pPr marL="2514306" indent="-228573" algn="l" defTabSz="457146" rtl="0" eaLnBrk="1" latinLnBrk="0" hangingPunct="1">
                <a:spcBef>
                  <a:spcPct val="20000"/>
                </a:spcBef>
                <a:buFont typeface="Arial"/>
                <a:buChar char="•"/>
                <a:defRPr sz="2000" kern="1200">
                  <a:solidFill>
                    <a:schemeClr val="tx1"/>
                  </a:solidFill>
                  <a:latin typeface="+mn-lt"/>
                  <a:ea typeface="+mn-ea"/>
                  <a:cs typeface="+mn-cs"/>
                </a:defRPr>
              </a:lvl6pPr>
              <a:lvl7pPr marL="2971453" indent="-228573" algn="l" defTabSz="457146" rtl="0" eaLnBrk="1" latinLnBrk="0" hangingPunct="1">
                <a:spcBef>
                  <a:spcPct val="20000"/>
                </a:spcBef>
                <a:buFont typeface="Arial"/>
                <a:buChar char="•"/>
                <a:defRPr sz="2000" kern="1200">
                  <a:solidFill>
                    <a:schemeClr val="tx1"/>
                  </a:solidFill>
                  <a:latin typeface="+mn-lt"/>
                  <a:ea typeface="+mn-ea"/>
                  <a:cs typeface="+mn-cs"/>
                </a:defRPr>
              </a:lvl7pPr>
              <a:lvl8pPr marL="3428599" indent="-228573" algn="l" defTabSz="457146" rtl="0" eaLnBrk="1" latinLnBrk="0" hangingPunct="1">
                <a:spcBef>
                  <a:spcPct val="20000"/>
                </a:spcBef>
                <a:buFont typeface="Arial"/>
                <a:buChar char="•"/>
                <a:defRPr sz="2000" kern="1200">
                  <a:solidFill>
                    <a:schemeClr val="tx1"/>
                  </a:solidFill>
                  <a:latin typeface="+mn-lt"/>
                  <a:ea typeface="+mn-ea"/>
                  <a:cs typeface="+mn-cs"/>
                </a:defRPr>
              </a:lvl8pPr>
              <a:lvl9pPr marL="3885746" indent="-228573" algn="l" defTabSz="457146"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IN" sz="2000" b="1" dirty="0"/>
                <a:t> </a:t>
              </a:r>
              <a:r>
                <a:rPr lang="en-US" sz="2000" kern="0" dirty="0">
                  <a:solidFill>
                    <a:srgbClr val="000000"/>
                  </a:solidFill>
                  <a:latin typeface="Cambria"/>
                  <a:ea typeface="Cambria"/>
                  <a:cs typeface="Cambria"/>
                  <a:sym typeface="Cambria"/>
                </a:rPr>
                <a:t>Aggregate functions allows us to easily produce summarized data from our database.</a:t>
              </a:r>
              <a:endParaRPr lang="en-US" sz="2000" dirty="0"/>
            </a:p>
            <a:p>
              <a:endParaRPr lang="en-US" dirty="0"/>
            </a:p>
          </p:txBody>
        </p:sp>
        <p:sp>
          <p:nvSpPr>
            <p:cNvPr id="8" name="Rectangle 7">
              <a:extLst>
                <a:ext uri="{FF2B5EF4-FFF2-40B4-BE49-F238E27FC236}">
                  <a16:creationId xmlns:a16="http://schemas.microsoft.com/office/drawing/2014/main" xmlns="" id="{4E22DDE0-250F-43E8-9F35-EE33911A4C7D}"/>
                </a:ext>
              </a:extLst>
            </p:cNvPr>
            <p:cNvSpPr/>
            <p:nvPr/>
          </p:nvSpPr>
          <p:spPr>
            <a:xfrm rot="20810659">
              <a:off x="266693" y="3301916"/>
              <a:ext cx="586556" cy="402386"/>
            </a:xfrm>
            <a:prstGeom prst="rect">
              <a:avLst/>
            </a:prstGeom>
            <a:solidFill>
              <a:srgbClr val="19705D"/>
            </a:solidFill>
            <a:ln>
              <a:noFill/>
            </a:ln>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grpSp>
      <p:sp>
        <p:nvSpPr>
          <p:cNvPr id="10" name="Content Placeholder 4">
            <a:extLst>
              <a:ext uri="{FF2B5EF4-FFF2-40B4-BE49-F238E27FC236}">
                <a16:creationId xmlns:a16="http://schemas.microsoft.com/office/drawing/2014/main" xmlns="" id="{C297CBFC-A91D-4290-AA7E-E11C7656FF26}"/>
              </a:ext>
            </a:extLst>
          </p:cNvPr>
          <p:cNvSpPr txBox="1">
            <a:spLocks/>
          </p:cNvSpPr>
          <p:nvPr/>
        </p:nvSpPr>
        <p:spPr>
          <a:xfrm>
            <a:off x="534988" y="2828287"/>
            <a:ext cx="8228012" cy="2048514"/>
          </a:xfrm>
          <a:prstGeom prst="rect">
            <a:avLst/>
          </a:prstGeom>
          <a:solidFill>
            <a:schemeClr val="accent6">
              <a:lumMod val="20000"/>
              <a:lumOff val="80000"/>
            </a:schemeClr>
          </a:solidFill>
        </p:spPr>
        <p:txBody>
          <a:bodyPr>
            <a:normAutofit/>
          </a:bodyPr>
          <a:lstStyle>
            <a:lvl1pPr marL="341313" indent="-341313" algn="l" defTabSz="455613"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MS PGothic"/>
              </a:defRPr>
            </a:lvl1pPr>
            <a:lvl2pPr marL="741363" indent="-284163" algn="l" defTabSz="455613"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S PGothic"/>
              </a:defRPr>
            </a:lvl2pPr>
            <a:lvl3pPr marL="1141413" indent="-227013" algn="l" defTabSz="455613"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S PGothic"/>
              </a:defRPr>
            </a:lvl3pPr>
            <a:lvl4pPr marL="15986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a:defRPr>
            </a:lvl4pPr>
            <a:lvl5pPr marL="20558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a:defRPr>
            </a:lvl5pPr>
            <a:lvl6pPr marL="2514306" indent="-228573" algn="l" defTabSz="457146" rtl="0" eaLnBrk="1" latinLnBrk="0" hangingPunct="1">
              <a:spcBef>
                <a:spcPct val="20000"/>
              </a:spcBef>
              <a:buFont typeface="Arial"/>
              <a:buChar char="•"/>
              <a:defRPr sz="2000" kern="1200">
                <a:solidFill>
                  <a:schemeClr val="tx1"/>
                </a:solidFill>
                <a:latin typeface="+mn-lt"/>
                <a:ea typeface="+mn-ea"/>
                <a:cs typeface="+mn-cs"/>
              </a:defRPr>
            </a:lvl6pPr>
            <a:lvl7pPr marL="2971453" indent="-228573" algn="l" defTabSz="457146" rtl="0" eaLnBrk="1" latinLnBrk="0" hangingPunct="1">
              <a:spcBef>
                <a:spcPct val="20000"/>
              </a:spcBef>
              <a:buFont typeface="Arial"/>
              <a:buChar char="•"/>
              <a:defRPr sz="2000" kern="1200">
                <a:solidFill>
                  <a:schemeClr val="tx1"/>
                </a:solidFill>
                <a:latin typeface="+mn-lt"/>
                <a:ea typeface="+mn-ea"/>
                <a:cs typeface="+mn-cs"/>
              </a:defRPr>
            </a:lvl7pPr>
            <a:lvl8pPr marL="3428599" indent="-228573" algn="l" defTabSz="457146" rtl="0" eaLnBrk="1" latinLnBrk="0" hangingPunct="1">
              <a:spcBef>
                <a:spcPct val="20000"/>
              </a:spcBef>
              <a:buFont typeface="Arial"/>
              <a:buChar char="•"/>
              <a:defRPr sz="2000" kern="1200">
                <a:solidFill>
                  <a:schemeClr val="tx1"/>
                </a:solidFill>
                <a:latin typeface="+mn-lt"/>
                <a:ea typeface="+mn-ea"/>
                <a:cs typeface="+mn-cs"/>
              </a:defRPr>
            </a:lvl8pPr>
            <a:lvl9pPr marL="3885746" indent="-228573" algn="l" defTabSz="457146"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defTabSz="800100">
              <a:lnSpc>
                <a:spcPct val="90000"/>
              </a:lnSpc>
              <a:spcBef>
                <a:spcPct val="0"/>
              </a:spcBef>
              <a:spcAft>
                <a:spcPct val="35000"/>
              </a:spcAft>
              <a:buSzPts val="1600"/>
              <a:buFont typeface="Arial" panose="020B0604020202020204" pitchFamily="34" charset="0"/>
              <a:buChar char="•"/>
            </a:pPr>
            <a:r>
              <a:rPr lang="en-US" sz="2000" dirty="0">
                <a:latin typeface="Cambria" panose="02040503050406030204" pitchFamily="18" charset="0"/>
                <a:ea typeface="Cambria" panose="02040503050406030204" pitchFamily="18" charset="0"/>
                <a:sym typeface="Avenir"/>
              </a:rPr>
              <a:t>For instance, from a company database, management may require following reports:</a:t>
            </a:r>
          </a:p>
          <a:p>
            <a:pPr marL="342900" indent="-342900" defTabSz="800100">
              <a:lnSpc>
                <a:spcPct val="90000"/>
              </a:lnSpc>
              <a:spcBef>
                <a:spcPct val="0"/>
              </a:spcBef>
              <a:spcAft>
                <a:spcPct val="35000"/>
              </a:spcAft>
              <a:buSzPts val="1600"/>
              <a:buFont typeface="Arial" panose="020B0604020202020204" pitchFamily="34" charset="0"/>
              <a:buChar char="•"/>
            </a:pPr>
            <a:r>
              <a:rPr lang="en-US" sz="2000" dirty="0">
                <a:latin typeface="Cambria" panose="02040503050406030204" pitchFamily="18" charset="0"/>
                <a:ea typeface="Cambria" panose="02040503050406030204" pitchFamily="18" charset="0"/>
                <a:sym typeface="Avenir"/>
              </a:rPr>
              <a:t>Minimum Salary of a particular department</a:t>
            </a:r>
          </a:p>
          <a:p>
            <a:pPr marL="342900" indent="-342900" defTabSz="800100">
              <a:lnSpc>
                <a:spcPct val="90000"/>
              </a:lnSpc>
              <a:spcBef>
                <a:spcPct val="0"/>
              </a:spcBef>
              <a:spcAft>
                <a:spcPct val="35000"/>
              </a:spcAft>
              <a:buSzPts val="1600"/>
              <a:buFont typeface="Arial" panose="020B0604020202020204" pitchFamily="34" charset="0"/>
              <a:buChar char="•"/>
            </a:pPr>
            <a:r>
              <a:rPr lang="en-US" sz="2000" dirty="0">
                <a:latin typeface="Cambria" panose="02040503050406030204" pitchFamily="18" charset="0"/>
                <a:ea typeface="Cambria" panose="02040503050406030204" pitchFamily="18" charset="0"/>
                <a:sym typeface="Avenir"/>
              </a:rPr>
              <a:t>Highest paid employee details</a:t>
            </a:r>
          </a:p>
          <a:p>
            <a:pPr marL="342900" indent="-342900" defTabSz="800100">
              <a:lnSpc>
                <a:spcPct val="90000"/>
              </a:lnSpc>
              <a:spcBef>
                <a:spcPct val="0"/>
              </a:spcBef>
              <a:spcAft>
                <a:spcPct val="35000"/>
              </a:spcAft>
              <a:buSzPts val="1600"/>
              <a:buFont typeface="Arial" panose="020B0604020202020204" pitchFamily="34" charset="0"/>
              <a:buChar char="•"/>
            </a:pPr>
            <a:r>
              <a:rPr lang="en-US" sz="2000" dirty="0">
                <a:latin typeface="Cambria" panose="02040503050406030204" pitchFamily="18" charset="0"/>
                <a:ea typeface="Cambria" panose="02040503050406030204" pitchFamily="18" charset="0"/>
                <a:sym typeface="Avenir"/>
              </a:rPr>
              <a:t>Average salary of  HR department</a:t>
            </a:r>
          </a:p>
          <a:p>
            <a:pPr marL="0" indent="0">
              <a:buNone/>
              <a:defRPr/>
            </a:pPr>
            <a:endParaRPr lang="en-US" sz="2000" dirty="0"/>
          </a:p>
        </p:txBody>
      </p:sp>
      <p:sp>
        <p:nvSpPr>
          <p:cNvPr id="11" name="Rectangle 10">
            <a:extLst>
              <a:ext uri="{FF2B5EF4-FFF2-40B4-BE49-F238E27FC236}">
                <a16:creationId xmlns:a16="http://schemas.microsoft.com/office/drawing/2014/main" xmlns="" id="{7DE01522-09D0-4915-BB6F-08FE5CC661B5}"/>
              </a:ext>
            </a:extLst>
          </p:cNvPr>
          <p:cNvSpPr/>
          <p:nvPr/>
        </p:nvSpPr>
        <p:spPr>
          <a:xfrm rot="20810659">
            <a:off x="306847" y="2743200"/>
            <a:ext cx="586556" cy="402386"/>
          </a:xfrm>
          <a:prstGeom prst="rect">
            <a:avLst/>
          </a:prstGeom>
          <a:solidFill>
            <a:srgbClr val="19705D"/>
          </a:solidFill>
          <a:ln>
            <a:noFill/>
          </a:ln>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grpSp>
        <p:nvGrpSpPr>
          <p:cNvPr id="12" name="Group 11">
            <a:extLst>
              <a:ext uri="{FF2B5EF4-FFF2-40B4-BE49-F238E27FC236}">
                <a16:creationId xmlns:a16="http://schemas.microsoft.com/office/drawing/2014/main" xmlns="" id="{DF8F0386-E04E-4DED-8006-7129E4D04072}"/>
              </a:ext>
            </a:extLst>
          </p:cNvPr>
          <p:cNvGrpSpPr/>
          <p:nvPr/>
        </p:nvGrpSpPr>
        <p:grpSpPr>
          <a:xfrm>
            <a:off x="6336611" y="3685504"/>
            <a:ext cx="2426594" cy="2382591"/>
            <a:chOff x="6629400" y="4267200"/>
            <a:chExt cx="2426594" cy="2382591"/>
          </a:xfrm>
        </p:grpSpPr>
        <p:sp>
          <p:nvSpPr>
            <p:cNvPr id="13" name="Oval 12">
              <a:extLst>
                <a:ext uri="{FF2B5EF4-FFF2-40B4-BE49-F238E27FC236}">
                  <a16:creationId xmlns:a16="http://schemas.microsoft.com/office/drawing/2014/main" xmlns="" id="{BBF8AAD0-17B2-46D4-9854-87B3F1EBD618}"/>
                </a:ext>
              </a:extLst>
            </p:cNvPr>
            <p:cNvSpPr/>
            <p:nvPr/>
          </p:nvSpPr>
          <p:spPr>
            <a:xfrm>
              <a:off x="6629400" y="4267200"/>
              <a:ext cx="2426594" cy="238259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Cambria" pitchFamily="18" charset="0"/>
              </a:endParaRPr>
            </a:p>
          </p:txBody>
        </p:sp>
        <p:sp>
          <p:nvSpPr>
            <p:cNvPr id="14" name="Rectangle 13">
              <a:extLst>
                <a:ext uri="{FF2B5EF4-FFF2-40B4-BE49-F238E27FC236}">
                  <a16:creationId xmlns:a16="http://schemas.microsoft.com/office/drawing/2014/main" xmlns="" id="{0AE0E2A6-CD58-46CA-AD0B-111CFF891A28}"/>
                </a:ext>
              </a:extLst>
            </p:cNvPr>
            <p:cNvSpPr/>
            <p:nvPr/>
          </p:nvSpPr>
          <p:spPr>
            <a:xfrm>
              <a:off x="6819900" y="4691927"/>
              <a:ext cx="2045594" cy="1477328"/>
            </a:xfrm>
            <a:prstGeom prst="rect">
              <a:avLst/>
            </a:prstGeom>
          </p:spPr>
          <p:txBody>
            <a:bodyPr wrap="square">
              <a:spAutoFit/>
            </a:bodyPr>
            <a:lstStyle/>
            <a:p>
              <a:pPr algn="ctr"/>
              <a:r>
                <a:rPr lang="en-US" b="1" dirty="0">
                  <a:solidFill>
                    <a:schemeClr val="bg1"/>
                  </a:solidFill>
                  <a:latin typeface="Cambria" pitchFamily="18" charset="0"/>
                </a:rPr>
                <a:t>We can easily produce these reports using aggregate functions</a:t>
              </a:r>
            </a:p>
          </p:txBody>
        </p:sp>
      </p:grpSp>
      <p:sp>
        <p:nvSpPr>
          <p:cNvPr id="15" name="Title 1">
            <a:extLst>
              <a:ext uri="{FF2B5EF4-FFF2-40B4-BE49-F238E27FC236}">
                <a16:creationId xmlns:a16="http://schemas.microsoft.com/office/drawing/2014/main" xmlns="" id="{1FA6EE89-9A64-476B-A9D1-823EC187C001}"/>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a:latin typeface="Cambria" pitchFamily="18" charset="0"/>
              </a:rPr>
              <a:t>Aggregate Functions</a:t>
            </a:r>
            <a:endParaRPr lang="en-US" sz="2400" b="1" dirty="0">
              <a:latin typeface="Cambria" pitchFamily="18" charset="0"/>
            </a:endParaRPr>
          </a:p>
        </p:txBody>
      </p:sp>
    </p:spTree>
    <p:extLst>
      <p:ext uri="{BB962C8B-B14F-4D97-AF65-F5344CB8AC3E}">
        <p14:creationId xmlns:p14="http://schemas.microsoft.com/office/powerpoint/2010/main" val="891882700"/>
      </p:ext>
    </p:extLst>
  </p:cSld>
  <p:clrMapOvr>
    <a:masterClrMapping/>
  </p:clrMapOvr>
  <p:transition>
    <p:wipe dir="u"/>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80C65C52-0D83-4E8C-8D1B-4A141E7E491E}"/>
              </a:ext>
            </a:extLst>
          </p:cNvPr>
          <p:cNvSpPr/>
          <p:nvPr/>
        </p:nvSpPr>
        <p:spPr>
          <a:xfrm>
            <a:off x="-65451" y="864838"/>
            <a:ext cx="9144000" cy="400110"/>
          </a:xfrm>
          <a:prstGeom prst="rect">
            <a:avLst/>
          </a:prstGeom>
          <a:solidFill>
            <a:schemeClr val="accent6">
              <a:lumMod val="20000"/>
              <a:lumOff val="80000"/>
            </a:schemeClr>
          </a:solidFill>
        </p:spPr>
        <p:txBody>
          <a:bodyPr wrap="square">
            <a:spAutoFit/>
          </a:bodyPr>
          <a:lstStyle/>
          <a:p>
            <a:pPr algn="ctr" defTabSz="736530" eaLnBrk="0" fontAlgn="base" hangingPunct="0">
              <a:spcAft>
                <a:spcPct val="0"/>
              </a:spcAft>
            </a:pPr>
            <a:r>
              <a:rPr lang="en-US" sz="2000" dirty="0">
                <a:solidFill>
                  <a:prstClr val="black"/>
                </a:solidFill>
                <a:latin typeface="Cambria" pitchFamily="18" charset="0"/>
                <a:ea typeface="Tahoma" pitchFamily="34" charset="0"/>
                <a:cs typeface="Tahoma" pitchFamily="34" charset="0"/>
              </a:rPr>
              <a:t>Create the following table for this exercise:</a:t>
            </a:r>
          </a:p>
        </p:txBody>
      </p:sp>
      <p:grpSp>
        <p:nvGrpSpPr>
          <p:cNvPr id="2" name="Group 1">
            <a:extLst>
              <a:ext uri="{FF2B5EF4-FFF2-40B4-BE49-F238E27FC236}">
                <a16:creationId xmlns:a16="http://schemas.microsoft.com/office/drawing/2014/main" xmlns="" id="{4891B253-22D8-4D6D-8439-9F8809DA40B7}"/>
              </a:ext>
            </a:extLst>
          </p:cNvPr>
          <p:cNvGrpSpPr/>
          <p:nvPr/>
        </p:nvGrpSpPr>
        <p:grpSpPr>
          <a:xfrm>
            <a:off x="76200" y="1447800"/>
            <a:ext cx="9002349" cy="4852012"/>
            <a:chOff x="76200" y="1320188"/>
            <a:chExt cx="9002349" cy="4852012"/>
          </a:xfrm>
        </p:grpSpPr>
        <p:sp>
          <p:nvSpPr>
            <p:cNvPr id="13" name="Rectangle: Rounded Corners 17">
              <a:extLst>
                <a:ext uri="{FF2B5EF4-FFF2-40B4-BE49-F238E27FC236}">
                  <a16:creationId xmlns:a16="http://schemas.microsoft.com/office/drawing/2014/main" xmlns="" id="{C9902E9A-CE59-408E-BDB9-84AA07CAC7DC}"/>
                </a:ext>
              </a:extLst>
            </p:cNvPr>
            <p:cNvSpPr/>
            <p:nvPr/>
          </p:nvSpPr>
          <p:spPr>
            <a:xfrm>
              <a:off x="76200" y="1320188"/>
              <a:ext cx="8966998"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4" name="Rectangle: Rounded Corners 18">
              <a:extLst>
                <a:ext uri="{FF2B5EF4-FFF2-40B4-BE49-F238E27FC236}">
                  <a16:creationId xmlns:a16="http://schemas.microsoft.com/office/drawing/2014/main" xmlns="" id="{84A45E37-627E-4B04-9D96-727469BDCCA0}"/>
                </a:ext>
              </a:extLst>
            </p:cNvPr>
            <p:cNvSpPr/>
            <p:nvPr/>
          </p:nvSpPr>
          <p:spPr>
            <a:xfrm>
              <a:off x="108977" y="1676400"/>
              <a:ext cx="8969572" cy="4495800"/>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atinLnBrk="1"/>
              <a:r>
                <a:rPr lang="en-US" b="1" dirty="0">
                  <a:solidFill>
                    <a:schemeClr val="tx1"/>
                  </a:solidFill>
                  <a:latin typeface="Courier New" panose="02070309020205020404" pitchFamily="49" charset="0"/>
                  <a:cs typeface="Courier New" panose="02070309020205020404" pitchFamily="49" charset="0"/>
                </a:rPr>
                <a:t>CREATE DATABASE </a:t>
              </a:r>
              <a:r>
                <a:rPr lang="en-US" dirty="0" err="1">
                  <a:solidFill>
                    <a:schemeClr val="tx1"/>
                  </a:solidFill>
                  <a:latin typeface="Courier New" panose="02070309020205020404" pitchFamily="49" charset="0"/>
                  <a:cs typeface="Courier New" panose="02070309020205020404" pitchFamily="49" charset="0"/>
                </a:rPr>
                <a:t>store_sales</a:t>
              </a:r>
              <a:r>
                <a:rPr lang="en-US" dirty="0">
                  <a:solidFill>
                    <a:schemeClr val="tx1"/>
                  </a:solidFill>
                  <a:latin typeface="Courier New" panose="02070309020205020404" pitchFamily="49" charset="0"/>
                  <a:cs typeface="Courier New" panose="02070309020205020404" pitchFamily="49" charset="0"/>
                </a:rPr>
                <a:t>; USE </a:t>
              </a:r>
              <a:r>
                <a:rPr lang="en-US" dirty="0" err="1">
                  <a:solidFill>
                    <a:schemeClr val="tx1"/>
                  </a:solidFill>
                  <a:latin typeface="Courier New" panose="02070309020205020404" pitchFamily="49" charset="0"/>
                  <a:cs typeface="Courier New" panose="02070309020205020404" pitchFamily="49" charset="0"/>
                </a:rPr>
                <a:t>store_sales</a:t>
              </a:r>
              <a:r>
                <a:rPr lang="en-US" dirty="0">
                  <a:solidFill>
                    <a:schemeClr val="tx1"/>
                  </a:solidFill>
                  <a:latin typeface="Courier New" panose="02070309020205020404" pitchFamily="49" charset="0"/>
                  <a:cs typeface="Courier New" panose="02070309020205020404" pitchFamily="49" charset="0"/>
                </a:rPr>
                <a:t>;</a:t>
              </a:r>
            </a:p>
            <a:p>
              <a:pPr latinLnBrk="1"/>
              <a:endParaRPr lang="en-US" dirty="0">
                <a:solidFill>
                  <a:schemeClr val="tx1"/>
                </a:solidFill>
                <a:latin typeface="Courier New" panose="02070309020205020404" pitchFamily="49" charset="0"/>
                <a:cs typeface="Courier New" panose="02070309020205020404" pitchFamily="49" charset="0"/>
              </a:endParaRPr>
            </a:p>
            <a:p>
              <a:pPr latinLnBrk="1"/>
              <a:endParaRPr lang="en-US" dirty="0">
                <a:solidFill>
                  <a:schemeClr val="tx1"/>
                </a:solidFill>
                <a:latin typeface="Courier New" panose="02070309020205020404" pitchFamily="49" charset="0"/>
                <a:cs typeface="Courier New" panose="02070309020205020404" pitchFamily="49" charset="0"/>
              </a:endParaRPr>
            </a:p>
            <a:p>
              <a:pPr latinLnBrk="1"/>
              <a:r>
                <a:rPr lang="en-US" b="1" dirty="0">
                  <a:solidFill>
                    <a:schemeClr val="tx1"/>
                  </a:solidFill>
                  <a:latin typeface="Courier New" panose="02070309020205020404" pitchFamily="49" charset="0"/>
                  <a:cs typeface="Courier New" panose="02070309020205020404" pitchFamily="49" charset="0"/>
                </a:rPr>
                <a:t>CREATE TABLE </a:t>
              </a:r>
              <a:r>
                <a:rPr lang="en-US" dirty="0" err="1">
                  <a:solidFill>
                    <a:schemeClr val="tx1"/>
                  </a:solidFill>
                  <a:latin typeface="Courier New" panose="02070309020205020404" pitchFamily="49" charset="0"/>
                  <a:cs typeface="Courier New" panose="02070309020205020404" pitchFamily="49" charset="0"/>
                </a:rPr>
                <a:t>my_sales</a:t>
              </a:r>
              <a:r>
                <a:rPr lang="en-US" dirty="0">
                  <a:solidFill>
                    <a:schemeClr val="tx1"/>
                  </a:solidFill>
                  <a:latin typeface="Courier New" panose="02070309020205020404" pitchFamily="49" charset="0"/>
                  <a:cs typeface="Courier New" panose="02070309020205020404" pitchFamily="49" charset="0"/>
                </a:rPr>
                <a:t> (month varchar(15), </a:t>
              </a:r>
              <a:r>
                <a:rPr lang="en-US" dirty="0" err="1">
                  <a:solidFill>
                    <a:schemeClr val="tx1"/>
                  </a:solidFill>
                  <a:latin typeface="Courier New" panose="02070309020205020404" pitchFamily="49" charset="0"/>
                  <a:cs typeface="Courier New" panose="02070309020205020404" pitchFamily="49" charset="0"/>
                </a:rPr>
                <a:t>prod_name</a:t>
              </a:r>
              <a:r>
                <a:rPr lang="en-US" dirty="0">
                  <a:solidFill>
                    <a:schemeClr val="tx1"/>
                  </a:solidFill>
                  <a:latin typeface="Courier New" panose="02070309020205020404" pitchFamily="49" charset="0"/>
                  <a:cs typeface="Courier New" panose="02070309020205020404" pitchFamily="49" charset="0"/>
                </a:rPr>
                <a:t>  VARCHAR(15), sales INT );</a:t>
              </a:r>
            </a:p>
            <a:p>
              <a:pPr latinLnBrk="1"/>
              <a:endParaRPr lang="en-US" dirty="0">
                <a:solidFill>
                  <a:schemeClr val="tx1"/>
                </a:solidFill>
                <a:latin typeface="Courier New" panose="02070309020205020404" pitchFamily="49" charset="0"/>
                <a:cs typeface="Courier New" panose="02070309020205020404" pitchFamily="49" charset="0"/>
              </a:endParaRPr>
            </a:p>
            <a:p>
              <a:pPr latinLnBrk="1"/>
              <a:r>
                <a:rPr lang="en-US" b="1" dirty="0">
                  <a:solidFill>
                    <a:schemeClr val="tx1"/>
                  </a:solidFill>
                  <a:latin typeface="Courier New" panose="02070309020205020404" pitchFamily="49" charset="0"/>
                  <a:cs typeface="Courier New" panose="02070309020205020404" pitchFamily="49" charset="0"/>
                </a:rPr>
                <a:t>INSERT INTO </a:t>
              </a:r>
              <a:r>
                <a:rPr lang="en-US" dirty="0" err="1">
                  <a:solidFill>
                    <a:schemeClr val="tx1"/>
                  </a:solidFill>
                  <a:latin typeface="Courier New" panose="02070309020205020404" pitchFamily="49" charset="0"/>
                  <a:cs typeface="Courier New" panose="02070309020205020404" pitchFamily="49" charset="0"/>
                </a:rPr>
                <a:t>my_sales</a:t>
              </a:r>
              <a:r>
                <a:rPr lang="en-US" dirty="0">
                  <a:solidFill>
                    <a:schemeClr val="tx1"/>
                  </a:solidFill>
                  <a:latin typeface="Courier New" panose="02070309020205020404" pitchFamily="49" charset="0"/>
                  <a:cs typeface="Courier New" panose="02070309020205020404" pitchFamily="49" charset="0"/>
                </a:rPr>
                <a:t> </a:t>
              </a:r>
              <a:r>
                <a:rPr lang="en-US" b="1" dirty="0">
                  <a:solidFill>
                    <a:schemeClr val="tx1"/>
                  </a:solidFill>
                  <a:latin typeface="Courier New" panose="02070309020205020404" pitchFamily="49" charset="0"/>
                  <a:cs typeface="Courier New" panose="02070309020205020404" pitchFamily="49" charset="0"/>
                </a:rPr>
                <a:t>VALUES</a:t>
              </a:r>
              <a:r>
                <a:rPr lang="en-US" dirty="0">
                  <a:solidFill>
                    <a:schemeClr val="tx1"/>
                  </a:solidFill>
                  <a:latin typeface="Courier New" panose="02070309020205020404" pitchFamily="49" charset="0"/>
                  <a:cs typeface="Courier New" panose="02070309020205020404" pitchFamily="49" charset="0"/>
                </a:rPr>
                <a:t>('Jan', 'Fruits', 45000),</a:t>
              </a:r>
            </a:p>
            <a:p>
              <a:pPr latinLnBrk="1"/>
              <a:r>
                <a:rPr lang="en-US" dirty="0">
                  <a:solidFill>
                    <a:schemeClr val="tx1"/>
                  </a:solidFill>
                  <a:latin typeface="Courier New" panose="02070309020205020404" pitchFamily="49" charset="0"/>
                  <a:cs typeface="Courier New" panose="02070309020205020404" pitchFamily="49" charset="0"/>
                </a:rPr>
                <a:t>				('Jan', 'Vegetables', 67000),</a:t>
              </a:r>
            </a:p>
            <a:p>
              <a:pPr latinLnBrk="1"/>
              <a:r>
                <a:rPr lang="en-US" dirty="0">
                  <a:solidFill>
                    <a:schemeClr val="tx1"/>
                  </a:solidFill>
                  <a:latin typeface="Courier New" panose="02070309020205020404" pitchFamily="49" charset="0"/>
                  <a:cs typeface="Courier New" panose="02070309020205020404" pitchFamily="49" charset="0"/>
                </a:rPr>
                <a:t>				('Jan', 'Dairy', 55000),</a:t>
              </a:r>
            </a:p>
            <a:p>
              <a:pPr latinLnBrk="1"/>
              <a:r>
                <a:rPr lang="en-US" dirty="0">
                  <a:solidFill>
                    <a:schemeClr val="tx1"/>
                  </a:solidFill>
                  <a:latin typeface="Courier New" panose="02070309020205020404" pitchFamily="49" charset="0"/>
                  <a:cs typeface="Courier New" panose="02070309020205020404" pitchFamily="49" charset="0"/>
                </a:rPr>
                <a:t>				('Feb', 'Fruits', 42000),</a:t>
              </a:r>
            </a:p>
            <a:p>
              <a:pPr latinLnBrk="1"/>
              <a:r>
                <a:rPr lang="en-US" dirty="0">
                  <a:solidFill>
                    <a:schemeClr val="tx1"/>
                  </a:solidFill>
                  <a:latin typeface="Courier New" panose="02070309020205020404" pitchFamily="49" charset="0"/>
                  <a:cs typeface="Courier New" panose="02070309020205020404" pitchFamily="49" charset="0"/>
                </a:rPr>
                <a:t>				('Feb', 'Vegetables', 32000),</a:t>
              </a:r>
            </a:p>
            <a:p>
              <a:pPr latinLnBrk="1"/>
              <a:r>
                <a:rPr lang="en-US" dirty="0">
                  <a:solidFill>
                    <a:schemeClr val="tx1"/>
                  </a:solidFill>
                  <a:latin typeface="Courier New" panose="02070309020205020404" pitchFamily="49" charset="0"/>
                  <a:cs typeface="Courier New" panose="02070309020205020404" pitchFamily="49" charset="0"/>
                </a:rPr>
                <a:t>				('Feb', 'Dairy', 52000),</a:t>
              </a:r>
            </a:p>
            <a:p>
              <a:pPr latinLnBrk="1"/>
              <a:r>
                <a:rPr lang="en-US" dirty="0">
                  <a:solidFill>
                    <a:schemeClr val="tx1"/>
                  </a:solidFill>
                  <a:latin typeface="Courier New" panose="02070309020205020404" pitchFamily="49" charset="0"/>
                  <a:cs typeface="Courier New" panose="02070309020205020404" pitchFamily="49" charset="0"/>
                </a:rPr>
                <a:t>				('March', 'Fruits', 61000),</a:t>
              </a:r>
            </a:p>
            <a:p>
              <a:pPr latinLnBrk="1"/>
              <a:r>
                <a:rPr lang="en-US" dirty="0">
                  <a:solidFill>
                    <a:schemeClr val="tx1"/>
                  </a:solidFill>
                  <a:latin typeface="Courier New" panose="02070309020205020404" pitchFamily="49" charset="0"/>
                  <a:cs typeface="Courier New" panose="02070309020205020404" pitchFamily="49" charset="0"/>
                </a:rPr>
                <a:t>				('March', 'Vegetables', 43000),</a:t>
              </a:r>
            </a:p>
            <a:p>
              <a:pPr latinLnBrk="1"/>
              <a:r>
                <a:rPr lang="en-US" dirty="0">
                  <a:solidFill>
                    <a:schemeClr val="tx1"/>
                  </a:solidFill>
                  <a:latin typeface="Courier New" panose="02070309020205020404" pitchFamily="49" charset="0"/>
                  <a:cs typeface="Courier New" panose="02070309020205020404" pitchFamily="49" charset="0"/>
                </a:rPr>
                <a:t>				('March', 'Dairy', 92000);</a:t>
              </a:r>
            </a:p>
          </p:txBody>
        </p:sp>
      </p:grpSp>
      <p:sp>
        <p:nvSpPr>
          <p:cNvPr id="17" name="Title 1">
            <a:extLst>
              <a:ext uri="{FF2B5EF4-FFF2-40B4-BE49-F238E27FC236}">
                <a16:creationId xmlns:a16="http://schemas.microsoft.com/office/drawing/2014/main" xmlns="" id="{73C9396E-0C9A-4EF1-B8DE-4192EB02EF26}"/>
              </a:ext>
            </a:extLst>
          </p:cNvPr>
          <p:cNvSpPr txBox="1">
            <a:spLocks/>
          </p:cNvSpPr>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Create Table</a:t>
            </a:r>
          </a:p>
          <a:p>
            <a:pPr algn="l"/>
            <a:endParaRPr lang="en-US" sz="2400" b="1" dirty="0">
              <a:latin typeface="Cambria" pitchFamily="18" charset="0"/>
            </a:endParaRPr>
          </a:p>
        </p:txBody>
      </p:sp>
    </p:spTree>
    <p:custDataLst>
      <p:tags r:id="rId1"/>
    </p:custDataLst>
    <p:extLst>
      <p:ext uri="{BB962C8B-B14F-4D97-AF65-F5344CB8AC3E}">
        <p14:creationId xmlns:p14="http://schemas.microsoft.com/office/powerpoint/2010/main" val="1257178445"/>
      </p:ext>
    </p:extLst>
  </p:cSld>
  <p:clrMapOvr>
    <a:masterClrMapping/>
  </p:clrMapOvr>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4">
            <a:extLst>
              <a:ext uri="{FF2B5EF4-FFF2-40B4-BE49-F238E27FC236}">
                <a16:creationId xmlns:a16="http://schemas.microsoft.com/office/drawing/2014/main" xmlns="" id="{84301234-0C39-46EB-A94A-C424C45FE9E6}"/>
              </a:ext>
            </a:extLst>
          </p:cNvPr>
          <p:cNvSpPr txBox="1">
            <a:spLocks/>
          </p:cNvSpPr>
          <p:nvPr/>
        </p:nvSpPr>
        <p:spPr>
          <a:xfrm>
            <a:off x="0" y="990599"/>
            <a:ext cx="9144000" cy="1371601"/>
          </a:xfrm>
          <a:prstGeom prst="rect">
            <a:avLst/>
          </a:prstGeom>
          <a:solidFill>
            <a:schemeClr val="accent6">
              <a:lumMod val="20000"/>
              <a:lumOff val="80000"/>
            </a:schemeClr>
          </a:solidFill>
        </p:spPr>
        <p:txBody>
          <a:bodyPr anchor="ctr">
            <a:normAutofit/>
          </a:bodyPr>
          <a:lstStyle>
            <a:lvl1pPr marL="341313" indent="-341313" algn="l" defTabSz="455613"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MS PGothic"/>
              </a:defRPr>
            </a:lvl1pPr>
            <a:lvl2pPr marL="741363" indent="-284163" algn="l" defTabSz="455613"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S PGothic"/>
              </a:defRPr>
            </a:lvl2pPr>
            <a:lvl3pPr marL="1141413" indent="-227013" algn="l" defTabSz="455613"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S PGothic"/>
              </a:defRPr>
            </a:lvl3pPr>
            <a:lvl4pPr marL="15986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a:defRPr>
            </a:lvl4pPr>
            <a:lvl5pPr marL="20558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a:defRPr>
            </a:lvl5pPr>
            <a:lvl6pPr marL="2514306" indent="-228573" algn="l" defTabSz="457146" rtl="0" eaLnBrk="1" latinLnBrk="0" hangingPunct="1">
              <a:spcBef>
                <a:spcPct val="20000"/>
              </a:spcBef>
              <a:buFont typeface="Arial"/>
              <a:buChar char="•"/>
              <a:defRPr sz="2000" kern="1200">
                <a:solidFill>
                  <a:schemeClr val="tx1"/>
                </a:solidFill>
                <a:latin typeface="+mn-lt"/>
                <a:ea typeface="+mn-ea"/>
                <a:cs typeface="+mn-cs"/>
              </a:defRPr>
            </a:lvl6pPr>
            <a:lvl7pPr marL="2971453" indent="-228573" algn="l" defTabSz="457146" rtl="0" eaLnBrk="1" latinLnBrk="0" hangingPunct="1">
              <a:spcBef>
                <a:spcPct val="20000"/>
              </a:spcBef>
              <a:buFont typeface="Arial"/>
              <a:buChar char="•"/>
              <a:defRPr sz="2000" kern="1200">
                <a:solidFill>
                  <a:schemeClr val="tx1"/>
                </a:solidFill>
                <a:latin typeface="+mn-lt"/>
                <a:ea typeface="+mn-ea"/>
                <a:cs typeface="+mn-cs"/>
              </a:defRPr>
            </a:lvl7pPr>
            <a:lvl8pPr marL="3428599" indent="-228573" algn="l" defTabSz="457146" rtl="0" eaLnBrk="1" latinLnBrk="0" hangingPunct="1">
              <a:spcBef>
                <a:spcPct val="20000"/>
              </a:spcBef>
              <a:buFont typeface="Arial"/>
              <a:buChar char="•"/>
              <a:defRPr sz="2000" kern="1200">
                <a:solidFill>
                  <a:schemeClr val="tx1"/>
                </a:solidFill>
                <a:latin typeface="+mn-lt"/>
                <a:ea typeface="+mn-ea"/>
                <a:cs typeface="+mn-cs"/>
              </a:defRPr>
            </a:lvl8pPr>
            <a:lvl9pPr marL="3885746" indent="-228573" algn="l" defTabSz="457146"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algn="ctr">
              <a:lnSpc>
                <a:spcPct val="115000"/>
              </a:lnSpc>
              <a:spcBef>
                <a:spcPts val="0"/>
              </a:spcBef>
              <a:spcAft>
                <a:spcPts val="1600"/>
              </a:spcAft>
              <a:buNone/>
            </a:pPr>
            <a:r>
              <a:rPr lang="en-US" sz="2000" dirty="0">
                <a:solidFill>
                  <a:schemeClr val="dk1"/>
                </a:solidFill>
                <a:latin typeface="Cambria" panose="02040503050406030204" pitchFamily="18" charset="0"/>
                <a:ea typeface="Cambria" panose="02040503050406030204" pitchFamily="18" charset="0"/>
                <a:cs typeface="Avenir"/>
                <a:sym typeface="Avenir"/>
              </a:rPr>
              <a:t>The </a:t>
            </a:r>
            <a:r>
              <a:rPr lang="en-US" sz="2000" i="1" dirty="0" err="1">
                <a:solidFill>
                  <a:schemeClr val="dk1"/>
                </a:solidFill>
                <a:latin typeface="Cambria" panose="02040503050406030204" pitchFamily="18" charset="0"/>
                <a:ea typeface="Cambria" panose="02040503050406030204" pitchFamily="18" charset="0"/>
                <a:cs typeface="Avenir"/>
                <a:sym typeface="Avenir"/>
              </a:rPr>
              <a:t>my_sales</a:t>
            </a:r>
            <a:r>
              <a:rPr lang="en-US" sz="2000" dirty="0">
                <a:solidFill>
                  <a:schemeClr val="dk1"/>
                </a:solidFill>
                <a:latin typeface="Cambria" panose="02040503050406030204" pitchFamily="18" charset="0"/>
                <a:ea typeface="Cambria" panose="02040503050406030204" pitchFamily="18" charset="0"/>
                <a:cs typeface="Avenir"/>
                <a:sym typeface="Avenir"/>
              </a:rPr>
              <a:t> table created looks as follows:</a:t>
            </a:r>
          </a:p>
        </p:txBody>
      </p:sp>
      <p:sp>
        <p:nvSpPr>
          <p:cNvPr id="15" name="Title 1">
            <a:extLst>
              <a:ext uri="{FF2B5EF4-FFF2-40B4-BE49-F238E27FC236}">
                <a16:creationId xmlns:a16="http://schemas.microsoft.com/office/drawing/2014/main" xmlns="" id="{8612B912-E4EB-4635-B65C-CD397EFEA898}"/>
              </a:ext>
            </a:extLst>
          </p:cNvPr>
          <p:cNvSpPr txBox="1">
            <a:spLocks/>
          </p:cNvSpPr>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Create Table</a:t>
            </a:r>
          </a:p>
          <a:p>
            <a:pPr algn="l"/>
            <a:endParaRPr lang="en-US" sz="2400" b="1" dirty="0">
              <a:latin typeface="Cambria" pitchFamily="18" charset="0"/>
            </a:endParaRPr>
          </a:p>
        </p:txBody>
      </p:sp>
      <p:pic>
        <p:nvPicPr>
          <p:cNvPr id="6" name="Google Shape;145;p33">
            <a:extLst>
              <a:ext uri="{FF2B5EF4-FFF2-40B4-BE49-F238E27FC236}">
                <a16:creationId xmlns:a16="http://schemas.microsoft.com/office/drawing/2014/main" xmlns="" id="{A45EDA54-BFB1-46B8-AD5E-229135E623E2}"/>
              </a:ext>
            </a:extLst>
          </p:cNvPr>
          <p:cNvPicPr preferRelativeResize="0"/>
          <p:nvPr/>
        </p:nvPicPr>
        <p:blipFill>
          <a:blip r:embed="rId2">
            <a:alphaModFix/>
          </a:blip>
          <a:stretch>
            <a:fillRect/>
          </a:stretch>
        </p:blipFill>
        <p:spPr>
          <a:xfrm>
            <a:off x="3257550" y="2635249"/>
            <a:ext cx="2628900" cy="2486025"/>
          </a:xfrm>
          <a:prstGeom prst="rect">
            <a:avLst/>
          </a:prstGeom>
          <a:noFill/>
          <a:ln w="9525" cap="flat" cmpd="sng">
            <a:solidFill>
              <a:srgbClr val="000000"/>
            </a:solidFill>
            <a:prstDash val="solid"/>
            <a:round/>
            <a:headEnd type="none" w="sm" len="sm"/>
            <a:tailEnd type="none" w="sm" len="sm"/>
          </a:ln>
        </p:spPr>
      </p:pic>
    </p:spTree>
    <p:extLst>
      <p:ext uri="{BB962C8B-B14F-4D97-AF65-F5344CB8AC3E}">
        <p14:creationId xmlns:p14="http://schemas.microsoft.com/office/powerpoint/2010/main" val="2478715334"/>
      </p:ext>
    </p:extLst>
  </p:cSld>
  <p:clrMapOvr>
    <a:masterClrMapping/>
  </p:clrMapOvr>
  <p:transition>
    <p:wipe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7D739A76-F00E-45BE-8581-833EE165DD38}"/>
              </a:ext>
            </a:extLst>
          </p:cNvPr>
          <p:cNvSpPr txBox="1">
            <a:spLocks/>
          </p:cNvSpPr>
          <p:nvPr/>
        </p:nvSpPr>
        <p:spPr bwMode="auto">
          <a:xfrm>
            <a:off x="0" y="152400"/>
            <a:ext cx="8229600" cy="755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eaLnBrk="1" hangingPunct="1"/>
            <a:r>
              <a:rPr lang="en-US" altLang="en-US" sz="2400" b="1" dirty="0">
                <a:latin typeface="Cambria" pitchFamily="18" charset="0"/>
              </a:rPr>
              <a:t>Object-Based Data Models</a:t>
            </a:r>
            <a:endParaRPr lang="en-US" sz="2400" b="1" dirty="0">
              <a:latin typeface="Cambria" pitchFamily="18" charset="0"/>
            </a:endParaRPr>
          </a:p>
        </p:txBody>
      </p:sp>
      <p:grpSp>
        <p:nvGrpSpPr>
          <p:cNvPr id="13" name="Group 12">
            <a:extLst>
              <a:ext uri="{FF2B5EF4-FFF2-40B4-BE49-F238E27FC236}">
                <a16:creationId xmlns:a16="http://schemas.microsoft.com/office/drawing/2014/main" xmlns="" id="{461C9755-97BF-4205-BA24-893388965C39}"/>
              </a:ext>
            </a:extLst>
          </p:cNvPr>
          <p:cNvGrpSpPr/>
          <p:nvPr/>
        </p:nvGrpSpPr>
        <p:grpSpPr>
          <a:xfrm>
            <a:off x="488669" y="1901131"/>
            <a:ext cx="8166662" cy="3055739"/>
            <a:chOff x="365017" y="1627607"/>
            <a:chExt cx="8166662" cy="3055739"/>
          </a:xfrm>
        </p:grpSpPr>
        <p:grpSp>
          <p:nvGrpSpPr>
            <p:cNvPr id="3" name="Group 2">
              <a:extLst>
                <a:ext uri="{FF2B5EF4-FFF2-40B4-BE49-F238E27FC236}">
                  <a16:creationId xmlns:a16="http://schemas.microsoft.com/office/drawing/2014/main" xmlns="" id="{69F7D390-A1E2-4380-B928-F1299D6EB708}"/>
                </a:ext>
              </a:extLst>
            </p:cNvPr>
            <p:cNvGrpSpPr/>
            <p:nvPr/>
          </p:nvGrpSpPr>
          <p:grpSpPr>
            <a:xfrm>
              <a:off x="365949" y="1627607"/>
              <a:ext cx="8165730" cy="1115593"/>
              <a:chOff x="365949" y="1627607"/>
              <a:chExt cx="8165730" cy="1115593"/>
            </a:xfrm>
          </p:grpSpPr>
          <p:sp>
            <p:nvSpPr>
              <p:cNvPr id="4" name="Rounded Rectangle 6">
                <a:extLst>
                  <a:ext uri="{FF2B5EF4-FFF2-40B4-BE49-F238E27FC236}">
                    <a16:creationId xmlns:a16="http://schemas.microsoft.com/office/drawing/2014/main" xmlns="" id="{80309ED0-6C7F-4C83-A65C-CABB1BC45CD8}"/>
                  </a:ext>
                </a:extLst>
              </p:cNvPr>
              <p:cNvSpPr/>
              <p:nvPr/>
            </p:nvSpPr>
            <p:spPr>
              <a:xfrm>
                <a:off x="612322" y="1828800"/>
                <a:ext cx="7919357" cy="914400"/>
              </a:xfrm>
              <a:prstGeom prst="rect">
                <a:avLst/>
              </a:prstGeom>
              <a:solidFill>
                <a:schemeClr val="accent6">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marL="457200" indent="-457200" algn="ctr">
                  <a:spcAft>
                    <a:spcPts val="600"/>
                  </a:spcAft>
                </a:pPr>
                <a:r>
                  <a:rPr lang="en-US" sz="2000" dirty="0">
                    <a:solidFill>
                      <a:schemeClr val="tx1"/>
                    </a:solidFill>
                    <a:latin typeface="Cambria" panose="02040503050406030204" pitchFamily="18" charset="0"/>
                    <a:ea typeface="Cambria" panose="02040503050406030204" pitchFamily="18" charset="0"/>
                    <a:cs typeface="Avenir Book" charset="0"/>
                  </a:rPr>
                  <a:t>In object-based data model, the database is organized in real-world objects of several types.</a:t>
                </a:r>
              </a:p>
            </p:txBody>
          </p:sp>
          <p:sp>
            <p:nvSpPr>
              <p:cNvPr id="7" name="Rectangle 6">
                <a:extLst>
                  <a:ext uri="{FF2B5EF4-FFF2-40B4-BE49-F238E27FC236}">
                    <a16:creationId xmlns:a16="http://schemas.microsoft.com/office/drawing/2014/main" xmlns="" id="{0B7DA112-ADF2-49CC-903F-B4F9E0961F51}"/>
                  </a:ext>
                </a:extLst>
              </p:cNvPr>
              <p:cNvSpPr/>
              <p:nvPr/>
            </p:nvSpPr>
            <p:spPr>
              <a:xfrm rot="20810659">
                <a:off x="365949" y="1627607"/>
                <a:ext cx="586556" cy="402386"/>
              </a:xfrm>
              <a:prstGeom prst="rect">
                <a:avLst/>
              </a:prstGeom>
              <a:solidFill>
                <a:srgbClr val="19705D"/>
              </a:solidFill>
              <a:ln>
                <a:noFill/>
              </a:ln>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grpSp>
        <p:grpSp>
          <p:nvGrpSpPr>
            <p:cNvPr id="11" name="Group 10">
              <a:extLst>
                <a:ext uri="{FF2B5EF4-FFF2-40B4-BE49-F238E27FC236}">
                  <a16:creationId xmlns:a16="http://schemas.microsoft.com/office/drawing/2014/main" xmlns="" id="{0925B432-B99A-4AD3-AEA5-224657882494}"/>
                </a:ext>
              </a:extLst>
            </p:cNvPr>
            <p:cNvGrpSpPr/>
            <p:nvPr/>
          </p:nvGrpSpPr>
          <p:grpSpPr>
            <a:xfrm>
              <a:off x="365017" y="2901938"/>
              <a:ext cx="8166662" cy="762012"/>
              <a:chOff x="365017" y="2901938"/>
              <a:chExt cx="8166662" cy="762012"/>
            </a:xfrm>
          </p:grpSpPr>
          <p:sp>
            <p:nvSpPr>
              <p:cNvPr id="5" name="Rounded Rectangle 8">
                <a:extLst>
                  <a:ext uri="{FF2B5EF4-FFF2-40B4-BE49-F238E27FC236}">
                    <a16:creationId xmlns:a16="http://schemas.microsoft.com/office/drawing/2014/main" xmlns="" id="{3E78507F-985E-4222-A215-4EE1FB9124CA}"/>
                  </a:ext>
                </a:extLst>
              </p:cNvPr>
              <p:cNvSpPr/>
              <p:nvPr/>
            </p:nvSpPr>
            <p:spPr>
              <a:xfrm>
                <a:off x="612322" y="2971800"/>
                <a:ext cx="7919357" cy="692150"/>
              </a:xfrm>
              <a:prstGeom prst="rect">
                <a:avLst/>
              </a:prstGeom>
              <a:solidFill>
                <a:schemeClr val="accent6">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marL="457200" indent="-457200" algn="ctr">
                  <a:spcAft>
                    <a:spcPts val="600"/>
                  </a:spcAft>
                </a:pPr>
                <a:r>
                  <a:rPr lang="en-US" sz="2000" dirty="0">
                    <a:solidFill>
                      <a:schemeClr val="tx1"/>
                    </a:solidFill>
                    <a:latin typeface="Cambria" panose="02040503050406030204" pitchFamily="18" charset="0"/>
                    <a:ea typeface="Cambria" panose="02040503050406030204" pitchFamily="18" charset="0"/>
                    <a:cs typeface="Avenir Book" charset="0"/>
                  </a:rPr>
                  <a:t>Each entity has some defining attributes.</a:t>
                </a:r>
              </a:p>
            </p:txBody>
          </p:sp>
          <p:sp>
            <p:nvSpPr>
              <p:cNvPr id="9" name="Rectangle 8">
                <a:extLst>
                  <a:ext uri="{FF2B5EF4-FFF2-40B4-BE49-F238E27FC236}">
                    <a16:creationId xmlns:a16="http://schemas.microsoft.com/office/drawing/2014/main" xmlns="" id="{8F565FCF-1A88-4DA1-8565-F922BA29EE37}"/>
                  </a:ext>
                </a:extLst>
              </p:cNvPr>
              <p:cNvSpPr/>
              <p:nvPr/>
            </p:nvSpPr>
            <p:spPr>
              <a:xfrm rot="20810659">
                <a:off x="365017" y="2901938"/>
                <a:ext cx="586556" cy="402386"/>
              </a:xfrm>
              <a:prstGeom prst="rect">
                <a:avLst/>
              </a:prstGeom>
              <a:solidFill>
                <a:srgbClr val="19705D"/>
              </a:solidFill>
              <a:ln>
                <a:noFill/>
              </a:ln>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grpSp>
        <p:grpSp>
          <p:nvGrpSpPr>
            <p:cNvPr id="12" name="Group 11">
              <a:extLst>
                <a:ext uri="{FF2B5EF4-FFF2-40B4-BE49-F238E27FC236}">
                  <a16:creationId xmlns:a16="http://schemas.microsoft.com/office/drawing/2014/main" xmlns="" id="{F6686699-3B0C-4587-9A3D-9A5E50A107EF}"/>
                </a:ext>
              </a:extLst>
            </p:cNvPr>
            <p:cNvGrpSpPr/>
            <p:nvPr/>
          </p:nvGrpSpPr>
          <p:grpSpPr>
            <a:xfrm>
              <a:off x="365017" y="3947670"/>
              <a:ext cx="8166662" cy="735676"/>
              <a:chOff x="365017" y="3947670"/>
              <a:chExt cx="8166662" cy="735676"/>
            </a:xfrm>
          </p:grpSpPr>
          <p:sp>
            <p:nvSpPr>
              <p:cNvPr id="6" name="Rounded Rectangle 9">
                <a:extLst>
                  <a:ext uri="{FF2B5EF4-FFF2-40B4-BE49-F238E27FC236}">
                    <a16:creationId xmlns:a16="http://schemas.microsoft.com/office/drawing/2014/main" xmlns="" id="{2DED0EA1-BAB7-4166-A26B-81A6AE6EF8BE}"/>
                  </a:ext>
                </a:extLst>
              </p:cNvPr>
              <p:cNvSpPr/>
              <p:nvPr/>
            </p:nvSpPr>
            <p:spPr>
              <a:xfrm>
                <a:off x="612322" y="3991196"/>
                <a:ext cx="7919357" cy="692150"/>
              </a:xfrm>
              <a:prstGeom prst="rect">
                <a:avLst/>
              </a:prstGeom>
              <a:solidFill>
                <a:schemeClr val="accent6">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marL="457200" indent="-457200" algn="ctr">
                  <a:spcAft>
                    <a:spcPts val="600"/>
                  </a:spcAft>
                </a:pPr>
                <a:r>
                  <a:rPr lang="en-US" sz="2000" dirty="0">
                    <a:solidFill>
                      <a:schemeClr val="tx1"/>
                    </a:solidFill>
                    <a:latin typeface="Cambria" panose="02040503050406030204" pitchFamily="18" charset="0"/>
                    <a:ea typeface="Cambria" panose="02040503050406030204" pitchFamily="18" charset="0"/>
                    <a:cs typeface="Avenir Book" charset="0"/>
                  </a:rPr>
                  <a:t>These entities are connected through relationships. </a:t>
                </a:r>
              </a:p>
            </p:txBody>
          </p:sp>
          <p:sp>
            <p:nvSpPr>
              <p:cNvPr id="10" name="Rectangle 9">
                <a:extLst>
                  <a:ext uri="{FF2B5EF4-FFF2-40B4-BE49-F238E27FC236}">
                    <a16:creationId xmlns:a16="http://schemas.microsoft.com/office/drawing/2014/main" xmlns="" id="{B67298FB-3072-4BFE-8060-CDEB4A1B72CC}"/>
                  </a:ext>
                </a:extLst>
              </p:cNvPr>
              <p:cNvSpPr/>
              <p:nvPr/>
            </p:nvSpPr>
            <p:spPr>
              <a:xfrm rot="20810659">
                <a:off x="365017" y="3947670"/>
                <a:ext cx="586556" cy="402386"/>
              </a:xfrm>
              <a:prstGeom prst="rect">
                <a:avLst/>
              </a:prstGeom>
              <a:solidFill>
                <a:srgbClr val="19705D"/>
              </a:solidFill>
              <a:ln>
                <a:noFill/>
              </a:ln>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IN" dirty="0"/>
              </a:p>
            </p:txBody>
          </p:sp>
        </p:grpSp>
      </p:grpSp>
    </p:spTree>
    <p:custDataLst>
      <p:tags r:id="rId1"/>
    </p:custDataLst>
    <p:extLst>
      <p:ext uri="{BB962C8B-B14F-4D97-AF65-F5344CB8AC3E}">
        <p14:creationId xmlns:p14="http://schemas.microsoft.com/office/powerpoint/2010/main" val="3469474913"/>
      </p:ext>
    </p:extLst>
  </p:cSld>
  <p:clrMapOvr>
    <a:masterClrMapping/>
  </p:clrMapOvr>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1">
            <a:extLst>
              <a:ext uri="{FF2B5EF4-FFF2-40B4-BE49-F238E27FC236}">
                <a16:creationId xmlns:a16="http://schemas.microsoft.com/office/drawing/2014/main" xmlns="" id="{D1338459-1470-4263-A24E-E86313F016A5}"/>
              </a:ext>
            </a:extLst>
          </p:cNvPr>
          <p:cNvSpPr txBox="1">
            <a:spLocks/>
          </p:cNvSpPr>
          <p:nvPr/>
        </p:nvSpPr>
        <p:spPr>
          <a:xfrm>
            <a:off x="431521" y="1119751"/>
            <a:ext cx="8228012" cy="1108685"/>
          </a:xfrm>
          <a:prstGeom prst="rect">
            <a:avLst/>
          </a:prstGeom>
          <a:solidFill>
            <a:schemeClr val="accent6">
              <a:lumMod val="20000"/>
              <a:lumOff val="80000"/>
            </a:schemeClr>
          </a:solidFill>
        </p:spPr>
        <p:txBody>
          <a:bodyPr/>
          <a:lstStyle>
            <a:lvl1pPr marL="341313" indent="-341313" algn="l" defTabSz="455613" rtl="0" eaLnBrk="0" fontAlgn="base" hangingPunct="0">
              <a:spcBef>
                <a:spcPct val="20000"/>
              </a:spcBef>
              <a:spcAft>
                <a:spcPct val="0"/>
              </a:spcAft>
              <a:buFont typeface="Arial" charset="0"/>
              <a:buChar char="•"/>
              <a:defRPr sz="3200" kern="1200">
                <a:solidFill>
                  <a:schemeClr val="tx1"/>
                </a:solidFill>
                <a:latin typeface="Cambria" pitchFamily="18" charset="0"/>
                <a:ea typeface="MS PGothic" pitchFamily="34" charset="-128"/>
                <a:cs typeface="MS PGothic"/>
              </a:defRPr>
            </a:lvl1pPr>
            <a:lvl2pPr marL="741363" indent="-284163" algn="l" defTabSz="455613" rtl="0" eaLnBrk="0" fontAlgn="base" hangingPunct="0">
              <a:spcBef>
                <a:spcPct val="20000"/>
              </a:spcBef>
              <a:spcAft>
                <a:spcPct val="0"/>
              </a:spcAft>
              <a:buFont typeface="Arial" charset="0"/>
              <a:buChar char="–"/>
              <a:defRPr sz="2800" kern="1200">
                <a:solidFill>
                  <a:schemeClr val="tx1"/>
                </a:solidFill>
                <a:latin typeface="Cambria" pitchFamily="18" charset="0"/>
                <a:ea typeface="MS PGothic" pitchFamily="34" charset="-128"/>
                <a:cs typeface="MS PGothic"/>
              </a:defRPr>
            </a:lvl2pPr>
            <a:lvl3pPr marL="1141413" indent="-227013" algn="l" defTabSz="455613" rtl="0" eaLnBrk="0" fontAlgn="base" hangingPunct="0">
              <a:spcBef>
                <a:spcPct val="20000"/>
              </a:spcBef>
              <a:spcAft>
                <a:spcPct val="0"/>
              </a:spcAft>
              <a:buFont typeface="Arial" charset="0"/>
              <a:buChar char="•"/>
              <a:defRPr sz="2400" kern="1200">
                <a:solidFill>
                  <a:schemeClr val="tx1"/>
                </a:solidFill>
                <a:latin typeface="Cambria" pitchFamily="18" charset="0"/>
                <a:ea typeface="MS PGothic" pitchFamily="34" charset="-128"/>
                <a:cs typeface="MS PGothic"/>
              </a:defRPr>
            </a:lvl3pPr>
            <a:lvl4pPr marL="1598613" indent="-227013" algn="l" defTabSz="455613" rtl="0" eaLnBrk="0" fontAlgn="base" hangingPunct="0">
              <a:spcBef>
                <a:spcPct val="20000"/>
              </a:spcBef>
              <a:spcAft>
                <a:spcPct val="0"/>
              </a:spcAft>
              <a:buFont typeface="Arial" charset="0"/>
              <a:buChar char="–"/>
              <a:defRPr sz="2000" kern="1200">
                <a:solidFill>
                  <a:schemeClr val="tx1"/>
                </a:solidFill>
                <a:latin typeface="Cambria" pitchFamily="18" charset="0"/>
                <a:ea typeface="MS PGothic" pitchFamily="34" charset="-128"/>
                <a:cs typeface="MS PGothic"/>
              </a:defRPr>
            </a:lvl4pPr>
            <a:lvl5pPr marL="2055813" indent="-227013" algn="l" defTabSz="455613" rtl="0" eaLnBrk="0" fontAlgn="base" hangingPunct="0">
              <a:spcBef>
                <a:spcPct val="20000"/>
              </a:spcBef>
              <a:spcAft>
                <a:spcPct val="0"/>
              </a:spcAft>
              <a:buFont typeface="Arial" charset="0"/>
              <a:buChar char="»"/>
              <a:defRPr sz="2000" kern="1200">
                <a:solidFill>
                  <a:schemeClr val="tx1"/>
                </a:solidFill>
                <a:latin typeface="Cambria" pitchFamily="18" charset="0"/>
                <a:ea typeface="MS PGothic" pitchFamily="34" charset="-128"/>
                <a:cs typeface="MS PGothic"/>
              </a:defRPr>
            </a:lvl5pPr>
            <a:lvl6pPr marL="2514306" indent="-228573" algn="l" defTabSz="457146" rtl="0" eaLnBrk="1" latinLnBrk="0" hangingPunct="1">
              <a:spcBef>
                <a:spcPct val="20000"/>
              </a:spcBef>
              <a:buFont typeface="Arial"/>
              <a:buChar char="•"/>
              <a:defRPr sz="2000" kern="1200">
                <a:solidFill>
                  <a:schemeClr val="tx1"/>
                </a:solidFill>
                <a:latin typeface="+mn-lt"/>
                <a:ea typeface="+mn-ea"/>
                <a:cs typeface="+mn-cs"/>
              </a:defRPr>
            </a:lvl6pPr>
            <a:lvl7pPr marL="2971453" indent="-228573" algn="l" defTabSz="457146" rtl="0" eaLnBrk="1" latinLnBrk="0" hangingPunct="1">
              <a:spcBef>
                <a:spcPct val="20000"/>
              </a:spcBef>
              <a:buFont typeface="Arial"/>
              <a:buChar char="•"/>
              <a:defRPr sz="2000" kern="1200">
                <a:solidFill>
                  <a:schemeClr val="tx1"/>
                </a:solidFill>
                <a:latin typeface="+mn-lt"/>
                <a:ea typeface="+mn-ea"/>
                <a:cs typeface="+mn-cs"/>
              </a:defRPr>
            </a:lvl7pPr>
            <a:lvl8pPr marL="3428599" indent="-228573" algn="l" defTabSz="457146" rtl="0" eaLnBrk="1" latinLnBrk="0" hangingPunct="1">
              <a:spcBef>
                <a:spcPct val="20000"/>
              </a:spcBef>
              <a:buFont typeface="Arial"/>
              <a:buChar char="•"/>
              <a:defRPr sz="2000" kern="1200">
                <a:solidFill>
                  <a:schemeClr val="tx1"/>
                </a:solidFill>
                <a:latin typeface="+mn-lt"/>
                <a:ea typeface="+mn-ea"/>
                <a:cs typeface="+mn-cs"/>
              </a:defRPr>
            </a:lvl8pPr>
            <a:lvl9pPr marL="3885746" indent="-228573" algn="l" defTabSz="457146"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IN" sz="2400" b="1" dirty="0"/>
              <a:t> </a:t>
            </a:r>
            <a:r>
              <a:rPr lang="en-US" sz="2000" dirty="0">
                <a:ea typeface="Cambria" panose="02040503050406030204" pitchFamily="18" charset="0"/>
                <a:cs typeface="Avenir"/>
                <a:sym typeface="Avenir"/>
              </a:rPr>
              <a:t>If you want to count total records matching a condition, then call the COUNT function to get the number. However, it returns zero when no matching rows exist in the table.</a:t>
            </a:r>
            <a:endParaRPr lang="en-US" sz="2400" dirty="0">
              <a:ea typeface="Cambria" panose="02040503050406030204" pitchFamily="18" charset="0"/>
              <a:cs typeface="Avenir"/>
              <a:sym typeface="Avenir"/>
            </a:endParaRPr>
          </a:p>
          <a:p>
            <a:pPr>
              <a:defRPr/>
            </a:pPr>
            <a:endParaRPr lang="en-US" sz="2400" dirty="0">
              <a:ea typeface="Cambria" panose="02040503050406030204" pitchFamily="18" charset="0"/>
              <a:cs typeface="Avenir"/>
              <a:sym typeface="Avenir"/>
            </a:endParaRPr>
          </a:p>
        </p:txBody>
      </p:sp>
      <p:sp>
        <p:nvSpPr>
          <p:cNvPr id="8" name="Rectangle 7">
            <a:extLst>
              <a:ext uri="{FF2B5EF4-FFF2-40B4-BE49-F238E27FC236}">
                <a16:creationId xmlns:a16="http://schemas.microsoft.com/office/drawing/2014/main" xmlns="" id="{9A3A5FBB-2FFC-456C-9913-A342360E4B3A}"/>
              </a:ext>
            </a:extLst>
          </p:cNvPr>
          <p:cNvSpPr/>
          <p:nvPr/>
        </p:nvSpPr>
        <p:spPr>
          <a:xfrm rot="20810659">
            <a:off x="190495" y="1060144"/>
            <a:ext cx="586556" cy="402386"/>
          </a:xfrm>
          <a:prstGeom prst="rect">
            <a:avLst/>
          </a:prstGeom>
          <a:solidFill>
            <a:srgbClr val="19705D"/>
          </a:solidFill>
          <a:ln>
            <a:noFill/>
          </a:ln>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10" name="Content Placeholder 4">
            <a:extLst>
              <a:ext uri="{FF2B5EF4-FFF2-40B4-BE49-F238E27FC236}">
                <a16:creationId xmlns:a16="http://schemas.microsoft.com/office/drawing/2014/main" xmlns="" id="{DD9D6BCE-FF77-43CB-AFAD-76F7B408B960}"/>
              </a:ext>
            </a:extLst>
          </p:cNvPr>
          <p:cNvSpPr txBox="1">
            <a:spLocks/>
          </p:cNvSpPr>
          <p:nvPr/>
        </p:nvSpPr>
        <p:spPr>
          <a:xfrm>
            <a:off x="318107" y="2558184"/>
            <a:ext cx="8341425" cy="1108685"/>
          </a:xfrm>
          <a:prstGeom prst="rect">
            <a:avLst/>
          </a:prstGeom>
          <a:solidFill>
            <a:schemeClr val="accent6">
              <a:lumMod val="20000"/>
              <a:lumOff val="80000"/>
            </a:schemeClr>
          </a:solidFill>
        </p:spPr>
        <p:txBody>
          <a:bodyPr>
            <a:normAutofit/>
          </a:bodyPr>
          <a:lstStyle>
            <a:lvl1pPr marL="341313" indent="-341313" algn="l" defTabSz="455613"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MS PGothic"/>
              </a:defRPr>
            </a:lvl1pPr>
            <a:lvl2pPr marL="741363" indent="-284163" algn="l" defTabSz="455613"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S PGothic"/>
              </a:defRPr>
            </a:lvl2pPr>
            <a:lvl3pPr marL="1141413" indent="-227013" algn="l" defTabSz="455613"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S PGothic"/>
              </a:defRPr>
            </a:lvl3pPr>
            <a:lvl4pPr marL="15986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a:defRPr>
            </a:lvl4pPr>
            <a:lvl5pPr marL="20558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a:defRPr>
            </a:lvl5pPr>
            <a:lvl6pPr marL="2514306" indent="-228573" algn="l" defTabSz="457146" rtl="0" eaLnBrk="1" latinLnBrk="0" hangingPunct="1">
              <a:spcBef>
                <a:spcPct val="20000"/>
              </a:spcBef>
              <a:buFont typeface="Arial"/>
              <a:buChar char="•"/>
              <a:defRPr sz="2000" kern="1200">
                <a:solidFill>
                  <a:schemeClr val="tx1"/>
                </a:solidFill>
                <a:latin typeface="+mn-lt"/>
                <a:ea typeface="+mn-ea"/>
                <a:cs typeface="+mn-cs"/>
              </a:defRPr>
            </a:lvl6pPr>
            <a:lvl7pPr marL="2971453" indent="-228573" algn="l" defTabSz="457146" rtl="0" eaLnBrk="1" latinLnBrk="0" hangingPunct="1">
              <a:spcBef>
                <a:spcPct val="20000"/>
              </a:spcBef>
              <a:buFont typeface="Arial"/>
              <a:buChar char="•"/>
              <a:defRPr sz="2000" kern="1200">
                <a:solidFill>
                  <a:schemeClr val="tx1"/>
                </a:solidFill>
                <a:latin typeface="+mn-lt"/>
                <a:ea typeface="+mn-ea"/>
                <a:cs typeface="+mn-cs"/>
              </a:defRPr>
            </a:lvl7pPr>
            <a:lvl8pPr marL="3428599" indent="-228573" algn="l" defTabSz="457146" rtl="0" eaLnBrk="1" latinLnBrk="0" hangingPunct="1">
              <a:spcBef>
                <a:spcPct val="20000"/>
              </a:spcBef>
              <a:buFont typeface="Arial"/>
              <a:buChar char="•"/>
              <a:defRPr sz="2000" kern="1200">
                <a:solidFill>
                  <a:schemeClr val="tx1"/>
                </a:solidFill>
                <a:latin typeface="+mn-lt"/>
                <a:ea typeface="+mn-ea"/>
                <a:cs typeface="+mn-cs"/>
              </a:defRPr>
            </a:lvl8pPr>
            <a:lvl9pPr marL="3885746" indent="-228573" algn="l" defTabSz="457146"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IN" sz="2400" b="1" dirty="0"/>
              <a:t>	</a:t>
            </a:r>
            <a:r>
              <a:rPr lang="en-US" sz="2000" dirty="0">
                <a:latin typeface="Cambria" panose="02040503050406030204" pitchFamily="18" charset="0"/>
                <a:ea typeface="Cambria" panose="02040503050406030204" pitchFamily="18" charset="0"/>
                <a:cs typeface="Avenir"/>
                <a:sym typeface="Avenir"/>
              </a:rPr>
              <a:t>The COUNT() function is an aggregate function that returns the number of rows in a table. The COUNT() function allows you to count all rows or only rows that match a specified condition.</a:t>
            </a:r>
          </a:p>
          <a:p>
            <a:pPr marL="0" indent="0">
              <a:buNone/>
              <a:defRPr/>
            </a:pPr>
            <a:endParaRPr lang="en-US" sz="2000" dirty="0">
              <a:latin typeface="Cambria" panose="02040503050406030204" pitchFamily="18" charset="0"/>
              <a:ea typeface="Cambria" panose="02040503050406030204" pitchFamily="18" charset="0"/>
              <a:cs typeface="Avenir"/>
              <a:sym typeface="Avenir"/>
            </a:endParaRPr>
          </a:p>
          <a:p>
            <a:pPr marL="0" indent="0">
              <a:buNone/>
              <a:defRPr/>
            </a:pPr>
            <a:endParaRPr lang="en-US" sz="2400" dirty="0">
              <a:latin typeface="Cambria" panose="02040503050406030204" pitchFamily="18" charset="0"/>
              <a:ea typeface="Cambria" panose="02040503050406030204" pitchFamily="18" charset="0"/>
              <a:cs typeface="Avenir"/>
              <a:sym typeface="Avenir"/>
            </a:endParaRPr>
          </a:p>
          <a:p>
            <a:pPr marL="0" indent="0">
              <a:buNone/>
              <a:defRPr/>
            </a:pPr>
            <a:endParaRPr lang="en-US" sz="2400" dirty="0">
              <a:latin typeface="Cambria" pitchFamily="18" charset="0"/>
            </a:endParaRPr>
          </a:p>
          <a:p>
            <a:pPr marL="0" indent="0">
              <a:buNone/>
              <a:defRPr/>
            </a:pPr>
            <a:endParaRPr lang="en-US" sz="2400" dirty="0"/>
          </a:p>
          <a:p>
            <a:pPr marL="0" indent="0">
              <a:buNone/>
              <a:defRPr/>
            </a:pPr>
            <a:endParaRPr lang="en-US" sz="2400" dirty="0"/>
          </a:p>
          <a:p>
            <a:pPr marL="0" indent="0">
              <a:buNone/>
              <a:defRPr/>
            </a:pPr>
            <a:endParaRPr lang="en-US" sz="2400" dirty="0"/>
          </a:p>
        </p:txBody>
      </p:sp>
      <p:sp>
        <p:nvSpPr>
          <p:cNvPr id="11" name="Rectangle 10">
            <a:extLst>
              <a:ext uri="{FF2B5EF4-FFF2-40B4-BE49-F238E27FC236}">
                <a16:creationId xmlns:a16="http://schemas.microsoft.com/office/drawing/2014/main" xmlns="" id="{26E2AA09-054F-4E90-B51F-229A0628E152}"/>
              </a:ext>
            </a:extLst>
          </p:cNvPr>
          <p:cNvSpPr/>
          <p:nvPr/>
        </p:nvSpPr>
        <p:spPr>
          <a:xfrm rot="20810659">
            <a:off x="190495" y="2431744"/>
            <a:ext cx="586556" cy="402386"/>
          </a:xfrm>
          <a:prstGeom prst="rect">
            <a:avLst/>
          </a:prstGeom>
          <a:solidFill>
            <a:srgbClr val="19705D"/>
          </a:solidFill>
          <a:ln>
            <a:noFill/>
          </a:ln>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grpSp>
        <p:nvGrpSpPr>
          <p:cNvPr id="19" name="Group 18">
            <a:extLst>
              <a:ext uri="{FF2B5EF4-FFF2-40B4-BE49-F238E27FC236}">
                <a16:creationId xmlns:a16="http://schemas.microsoft.com/office/drawing/2014/main" xmlns="" id="{844BDBEC-638A-40B1-8145-71B841ED5C82}"/>
              </a:ext>
            </a:extLst>
          </p:cNvPr>
          <p:cNvGrpSpPr/>
          <p:nvPr/>
        </p:nvGrpSpPr>
        <p:grpSpPr>
          <a:xfrm>
            <a:off x="76200" y="4044596"/>
            <a:ext cx="8991600" cy="1060804"/>
            <a:chOff x="38446" y="1453796"/>
            <a:chExt cx="8991600" cy="1060804"/>
          </a:xfrm>
        </p:grpSpPr>
        <p:sp>
          <p:nvSpPr>
            <p:cNvPr id="20" name="Rectangle: Rounded Corners 17">
              <a:extLst>
                <a:ext uri="{FF2B5EF4-FFF2-40B4-BE49-F238E27FC236}">
                  <a16:creationId xmlns:a16="http://schemas.microsoft.com/office/drawing/2014/main" xmlns="" id="{78916409-3E61-4A35-B112-71B625374F5D}"/>
                </a:ext>
              </a:extLst>
            </p:cNvPr>
            <p:cNvSpPr/>
            <p:nvPr/>
          </p:nvSpPr>
          <p:spPr>
            <a:xfrm>
              <a:off x="38446" y="1453796"/>
              <a:ext cx="8966998"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21" name="Rectangle: Rounded Corners 18">
              <a:extLst>
                <a:ext uri="{FF2B5EF4-FFF2-40B4-BE49-F238E27FC236}">
                  <a16:creationId xmlns:a16="http://schemas.microsoft.com/office/drawing/2014/main" xmlns="" id="{9E4EF90B-6BB0-4B6D-9317-E66C93F4DD18}"/>
                </a:ext>
              </a:extLst>
            </p:cNvPr>
            <p:cNvSpPr/>
            <p:nvPr/>
          </p:nvSpPr>
          <p:spPr>
            <a:xfrm>
              <a:off x="60474" y="1823393"/>
              <a:ext cx="8969572" cy="69120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buClr>
                  <a:schemeClr val="dk1"/>
                </a:buClr>
                <a:buSzPts val="1100"/>
              </a:pPr>
              <a:r>
                <a:rPr lang="en-US" b="1" dirty="0">
                  <a:solidFill>
                    <a:schemeClr val="dk1"/>
                  </a:solidFill>
                  <a:latin typeface="Courier New"/>
                  <a:ea typeface="Courier New"/>
                  <a:cs typeface="Courier New"/>
                  <a:sym typeface="Courier New"/>
                </a:rPr>
                <a:t>SELECT COUNT</a:t>
              </a:r>
              <a:r>
                <a:rPr lang="en-US" dirty="0">
                  <a:solidFill>
                    <a:srgbClr val="666600"/>
                  </a:solidFill>
                  <a:latin typeface="Courier New"/>
                  <a:ea typeface="Courier New"/>
                  <a:cs typeface="Courier New"/>
                  <a:sym typeface="Courier New"/>
                </a:rPr>
                <a:t>([</a:t>
              </a:r>
              <a:r>
                <a:rPr lang="en-US" dirty="0">
                  <a:solidFill>
                    <a:schemeClr val="dk1"/>
                  </a:solidFill>
                  <a:latin typeface="Courier New"/>
                  <a:ea typeface="Courier New"/>
                  <a:cs typeface="Courier New"/>
                  <a:sym typeface="Courier New"/>
                </a:rPr>
                <a:t>DISTINCT</a:t>
              </a:r>
              <a:r>
                <a:rPr lang="en-US" dirty="0">
                  <a:solidFill>
                    <a:srgbClr val="666600"/>
                  </a:solidFill>
                  <a:latin typeface="Courier New"/>
                  <a:ea typeface="Courier New"/>
                  <a:cs typeface="Courier New"/>
                  <a:sym typeface="Courier New"/>
                </a:rPr>
                <a:t>]</a:t>
              </a:r>
              <a:r>
                <a:rPr lang="en-US" dirty="0">
                  <a:solidFill>
                    <a:schemeClr val="dk1"/>
                  </a:solidFill>
                  <a:latin typeface="Courier New"/>
                  <a:ea typeface="Courier New"/>
                  <a:cs typeface="Courier New"/>
                  <a:sym typeface="Courier New"/>
                </a:rPr>
                <a:t> </a:t>
              </a:r>
              <a:r>
                <a:rPr lang="en-US" dirty="0" err="1">
                  <a:solidFill>
                    <a:schemeClr val="dk1"/>
                  </a:solidFill>
                  <a:latin typeface="Courier New"/>
                  <a:ea typeface="Courier New"/>
                  <a:cs typeface="Courier New"/>
                  <a:sym typeface="Courier New"/>
                </a:rPr>
                <a:t>field_name</a:t>
              </a:r>
              <a:r>
                <a:rPr lang="en-US" dirty="0">
                  <a:solidFill>
                    <a:srgbClr val="666600"/>
                  </a:solidFill>
                  <a:latin typeface="Courier New"/>
                  <a:ea typeface="Courier New"/>
                  <a:cs typeface="Courier New"/>
                  <a:sym typeface="Courier New"/>
                </a:rPr>
                <a:t>) </a:t>
              </a:r>
              <a:r>
                <a:rPr lang="en-US" b="1" dirty="0">
                  <a:solidFill>
                    <a:schemeClr val="dk1"/>
                  </a:solidFill>
                  <a:latin typeface="Courier New"/>
                  <a:ea typeface="Courier New"/>
                  <a:cs typeface="Courier New"/>
                  <a:sym typeface="Courier New"/>
                </a:rPr>
                <a:t>FROM</a:t>
              </a:r>
              <a:r>
                <a:rPr lang="en-US" dirty="0">
                  <a:solidFill>
                    <a:schemeClr val="dk1"/>
                  </a:solidFill>
                  <a:latin typeface="Courier New"/>
                  <a:ea typeface="Courier New"/>
                  <a:cs typeface="Courier New"/>
                  <a:sym typeface="Courier New"/>
                </a:rPr>
                <a:t> </a:t>
              </a:r>
              <a:r>
                <a:rPr lang="en-US" dirty="0" err="1">
                  <a:solidFill>
                    <a:schemeClr val="dk1"/>
                  </a:solidFill>
                  <a:latin typeface="Courier New"/>
                  <a:ea typeface="Courier New"/>
                  <a:cs typeface="Courier New"/>
                  <a:sym typeface="Courier New"/>
                </a:rPr>
                <a:t>target_table</a:t>
              </a:r>
              <a:r>
                <a:rPr lang="en-US" dirty="0">
                  <a:solidFill>
                    <a:srgbClr val="666600"/>
                  </a:solidFill>
                  <a:latin typeface="Courier New"/>
                  <a:ea typeface="Courier New"/>
                  <a:cs typeface="Courier New"/>
                  <a:sym typeface="Courier New"/>
                </a:rPr>
                <a:t>[</a:t>
              </a:r>
              <a:r>
                <a:rPr lang="en-US" b="1" dirty="0">
                  <a:solidFill>
                    <a:schemeClr val="dk1"/>
                  </a:solidFill>
                  <a:latin typeface="Courier New"/>
                  <a:ea typeface="Courier New"/>
                  <a:cs typeface="Courier New"/>
                  <a:sym typeface="Courier New"/>
                </a:rPr>
                <a:t>WHERE</a:t>
              </a:r>
              <a:r>
                <a:rPr lang="en-US" dirty="0">
                  <a:solidFill>
                    <a:schemeClr val="dk1"/>
                  </a:solidFill>
                  <a:latin typeface="Courier New"/>
                  <a:ea typeface="Courier New"/>
                  <a:cs typeface="Courier New"/>
                  <a:sym typeface="Courier New"/>
                </a:rPr>
                <a:t> </a:t>
              </a:r>
              <a:r>
                <a:rPr lang="en-US" dirty="0" err="1">
                  <a:solidFill>
                    <a:schemeClr val="dk1"/>
                  </a:solidFill>
                  <a:latin typeface="Courier New"/>
                  <a:ea typeface="Courier New"/>
                  <a:cs typeface="Courier New"/>
                  <a:sym typeface="Courier New"/>
                </a:rPr>
                <a:t>test_expr</a:t>
              </a:r>
              <a:r>
                <a:rPr lang="en-US" dirty="0">
                  <a:solidFill>
                    <a:srgbClr val="666600"/>
                  </a:solidFill>
                  <a:latin typeface="Courier New"/>
                  <a:ea typeface="Courier New"/>
                  <a:cs typeface="Courier New"/>
                  <a:sym typeface="Courier New"/>
                </a:rPr>
                <a:t>];</a:t>
              </a:r>
              <a:endParaRPr lang="en-US" b="1" dirty="0">
                <a:latin typeface="Courier New"/>
                <a:ea typeface="Courier New"/>
                <a:cs typeface="Courier New"/>
                <a:sym typeface="Courier New"/>
              </a:endParaRPr>
            </a:p>
          </p:txBody>
        </p:sp>
      </p:grpSp>
      <p:sp>
        <p:nvSpPr>
          <p:cNvPr id="16" name="Title 1">
            <a:extLst>
              <a:ext uri="{FF2B5EF4-FFF2-40B4-BE49-F238E27FC236}">
                <a16:creationId xmlns:a16="http://schemas.microsoft.com/office/drawing/2014/main" xmlns="" id="{8164DF60-6E7F-41F9-9DBF-C40EE00845A7}"/>
              </a:ext>
            </a:extLst>
          </p:cNvPr>
          <p:cNvSpPr txBox="1">
            <a:spLocks/>
          </p:cNvSpPr>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COUNT() Function</a:t>
            </a:r>
          </a:p>
          <a:p>
            <a:pPr algn="l"/>
            <a:endParaRPr lang="en-US" sz="2400" b="1" dirty="0">
              <a:latin typeface="Cambria" pitchFamily="18" charset="0"/>
            </a:endParaRPr>
          </a:p>
        </p:txBody>
      </p:sp>
      <p:sp>
        <p:nvSpPr>
          <p:cNvPr id="5" name="Rectangle 4">
            <a:extLst>
              <a:ext uri="{FF2B5EF4-FFF2-40B4-BE49-F238E27FC236}">
                <a16:creationId xmlns:a16="http://schemas.microsoft.com/office/drawing/2014/main" xmlns="" id="{A5A6B886-C48D-4A4F-A753-2C505F847C60}"/>
              </a:ext>
            </a:extLst>
          </p:cNvPr>
          <p:cNvSpPr/>
          <p:nvPr/>
        </p:nvSpPr>
        <p:spPr>
          <a:xfrm>
            <a:off x="2895600" y="5486400"/>
            <a:ext cx="6147598" cy="923330"/>
          </a:xfrm>
          <a:prstGeom prst="rect">
            <a:avLst/>
          </a:prstGeom>
        </p:spPr>
        <p:txBody>
          <a:bodyPr wrap="square">
            <a:spAutoFit/>
          </a:bodyPr>
          <a:lstStyle/>
          <a:p>
            <a:r>
              <a:rPr lang="en-US" dirty="0">
                <a:latin typeface="Cambria" panose="02040503050406030204" pitchFamily="18" charset="0"/>
                <a:ea typeface="Cambria" panose="02040503050406030204" pitchFamily="18" charset="0"/>
              </a:rPr>
              <a:t>The </a:t>
            </a:r>
            <a:r>
              <a:rPr lang="en-US" b="1" dirty="0">
                <a:latin typeface="Cambria" panose="02040503050406030204" pitchFamily="18" charset="0"/>
                <a:ea typeface="Cambria" panose="02040503050406030204" pitchFamily="18" charset="0"/>
              </a:rPr>
              <a:t>COUNT(DISTINCT expression)</a:t>
            </a:r>
            <a:r>
              <a:rPr lang="en-US" dirty="0">
                <a:latin typeface="Cambria" panose="02040503050406030204" pitchFamily="18" charset="0"/>
                <a:ea typeface="Cambria" panose="02040503050406030204" pitchFamily="18" charset="0"/>
              </a:rPr>
              <a:t> returns the number of distinct rows that do not contain </a:t>
            </a:r>
            <a:r>
              <a:rPr lang="en-US" b="1" dirty="0">
                <a:latin typeface="Cambria" panose="02040503050406030204" pitchFamily="18" charset="0"/>
                <a:ea typeface="Cambria" panose="02040503050406030204" pitchFamily="18" charset="0"/>
              </a:rPr>
              <a:t>NULL</a:t>
            </a:r>
            <a:r>
              <a:rPr lang="en-US" dirty="0">
                <a:latin typeface="Cambria" panose="02040503050406030204" pitchFamily="18" charset="0"/>
                <a:ea typeface="Cambria" panose="02040503050406030204" pitchFamily="18" charset="0"/>
              </a:rPr>
              <a:t> values as the result of the expression.</a:t>
            </a:r>
          </a:p>
        </p:txBody>
      </p:sp>
      <p:cxnSp>
        <p:nvCxnSpPr>
          <p:cNvPr id="18" name="Connector: Elbow 17">
            <a:extLst>
              <a:ext uri="{FF2B5EF4-FFF2-40B4-BE49-F238E27FC236}">
                <a16:creationId xmlns:a16="http://schemas.microsoft.com/office/drawing/2014/main" xmlns="" id="{7A4BA03A-201D-4340-8FA0-7C45FDC1F39D}"/>
              </a:ext>
            </a:extLst>
          </p:cNvPr>
          <p:cNvCxnSpPr>
            <a:cxnSpLocks/>
          </p:cNvCxnSpPr>
          <p:nvPr/>
        </p:nvCxnSpPr>
        <p:spPr>
          <a:xfrm rot="10800000">
            <a:off x="1828800" y="5118785"/>
            <a:ext cx="914400" cy="729086"/>
          </a:xfrm>
          <a:prstGeom prst="bentConnector3">
            <a:avLst>
              <a:gd name="adj1" fmla="val 100516"/>
            </a:avLst>
          </a:prstGeom>
          <a:ln w="635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9978142"/>
      </p:ext>
    </p:extLst>
  </p:cSld>
  <p:clrMapOvr>
    <a:masterClrMapping/>
  </p:clrMapOvr>
  <p:transition>
    <p:wipe dir="u"/>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80C65C52-0D83-4E8C-8D1B-4A141E7E491E}"/>
              </a:ext>
            </a:extLst>
          </p:cNvPr>
          <p:cNvSpPr/>
          <p:nvPr/>
        </p:nvSpPr>
        <p:spPr>
          <a:xfrm>
            <a:off x="0" y="1066800"/>
            <a:ext cx="9144000" cy="1631216"/>
          </a:xfrm>
          <a:prstGeom prst="rect">
            <a:avLst/>
          </a:prstGeom>
          <a:solidFill>
            <a:schemeClr val="accent6">
              <a:lumMod val="20000"/>
              <a:lumOff val="80000"/>
            </a:schemeClr>
          </a:solidFill>
        </p:spPr>
        <p:txBody>
          <a:bodyPr wrap="square">
            <a:spAutoFit/>
          </a:bodyPr>
          <a:lstStyle/>
          <a:p>
            <a:pPr algn="ctr" defTabSz="736530" eaLnBrk="0" fontAlgn="base" hangingPunct="0">
              <a:spcAft>
                <a:spcPct val="0"/>
              </a:spcAft>
            </a:pPr>
            <a:endParaRPr lang="en-US" sz="2000" dirty="0">
              <a:solidFill>
                <a:prstClr val="black"/>
              </a:solidFill>
              <a:latin typeface="Cambria" pitchFamily="18" charset="0"/>
              <a:ea typeface="Tahoma" pitchFamily="34" charset="0"/>
              <a:cs typeface="Tahoma" pitchFamily="34" charset="0"/>
            </a:endParaRPr>
          </a:p>
          <a:p>
            <a:pPr algn="ctr" defTabSz="736530" eaLnBrk="0" fontAlgn="base" hangingPunct="0">
              <a:spcAft>
                <a:spcPct val="0"/>
              </a:spcAft>
            </a:pPr>
            <a:r>
              <a:rPr lang="en-US" sz="2000" dirty="0">
                <a:solidFill>
                  <a:prstClr val="black"/>
                </a:solidFill>
                <a:latin typeface="Cambria" pitchFamily="18" charset="0"/>
                <a:ea typeface="Tahoma" pitchFamily="34" charset="0"/>
                <a:cs typeface="Tahoma" pitchFamily="34" charset="0"/>
              </a:rPr>
              <a:t>If you want to count the total number of observation, you can use the count function as follows:</a:t>
            </a:r>
          </a:p>
          <a:p>
            <a:pPr algn="ctr" defTabSz="736530" eaLnBrk="0" fontAlgn="base" hangingPunct="0">
              <a:spcAft>
                <a:spcPct val="0"/>
              </a:spcAft>
            </a:pPr>
            <a:endParaRPr lang="en-US" sz="2000" dirty="0">
              <a:solidFill>
                <a:prstClr val="black"/>
              </a:solidFill>
              <a:latin typeface="Cambria" pitchFamily="18" charset="0"/>
              <a:ea typeface="Tahoma" pitchFamily="34" charset="0"/>
              <a:cs typeface="Tahoma" pitchFamily="34" charset="0"/>
            </a:endParaRPr>
          </a:p>
          <a:p>
            <a:pPr algn="ctr" defTabSz="736530" eaLnBrk="0" fontAlgn="base" hangingPunct="0">
              <a:spcAft>
                <a:spcPct val="0"/>
              </a:spcAft>
            </a:pPr>
            <a:endParaRPr lang="en-US" sz="2000" dirty="0">
              <a:solidFill>
                <a:prstClr val="black"/>
              </a:solidFill>
              <a:latin typeface="Cambria" pitchFamily="18" charset="0"/>
              <a:ea typeface="Tahoma" pitchFamily="34" charset="0"/>
              <a:cs typeface="Tahoma" pitchFamily="34" charset="0"/>
            </a:endParaRPr>
          </a:p>
        </p:txBody>
      </p:sp>
      <p:grpSp>
        <p:nvGrpSpPr>
          <p:cNvPr id="12" name="Group 11">
            <a:extLst>
              <a:ext uri="{FF2B5EF4-FFF2-40B4-BE49-F238E27FC236}">
                <a16:creationId xmlns:a16="http://schemas.microsoft.com/office/drawing/2014/main" xmlns="" id="{0F580E49-22A7-42EC-963F-95219C7B18B9}"/>
              </a:ext>
            </a:extLst>
          </p:cNvPr>
          <p:cNvGrpSpPr/>
          <p:nvPr/>
        </p:nvGrpSpPr>
        <p:grpSpPr>
          <a:xfrm>
            <a:off x="76200" y="2493200"/>
            <a:ext cx="8991600" cy="1060804"/>
            <a:chOff x="38446" y="1453796"/>
            <a:chExt cx="8991600" cy="1060804"/>
          </a:xfrm>
        </p:grpSpPr>
        <p:sp>
          <p:nvSpPr>
            <p:cNvPr id="13" name="Rectangle: Rounded Corners 17">
              <a:extLst>
                <a:ext uri="{FF2B5EF4-FFF2-40B4-BE49-F238E27FC236}">
                  <a16:creationId xmlns:a16="http://schemas.microsoft.com/office/drawing/2014/main" xmlns="" id="{C9902E9A-CE59-408E-BDB9-84AA07CAC7DC}"/>
                </a:ext>
              </a:extLst>
            </p:cNvPr>
            <p:cNvSpPr/>
            <p:nvPr/>
          </p:nvSpPr>
          <p:spPr>
            <a:xfrm>
              <a:off x="38446" y="1453796"/>
              <a:ext cx="8966998"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4" name="Rectangle: Rounded Corners 18">
              <a:extLst>
                <a:ext uri="{FF2B5EF4-FFF2-40B4-BE49-F238E27FC236}">
                  <a16:creationId xmlns:a16="http://schemas.microsoft.com/office/drawing/2014/main" xmlns="" id="{84A45E37-627E-4B04-9D96-727469BDCCA0}"/>
                </a:ext>
              </a:extLst>
            </p:cNvPr>
            <p:cNvSpPr/>
            <p:nvPr/>
          </p:nvSpPr>
          <p:spPr>
            <a:xfrm>
              <a:off x="60474" y="1823393"/>
              <a:ext cx="8969572" cy="69120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139700" lvl="0" algn="ctr">
                <a:lnSpc>
                  <a:spcPct val="130000"/>
                </a:lnSpc>
              </a:pPr>
              <a:r>
                <a:rPr lang="en-US" b="1" dirty="0">
                  <a:solidFill>
                    <a:schemeClr val="dk1"/>
                  </a:solidFill>
                  <a:latin typeface="Courier New"/>
                  <a:ea typeface="Courier New"/>
                  <a:cs typeface="Courier New"/>
                  <a:sym typeface="Courier New"/>
                </a:rPr>
                <a:t>SELECT</a:t>
              </a:r>
              <a:r>
                <a:rPr lang="en-US" dirty="0">
                  <a:solidFill>
                    <a:schemeClr val="dk1"/>
                  </a:solidFill>
                  <a:latin typeface="Courier New"/>
                  <a:ea typeface="Courier New"/>
                  <a:cs typeface="Courier New"/>
                  <a:sym typeface="Courier New"/>
                </a:rPr>
                <a:t> COUNT(*) </a:t>
              </a:r>
              <a:r>
                <a:rPr lang="en-US" b="1" dirty="0">
                  <a:solidFill>
                    <a:schemeClr val="dk1"/>
                  </a:solidFill>
                  <a:latin typeface="Courier New"/>
                  <a:ea typeface="Courier New"/>
                  <a:cs typeface="Courier New"/>
                  <a:sym typeface="Courier New"/>
                </a:rPr>
                <a:t>FROM</a:t>
              </a:r>
              <a:r>
                <a:rPr lang="en-US" dirty="0">
                  <a:solidFill>
                    <a:schemeClr val="dk1"/>
                  </a:solidFill>
                  <a:latin typeface="Courier New"/>
                  <a:ea typeface="Courier New"/>
                  <a:cs typeface="Courier New"/>
                  <a:sym typeface="Courier New"/>
                </a:rPr>
                <a:t> </a:t>
              </a:r>
              <a:r>
                <a:rPr lang="en-US" dirty="0" err="1">
                  <a:solidFill>
                    <a:schemeClr val="dk1"/>
                  </a:solidFill>
                  <a:latin typeface="Courier New"/>
                  <a:ea typeface="Courier New"/>
                  <a:cs typeface="Courier New"/>
                  <a:sym typeface="Courier New"/>
                </a:rPr>
                <a:t>my_sales</a:t>
              </a:r>
              <a:r>
                <a:rPr lang="en-US" dirty="0">
                  <a:solidFill>
                    <a:schemeClr val="dk1"/>
                  </a:solidFill>
                  <a:latin typeface="Courier New"/>
                  <a:ea typeface="Courier New"/>
                  <a:cs typeface="Courier New"/>
                  <a:sym typeface="Courier New"/>
                </a:rPr>
                <a:t>;</a:t>
              </a:r>
            </a:p>
          </p:txBody>
        </p:sp>
      </p:grpSp>
      <p:sp>
        <p:nvSpPr>
          <p:cNvPr id="3" name="Rectangle 2">
            <a:extLst>
              <a:ext uri="{FF2B5EF4-FFF2-40B4-BE49-F238E27FC236}">
                <a16:creationId xmlns:a16="http://schemas.microsoft.com/office/drawing/2014/main" xmlns="" id="{BB37E385-FC13-46BB-9B36-BB2447262648}"/>
              </a:ext>
            </a:extLst>
          </p:cNvPr>
          <p:cNvSpPr/>
          <p:nvPr/>
        </p:nvSpPr>
        <p:spPr>
          <a:xfrm>
            <a:off x="990600" y="4029849"/>
            <a:ext cx="877163" cy="369332"/>
          </a:xfrm>
          <a:prstGeom prst="rect">
            <a:avLst/>
          </a:prstGeom>
        </p:spPr>
        <p:txBody>
          <a:bodyPr wrap="none">
            <a:spAutoFit/>
          </a:bodyPr>
          <a:lstStyle/>
          <a:p>
            <a:r>
              <a:rPr lang="en-IN" dirty="0">
                <a:latin typeface="Cambria" panose="02040503050406030204" pitchFamily="18" charset="0"/>
                <a:ea typeface="Cambria" panose="02040503050406030204" pitchFamily="18" charset="0"/>
              </a:rPr>
              <a:t>Output</a:t>
            </a:r>
          </a:p>
        </p:txBody>
      </p:sp>
      <p:cxnSp>
        <p:nvCxnSpPr>
          <p:cNvPr id="5" name="Straight Arrow Connector 4">
            <a:extLst>
              <a:ext uri="{FF2B5EF4-FFF2-40B4-BE49-F238E27FC236}">
                <a16:creationId xmlns:a16="http://schemas.microsoft.com/office/drawing/2014/main" xmlns="" id="{1B238C87-B71B-4C11-AAA4-1B6FE863B898}"/>
              </a:ext>
            </a:extLst>
          </p:cNvPr>
          <p:cNvCxnSpPr/>
          <p:nvPr/>
        </p:nvCxnSpPr>
        <p:spPr>
          <a:xfrm>
            <a:off x="2057400" y="4267200"/>
            <a:ext cx="1219200" cy="0"/>
          </a:xfrm>
          <a:prstGeom prst="straightConnector1">
            <a:avLst/>
          </a:prstGeom>
          <a:ln>
            <a:solidFill>
              <a:srgbClr val="EF8A3F"/>
            </a:solidFill>
            <a:tailEnd type="triangle"/>
          </a:ln>
        </p:spPr>
        <p:style>
          <a:lnRef idx="2">
            <a:schemeClr val="accent1"/>
          </a:lnRef>
          <a:fillRef idx="0">
            <a:schemeClr val="accent1"/>
          </a:fillRef>
          <a:effectRef idx="1">
            <a:schemeClr val="accent1"/>
          </a:effectRef>
          <a:fontRef idx="minor">
            <a:schemeClr val="tx1"/>
          </a:fontRef>
        </p:style>
      </p:cxnSp>
      <p:sp>
        <p:nvSpPr>
          <p:cNvPr id="10" name="Title 1">
            <a:extLst>
              <a:ext uri="{FF2B5EF4-FFF2-40B4-BE49-F238E27FC236}">
                <a16:creationId xmlns:a16="http://schemas.microsoft.com/office/drawing/2014/main" xmlns="" id="{177B0893-80E4-4CFD-8EB3-B874D2FCA49F}"/>
              </a:ext>
            </a:extLst>
          </p:cNvPr>
          <p:cNvSpPr txBox="1">
            <a:spLocks/>
          </p:cNvSpPr>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COUNT() Function</a:t>
            </a:r>
          </a:p>
          <a:p>
            <a:pPr algn="l"/>
            <a:endParaRPr lang="en-US" sz="2400" b="1" dirty="0">
              <a:latin typeface="Cambria" pitchFamily="18" charset="0"/>
            </a:endParaRPr>
          </a:p>
        </p:txBody>
      </p:sp>
      <p:pic>
        <p:nvPicPr>
          <p:cNvPr id="16" name="Google Shape;171;p36">
            <a:extLst>
              <a:ext uri="{FF2B5EF4-FFF2-40B4-BE49-F238E27FC236}">
                <a16:creationId xmlns:a16="http://schemas.microsoft.com/office/drawing/2014/main" xmlns="" id="{5899EF34-C157-42D8-9D2A-75B146FC7E95}"/>
              </a:ext>
            </a:extLst>
          </p:cNvPr>
          <p:cNvPicPr preferRelativeResize="0"/>
          <p:nvPr/>
        </p:nvPicPr>
        <p:blipFill rotWithShape="1">
          <a:blip r:embed="rId4">
            <a:alphaModFix/>
          </a:blip>
          <a:srcRect t="61237" r="74847"/>
          <a:stretch/>
        </p:blipFill>
        <p:spPr>
          <a:xfrm>
            <a:off x="3733800" y="4029849"/>
            <a:ext cx="1340425" cy="685800"/>
          </a:xfrm>
          <a:prstGeom prst="rect">
            <a:avLst/>
          </a:prstGeom>
          <a:noFill/>
          <a:ln w="9525" cap="flat" cmpd="sng">
            <a:solidFill>
              <a:srgbClr val="000000"/>
            </a:solidFill>
            <a:prstDash val="solid"/>
            <a:round/>
            <a:headEnd type="none" w="sm" len="sm"/>
            <a:tailEnd type="none" w="sm" len="sm"/>
          </a:ln>
        </p:spPr>
      </p:pic>
      <p:sp>
        <p:nvSpPr>
          <p:cNvPr id="4" name="Rectangle 3">
            <a:extLst>
              <a:ext uri="{FF2B5EF4-FFF2-40B4-BE49-F238E27FC236}">
                <a16:creationId xmlns:a16="http://schemas.microsoft.com/office/drawing/2014/main" xmlns="" id="{1EFAA0EE-E0D9-4BCC-8ED3-A47B2197F06F}"/>
              </a:ext>
            </a:extLst>
          </p:cNvPr>
          <p:cNvSpPr/>
          <p:nvPr/>
        </p:nvSpPr>
        <p:spPr>
          <a:xfrm>
            <a:off x="3657600" y="4857586"/>
            <a:ext cx="2194516" cy="646331"/>
          </a:xfrm>
          <a:prstGeom prst="rect">
            <a:avLst/>
          </a:prstGeom>
        </p:spPr>
        <p:txBody>
          <a:bodyPr wrap="square">
            <a:spAutoFit/>
          </a:bodyPr>
          <a:lstStyle/>
          <a:p>
            <a:r>
              <a:rPr lang="en-US" dirty="0">
                <a:latin typeface="Cambria" panose="02040503050406030204" pitchFamily="18" charset="0"/>
                <a:ea typeface="Cambria" panose="02040503050406030204" pitchFamily="18" charset="0"/>
              </a:rPr>
              <a:t>The total number of observation is 9</a:t>
            </a:r>
          </a:p>
        </p:txBody>
      </p:sp>
    </p:spTree>
    <p:custDataLst>
      <p:tags r:id="rId1"/>
    </p:custDataLst>
    <p:extLst>
      <p:ext uri="{BB962C8B-B14F-4D97-AF65-F5344CB8AC3E}">
        <p14:creationId xmlns:p14="http://schemas.microsoft.com/office/powerpoint/2010/main" val="1562916609"/>
      </p:ext>
    </p:extLst>
  </p:cSld>
  <p:clrMapOvr>
    <a:masterClrMapping/>
  </p:clrMapOvr>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80C65C52-0D83-4E8C-8D1B-4A141E7E491E}"/>
              </a:ext>
            </a:extLst>
          </p:cNvPr>
          <p:cNvSpPr/>
          <p:nvPr/>
        </p:nvSpPr>
        <p:spPr>
          <a:xfrm>
            <a:off x="0" y="1066800"/>
            <a:ext cx="9144000" cy="1631216"/>
          </a:xfrm>
          <a:prstGeom prst="rect">
            <a:avLst/>
          </a:prstGeom>
          <a:solidFill>
            <a:schemeClr val="accent6">
              <a:lumMod val="20000"/>
              <a:lumOff val="80000"/>
            </a:schemeClr>
          </a:solidFill>
        </p:spPr>
        <p:txBody>
          <a:bodyPr wrap="square">
            <a:spAutoFit/>
          </a:bodyPr>
          <a:lstStyle/>
          <a:p>
            <a:pPr algn="ctr" defTabSz="736530" eaLnBrk="0" fontAlgn="base" hangingPunct="0">
              <a:spcAft>
                <a:spcPct val="0"/>
              </a:spcAft>
            </a:pPr>
            <a:endParaRPr lang="en-US" sz="2000" dirty="0">
              <a:solidFill>
                <a:prstClr val="black"/>
              </a:solidFill>
              <a:latin typeface="Cambria" pitchFamily="18" charset="0"/>
              <a:ea typeface="Tahoma" pitchFamily="34" charset="0"/>
              <a:cs typeface="Tahoma" pitchFamily="34" charset="0"/>
            </a:endParaRPr>
          </a:p>
          <a:p>
            <a:pPr algn="ctr" defTabSz="736530" eaLnBrk="0" fontAlgn="base" hangingPunct="0">
              <a:spcAft>
                <a:spcPct val="0"/>
              </a:spcAft>
            </a:pPr>
            <a:r>
              <a:rPr lang="en-US" sz="2000" dirty="0">
                <a:solidFill>
                  <a:prstClr val="black"/>
                </a:solidFill>
                <a:latin typeface="Cambria" pitchFamily="18" charset="0"/>
                <a:ea typeface="Tahoma" pitchFamily="34" charset="0"/>
                <a:cs typeface="Tahoma" pitchFamily="34" charset="0"/>
              </a:rPr>
              <a:t>If you want to total a set of values, then call the SUM function to get the result. However, it returns NULL when no matching rows exist in the table.</a:t>
            </a:r>
          </a:p>
          <a:p>
            <a:pPr algn="ctr" defTabSz="736530" eaLnBrk="0" fontAlgn="base" hangingPunct="0">
              <a:spcAft>
                <a:spcPct val="0"/>
              </a:spcAft>
            </a:pPr>
            <a:endParaRPr lang="en-US" sz="2000" dirty="0">
              <a:solidFill>
                <a:prstClr val="black"/>
              </a:solidFill>
              <a:latin typeface="Cambria" pitchFamily="18" charset="0"/>
              <a:ea typeface="Tahoma" pitchFamily="34" charset="0"/>
              <a:cs typeface="Tahoma" pitchFamily="34" charset="0"/>
            </a:endParaRPr>
          </a:p>
          <a:p>
            <a:pPr algn="ctr" defTabSz="736530" eaLnBrk="0" fontAlgn="base" hangingPunct="0">
              <a:spcAft>
                <a:spcPct val="0"/>
              </a:spcAft>
            </a:pPr>
            <a:endParaRPr lang="en-US" sz="2000" dirty="0">
              <a:solidFill>
                <a:prstClr val="black"/>
              </a:solidFill>
              <a:latin typeface="Cambria" pitchFamily="18" charset="0"/>
              <a:ea typeface="Tahoma" pitchFamily="34" charset="0"/>
              <a:cs typeface="Tahoma" pitchFamily="34" charset="0"/>
            </a:endParaRPr>
          </a:p>
        </p:txBody>
      </p:sp>
      <p:grpSp>
        <p:nvGrpSpPr>
          <p:cNvPr id="12" name="Group 11">
            <a:extLst>
              <a:ext uri="{FF2B5EF4-FFF2-40B4-BE49-F238E27FC236}">
                <a16:creationId xmlns:a16="http://schemas.microsoft.com/office/drawing/2014/main" xmlns="" id="{0F580E49-22A7-42EC-963F-95219C7B18B9}"/>
              </a:ext>
            </a:extLst>
          </p:cNvPr>
          <p:cNvGrpSpPr/>
          <p:nvPr/>
        </p:nvGrpSpPr>
        <p:grpSpPr>
          <a:xfrm>
            <a:off x="76200" y="2493200"/>
            <a:ext cx="8991600" cy="1060804"/>
            <a:chOff x="38446" y="1453796"/>
            <a:chExt cx="8991600" cy="1060804"/>
          </a:xfrm>
        </p:grpSpPr>
        <p:sp>
          <p:nvSpPr>
            <p:cNvPr id="13" name="Rectangle: Rounded Corners 17">
              <a:extLst>
                <a:ext uri="{FF2B5EF4-FFF2-40B4-BE49-F238E27FC236}">
                  <a16:creationId xmlns:a16="http://schemas.microsoft.com/office/drawing/2014/main" xmlns="" id="{C9902E9A-CE59-408E-BDB9-84AA07CAC7DC}"/>
                </a:ext>
              </a:extLst>
            </p:cNvPr>
            <p:cNvSpPr/>
            <p:nvPr/>
          </p:nvSpPr>
          <p:spPr>
            <a:xfrm>
              <a:off x="38446" y="1453796"/>
              <a:ext cx="8966998"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4" name="Rectangle: Rounded Corners 18">
              <a:extLst>
                <a:ext uri="{FF2B5EF4-FFF2-40B4-BE49-F238E27FC236}">
                  <a16:creationId xmlns:a16="http://schemas.microsoft.com/office/drawing/2014/main" xmlns="" id="{84A45E37-627E-4B04-9D96-727469BDCCA0}"/>
                </a:ext>
              </a:extLst>
            </p:cNvPr>
            <p:cNvSpPr/>
            <p:nvPr/>
          </p:nvSpPr>
          <p:spPr>
            <a:xfrm>
              <a:off x="60474" y="1823393"/>
              <a:ext cx="8969572" cy="69120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39700" marR="139700" lvl="0" indent="-139700" algn="ctr">
                <a:lnSpc>
                  <a:spcPct val="130000"/>
                </a:lnSpc>
              </a:pPr>
              <a:r>
                <a:rPr lang="en-US" b="1" dirty="0">
                  <a:solidFill>
                    <a:schemeClr val="dk1"/>
                  </a:solidFill>
                  <a:latin typeface="Courier New"/>
                  <a:ea typeface="Courier New"/>
                  <a:cs typeface="Courier New"/>
                  <a:sym typeface="Courier New"/>
                </a:rPr>
                <a:t>SELECT SUM</a:t>
              </a:r>
              <a:r>
                <a:rPr lang="en-US" b="1" dirty="0">
                  <a:solidFill>
                    <a:srgbClr val="666600"/>
                  </a:solidFill>
                  <a:latin typeface="Courier New"/>
                  <a:ea typeface="Courier New"/>
                  <a:cs typeface="Courier New"/>
                  <a:sym typeface="Courier New"/>
                </a:rPr>
                <a:t>(</a:t>
              </a:r>
              <a:r>
                <a:rPr lang="en-US" dirty="0" err="1">
                  <a:solidFill>
                    <a:schemeClr val="dk1"/>
                  </a:solidFill>
                  <a:latin typeface="Courier New"/>
                  <a:ea typeface="Courier New"/>
                  <a:cs typeface="Courier New"/>
                  <a:sym typeface="Courier New"/>
                </a:rPr>
                <a:t>field_name</a:t>
              </a:r>
              <a:r>
                <a:rPr lang="en-US" b="1" dirty="0">
                  <a:solidFill>
                    <a:srgbClr val="666600"/>
                  </a:solidFill>
                  <a:latin typeface="Courier New"/>
                  <a:ea typeface="Courier New"/>
                  <a:cs typeface="Courier New"/>
                  <a:sym typeface="Courier New"/>
                </a:rPr>
                <a:t>)</a:t>
              </a:r>
              <a:r>
                <a:rPr lang="en-US" dirty="0">
                  <a:solidFill>
                    <a:schemeClr val="dk1"/>
                  </a:solidFill>
                  <a:latin typeface="Courier New"/>
                  <a:ea typeface="Courier New"/>
                  <a:cs typeface="Courier New"/>
                  <a:sym typeface="Courier New"/>
                </a:rPr>
                <a:t> </a:t>
              </a:r>
              <a:r>
                <a:rPr lang="en-US" b="1" dirty="0">
                  <a:solidFill>
                    <a:schemeClr val="dk1"/>
                  </a:solidFill>
                  <a:latin typeface="Courier New"/>
                  <a:ea typeface="Courier New"/>
                  <a:cs typeface="Courier New"/>
                  <a:sym typeface="Courier New"/>
                </a:rPr>
                <a:t>FROM </a:t>
              </a:r>
              <a:r>
                <a:rPr lang="en-US" dirty="0" err="1">
                  <a:solidFill>
                    <a:schemeClr val="dk1"/>
                  </a:solidFill>
                  <a:latin typeface="Courier New"/>
                  <a:ea typeface="Courier New"/>
                  <a:cs typeface="Courier New"/>
                  <a:sym typeface="Courier New"/>
                </a:rPr>
                <a:t>target_table</a:t>
              </a:r>
              <a:r>
                <a:rPr lang="en-US" dirty="0">
                  <a:solidFill>
                    <a:schemeClr val="dk1"/>
                  </a:solidFill>
                  <a:latin typeface="Courier New"/>
                  <a:ea typeface="Courier New"/>
                  <a:cs typeface="Courier New"/>
                  <a:sym typeface="Courier New"/>
                </a:rPr>
                <a:t> </a:t>
              </a:r>
              <a:r>
                <a:rPr lang="en-US" b="1" dirty="0">
                  <a:solidFill>
                    <a:srgbClr val="666600"/>
                  </a:solidFill>
                  <a:latin typeface="Courier New"/>
                  <a:ea typeface="Courier New"/>
                  <a:cs typeface="Courier New"/>
                  <a:sym typeface="Courier New"/>
                </a:rPr>
                <a:t>[</a:t>
              </a:r>
              <a:r>
                <a:rPr lang="en-US" b="1" dirty="0">
                  <a:solidFill>
                    <a:schemeClr val="dk1"/>
                  </a:solidFill>
                  <a:latin typeface="Courier New"/>
                  <a:ea typeface="Courier New"/>
                  <a:cs typeface="Courier New"/>
                  <a:sym typeface="Courier New"/>
                </a:rPr>
                <a:t>WHERE </a:t>
              </a:r>
              <a:r>
                <a:rPr lang="en-US" b="1" dirty="0" err="1">
                  <a:solidFill>
                    <a:schemeClr val="dk1"/>
                  </a:solidFill>
                  <a:latin typeface="Courier New"/>
                  <a:ea typeface="Courier New"/>
                  <a:cs typeface="Courier New"/>
                  <a:sym typeface="Courier New"/>
                </a:rPr>
                <a:t>test_expr</a:t>
              </a:r>
              <a:r>
                <a:rPr lang="en-US" b="1" dirty="0">
                  <a:solidFill>
                    <a:srgbClr val="666600"/>
                  </a:solidFill>
                  <a:latin typeface="Courier New"/>
                  <a:ea typeface="Courier New"/>
                  <a:cs typeface="Courier New"/>
                  <a:sym typeface="Courier New"/>
                </a:rPr>
                <a:t>];</a:t>
              </a:r>
              <a:endParaRPr lang="en-US" b="1" dirty="0">
                <a:solidFill>
                  <a:schemeClr val="dk1"/>
                </a:solidFill>
                <a:latin typeface="Courier New"/>
                <a:ea typeface="Courier New"/>
                <a:cs typeface="Courier New"/>
                <a:sym typeface="Courier New"/>
              </a:endParaRPr>
            </a:p>
          </p:txBody>
        </p:sp>
      </p:grpSp>
      <p:sp>
        <p:nvSpPr>
          <p:cNvPr id="10" name="Title 1">
            <a:extLst>
              <a:ext uri="{FF2B5EF4-FFF2-40B4-BE49-F238E27FC236}">
                <a16:creationId xmlns:a16="http://schemas.microsoft.com/office/drawing/2014/main" xmlns="" id="{177B0893-80E4-4CFD-8EB3-B874D2FCA49F}"/>
              </a:ext>
            </a:extLst>
          </p:cNvPr>
          <p:cNvSpPr txBox="1">
            <a:spLocks/>
          </p:cNvSpPr>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Sum() Function</a:t>
            </a:r>
          </a:p>
          <a:p>
            <a:pPr algn="l"/>
            <a:endParaRPr lang="en-US" sz="2400" b="1" dirty="0">
              <a:latin typeface="Cambria" pitchFamily="18" charset="0"/>
            </a:endParaRPr>
          </a:p>
        </p:txBody>
      </p:sp>
      <p:sp>
        <p:nvSpPr>
          <p:cNvPr id="8" name="Rectangle 7">
            <a:extLst>
              <a:ext uri="{FF2B5EF4-FFF2-40B4-BE49-F238E27FC236}">
                <a16:creationId xmlns:a16="http://schemas.microsoft.com/office/drawing/2014/main" xmlns="" id="{11A653C0-804C-4E16-A725-02F4C3FE52BA}"/>
              </a:ext>
            </a:extLst>
          </p:cNvPr>
          <p:cNvSpPr/>
          <p:nvPr/>
        </p:nvSpPr>
        <p:spPr>
          <a:xfrm>
            <a:off x="1373248" y="4227806"/>
            <a:ext cx="2895600" cy="923330"/>
          </a:xfrm>
          <a:prstGeom prst="rect">
            <a:avLst/>
          </a:prstGeom>
        </p:spPr>
        <p:txBody>
          <a:bodyPr wrap="square">
            <a:spAutoFit/>
          </a:bodyPr>
          <a:lstStyle/>
          <a:p>
            <a:r>
              <a:rPr lang="en-US" dirty="0"/>
              <a:t>This is the column or expression that will be summed</a:t>
            </a:r>
          </a:p>
        </p:txBody>
      </p:sp>
      <p:sp>
        <p:nvSpPr>
          <p:cNvPr id="15" name="Rectangle 14">
            <a:extLst>
              <a:ext uri="{FF2B5EF4-FFF2-40B4-BE49-F238E27FC236}">
                <a16:creationId xmlns:a16="http://schemas.microsoft.com/office/drawing/2014/main" xmlns="" id="{869C1245-DD74-4090-8610-74AE78275C61}"/>
              </a:ext>
            </a:extLst>
          </p:cNvPr>
          <p:cNvSpPr/>
          <p:nvPr/>
        </p:nvSpPr>
        <p:spPr>
          <a:xfrm>
            <a:off x="6175495" y="4050268"/>
            <a:ext cx="994759" cy="369332"/>
          </a:xfrm>
          <a:prstGeom prst="rect">
            <a:avLst/>
          </a:prstGeom>
        </p:spPr>
        <p:txBody>
          <a:bodyPr wrap="none">
            <a:spAutoFit/>
          </a:bodyPr>
          <a:lstStyle/>
          <a:p>
            <a:r>
              <a:rPr lang="en-IN" dirty="0"/>
              <a:t>Optional</a:t>
            </a:r>
          </a:p>
        </p:txBody>
      </p:sp>
      <p:cxnSp>
        <p:nvCxnSpPr>
          <p:cNvPr id="18" name="Straight Arrow Connector 17">
            <a:extLst>
              <a:ext uri="{FF2B5EF4-FFF2-40B4-BE49-F238E27FC236}">
                <a16:creationId xmlns:a16="http://schemas.microsoft.com/office/drawing/2014/main" xmlns="" id="{92012C3A-988D-4318-A2AF-F3CCB355843C}"/>
              </a:ext>
            </a:extLst>
          </p:cNvPr>
          <p:cNvCxnSpPr/>
          <p:nvPr/>
        </p:nvCxnSpPr>
        <p:spPr>
          <a:xfrm flipV="1">
            <a:off x="2362200" y="3567389"/>
            <a:ext cx="0" cy="557027"/>
          </a:xfrm>
          <a:prstGeom prst="straightConnector1">
            <a:avLst/>
          </a:prstGeom>
          <a:ln>
            <a:solidFill>
              <a:srgbClr val="EF8A3F"/>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xmlns="" id="{054F02EE-4822-43DF-877D-93B344E93980}"/>
              </a:ext>
            </a:extLst>
          </p:cNvPr>
          <p:cNvCxnSpPr/>
          <p:nvPr/>
        </p:nvCxnSpPr>
        <p:spPr>
          <a:xfrm flipV="1">
            <a:off x="6629400" y="3567389"/>
            <a:ext cx="0" cy="557027"/>
          </a:xfrm>
          <a:prstGeom prst="straightConnector1">
            <a:avLst/>
          </a:prstGeom>
          <a:ln>
            <a:solidFill>
              <a:srgbClr val="EF8A3F"/>
            </a:solidFill>
            <a:tailEnd type="triangle"/>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2909688230"/>
      </p:ext>
    </p:extLst>
  </p:cSld>
  <p:clrMapOvr>
    <a:masterClrMapping/>
  </p:clrMapOvr>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xmlns="" id="{0F580E49-22A7-42EC-963F-95219C7B18B9}"/>
              </a:ext>
            </a:extLst>
          </p:cNvPr>
          <p:cNvGrpSpPr/>
          <p:nvPr/>
        </p:nvGrpSpPr>
        <p:grpSpPr>
          <a:xfrm>
            <a:off x="76200" y="2493200"/>
            <a:ext cx="8991600" cy="1060804"/>
            <a:chOff x="38446" y="1453796"/>
            <a:chExt cx="8991600" cy="1060804"/>
          </a:xfrm>
        </p:grpSpPr>
        <p:sp>
          <p:nvSpPr>
            <p:cNvPr id="13" name="Rectangle: Rounded Corners 17">
              <a:extLst>
                <a:ext uri="{FF2B5EF4-FFF2-40B4-BE49-F238E27FC236}">
                  <a16:creationId xmlns:a16="http://schemas.microsoft.com/office/drawing/2014/main" xmlns="" id="{C9902E9A-CE59-408E-BDB9-84AA07CAC7DC}"/>
                </a:ext>
              </a:extLst>
            </p:cNvPr>
            <p:cNvSpPr/>
            <p:nvPr/>
          </p:nvSpPr>
          <p:spPr>
            <a:xfrm>
              <a:off x="38446" y="1453796"/>
              <a:ext cx="8966998"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4" name="Rectangle: Rounded Corners 18">
              <a:extLst>
                <a:ext uri="{FF2B5EF4-FFF2-40B4-BE49-F238E27FC236}">
                  <a16:creationId xmlns:a16="http://schemas.microsoft.com/office/drawing/2014/main" xmlns="" id="{84A45E37-627E-4B04-9D96-727469BDCCA0}"/>
                </a:ext>
              </a:extLst>
            </p:cNvPr>
            <p:cNvSpPr/>
            <p:nvPr/>
          </p:nvSpPr>
          <p:spPr>
            <a:xfrm>
              <a:off x="60474" y="1823393"/>
              <a:ext cx="8969572" cy="69120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39700" marR="139700" lvl="0" indent="-139700" algn="ctr">
                <a:lnSpc>
                  <a:spcPct val="130000"/>
                </a:lnSpc>
              </a:pPr>
              <a:r>
                <a:rPr lang="en-US" b="1" dirty="0">
                  <a:solidFill>
                    <a:srgbClr val="222222"/>
                  </a:solidFill>
                  <a:latin typeface="Courier New"/>
                  <a:ea typeface="Courier New"/>
                  <a:cs typeface="Courier New"/>
                  <a:sym typeface="Courier New"/>
                </a:rPr>
                <a:t>SELECT AVG(</a:t>
              </a:r>
              <a:r>
                <a:rPr lang="en-US" dirty="0" err="1">
                  <a:solidFill>
                    <a:srgbClr val="222222"/>
                  </a:solidFill>
                  <a:latin typeface="Courier New"/>
                  <a:ea typeface="Courier New"/>
                  <a:cs typeface="Courier New"/>
                  <a:sym typeface="Courier New"/>
                </a:rPr>
                <a:t>field_name</a:t>
              </a:r>
              <a:r>
                <a:rPr lang="en-US" b="1" dirty="0">
                  <a:solidFill>
                    <a:srgbClr val="222222"/>
                  </a:solidFill>
                  <a:latin typeface="Courier New"/>
                  <a:ea typeface="Courier New"/>
                  <a:cs typeface="Courier New"/>
                  <a:sym typeface="Courier New"/>
                </a:rPr>
                <a:t>)</a:t>
              </a:r>
              <a:r>
                <a:rPr lang="en-US" dirty="0">
                  <a:solidFill>
                    <a:srgbClr val="222222"/>
                  </a:solidFill>
                  <a:latin typeface="Courier New"/>
                  <a:ea typeface="Courier New"/>
                  <a:cs typeface="Courier New"/>
                  <a:sym typeface="Courier New"/>
                </a:rPr>
                <a:t> </a:t>
              </a:r>
              <a:r>
                <a:rPr lang="en-US" b="1" dirty="0">
                  <a:solidFill>
                    <a:srgbClr val="222222"/>
                  </a:solidFill>
                  <a:latin typeface="Courier New"/>
                  <a:ea typeface="Courier New"/>
                  <a:cs typeface="Courier New"/>
                  <a:sym typeface="Courier New"/>
                </a:rPr>
                <a:t>FROM </a:t>
              </a:r>
              <a:r>
                <a:rPr lang="en-US" dirty="0" err="1">
                  <a:solidFill>
                    <a:srgbClr val="222222"/>
                  </a:solidFill>
                  <a:latin typeface="Courier New"/>
                  <a:ea typeface="Courier New"/>
                  <a:cs typeface="Courier New"/>
                  <a:sym typeface="Courier New"/>
                </a:rPr>
                <a:t>target_table</a:t>
              </a:r>
              <a:r>
                <a:rPr lang="en-US" dirty="0">
                  <a:solidFill>
                    <a:srgbClr val="222222"/>
                  </a:solidFill>
                  <a:latin typeface="Courier New"/>
                  <a:ea typeface="Courier New"/>
                  <a:cs typeface="Courier New"/>
                  <a:sym typeface="Courier New"/>
                </a:rPr>
                <a:t> </a:t>
              </a:r>
              <a:r>
                <a:rPr lang="en-US" b="1" dirty="0">
                  <a:solidFill>
                    <a:srgbClr val="222222"/>
                  </a:solidFill>
                  <a:latin typeface="Courier New"/>
                  <a:ea typeface="Courier New"/>
                  <a:cs typeface="Courier New"/>
                  <a:sym typeface="Courier New"/>
                </a:rPr>
                <a:t>[WHERE </a:t>
              </a:r>
              <a:r>
                <a:rPr lang="en-US" b="1" dirty="0" err="1">
                  <a:solidFill>
                    <a:srgbClr val="222222"/>
                  </a:solidFill>
                  <a:latin typeface="Courier New"/>
                  <a:ea typeface="Courier New"/>
                  <a:cs typeface="Courier New"/>
                  <a:sym typeface="Courier New"/>
                </a:rPr>
                <a:t>test_expr</a:t>
              </a:r>
              <a:r>
                <a:rPr lang="en-US" b="1" dirty="0">
                  <a:solidFill>
                    <a:srgbClr val="222222"/>
                  </a:solidFill>
                  <a:latin typeface="Courier New"/>
                  <a:ea typeface="Courier New"/>
                  <a:cs typeface="Courier New"/>
                  <a:sym typeface="Courier New"/>
                </a:rPr>
                <a:t>]</a:t>
              </a:r>
              <a:r>
                <a:rPr lang="en-US" dirty="0">
                  <a:solidFill>
                    <a:srgbClr val="222222"/>
                  </a:solidFill>
                  <a:latin typeface="Courier New"/>
                  <a:ea typeface="Courier New"/>
                  <a:cs typeface="Courier New"/>
                  <a:sym typeface="Courier New"/>
                </a:rPr>
                <a:t>;</a:t>
              </a:r>
            </a:p>
          </p:txBody>
        </p:sp>
      </p:grpSp>
      <p:sp>
        <p:nvSpPr>
          <p:cNvPr id="10" name="Title 1">
            <a:extLst>
              <a:ext uri="{FF2B5EF4-FFF2-40B4-BE49-F238E27FC236}">
                <a16:creationId xmlns:a16="http://schemas.microsoft.com/office/drawing/2014/main" xmlns="" id="{177B0893-80E4-4CFD-8EB3-B874D2FCA49F}"/>
              </a:ext>
            </a:extLst>
          </p:cNvPr>
          <p:cNvSpPr txBox="1">
            <a:spLocks/>
          </p:cNvSpPr>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Avg() Function</a:t>
            </a:r>
          </a:p>
          <a:p>
            <a:pPr algn="l"/>
            <a:endParaRPr lang="en-US" sz="2400" b="1" dirty="0">
              <a:latin typeface="Cambria" pitchFamily="18" charset="0"/>
            </a:endParaRPr>
          </a:p>
        </p:txBody>
      </p:sp>
      <p:sp>
        <p:nvSpPr>
          <p:cNvPr id="21" name="Rectangle 20">
            <a:extLst>
              <a:ext uri="{FF2B5EF4-FFF2-40B4-BE49-F238E27FC236}">
                <a16:creationId xmlns:a16="http://schemas.microsoft.com/office/drawing/2014/main" xmlns="" id="{F8AD02B5-FC79-44CC-96E6-03DD58B553F7}"/>
              </a:ext>
            </a:extLst>
          </p:cNvPr>
          <p:cNvSpPr/>
          <p:nvPr/>
        </p:nvSpPr>
        <p:spPr>
          <a:xfrm>
            <a:off x="903527" y="3924361"/>
            <a:ext cx="7336945" cy="400110"/>
          </a:xfrm>
          <a:prstGeom prst="rect">
            <a:avLst/>
          </a:prstGeom>
        </p:spPr>
        <p:txBody>
          <a:bodyPr wrap="none">
            <a:spAutoFit/>
          </a:bodyPr>
          <a:lstStyle/>
          <a:p>
            <a:r>
              <a:rPr lang="en-US" sz="2000" dirty="0">
                <a:latin typeface="Cambria" panose="02040503050406030204" pitchFamily="18" charset="0"/>
                <a:ea typeface="Cambria" panose="02040503050406030204" pitchFamily="18" charset="0"/>
              </a:rPr>
              <a:t>However, it returns zero when no matching rows exist in the table</a:t>
            </a:r>
          </a:p>
        </p:txBody>
      </p:sp>
      <p:sp>
        <p:nvSpPr>
          <p:cNvPr id="23" name="Content Placeholder 1">
            <a:extLst>
              <a:ext uri="{FF2B5EF4-FFF2-40B4-BE49-F238E27FC236}">
                <a16:creationId xmlns:a16="http://schemas.microsoft.com/office/drawing/2014/main" xmlns="" id="{6EE31F05-499C-400A-91B6-E2C04332307C}"/>
              </a:ext>
            </a:extLst>
          </p:cNvPr>
          <p:cNvSpPr txBox="1">
            <a:spLocks/>
          </p:cNvSpPr>
          <p:nvPr/>
        </p:nvSpPr>
        <p:spPr>
          <a:xfrm>
            <a:off x="431521" y="1119751"/>
            <a:ext cx="8228012" cy="785249"/>
          </a:xfrm>
          <a:prstGeom prst="rect">
            <a:avLst/>
          </a:prstGeom>
          <a:solidFill>
            <a:schemeClr val="accent6">
              <a:lumMod val="20000"/>
              <a:lumOff val="80000"/>
            </a:schemeClr>
          </a:solidFill>
        </p:spPr>
        <p:txBody>
          <a:bodyPr/>
          <a:lstStyle>
            <a:lvl1pPr marL="341313" indent="-341313" algn="l" defTabSz="455613" rtl="0" eaLnBrk="0" fontAlgn="base" hangingPunct="0">
              <a:spcBef>
                <a:spcPct val="20000"/>
              </a:spcBef>
              <a:spcAft>
                <a:spcPct val="0"/>
              </a:spcAft>
              <a:buFont typeface="Arial" charset="0"/>
              <a:buChar char="•"/>
              <a:defRPr sz="3200" kern="1200">
                <a:solidFill>
                  <a:schemeClr val="tx1"/>
                </a:solidFill>
                <a:latin typeface="Cambria" pitchFamily="18" charset="0"/>
                <a:ea typeface="MS PGothic" pitchFamily="34" charset="-128"/>
                <a:cs typeface="MS PGothic"/>
              </a:defRPr>
            </a:lvl1pPr>
            <a:lvl2pPr marL="741363" indent="-284163" algn="l" defTabSz="455613" rtl="0" eaLnBrk="0" fontAlgn="base" hangingPunct="0">
              <a:spcBef>
                <a:spcPct val="20000"/>
              </a:spcBef>
              <a:spcAft>
                <a:spcPct val="0"/>
              </a:spcAft>
              <a:buFont typeface="Arial" charset="0"/>
              <a:buChar char="–"/>
              <a:defRPr sz="2800" kern="1200">
                <a:solidFill>
                  <a:schemeClr val="tx1"/>
                </a:solidFill>
                <a:latin typeface="Cambria" pitchFamily="18" charset="0"/>
                <a:ea typeface="MS PGothic" pitchFamily="34" charset="-128"/>
                <a:cs typeface="MS PGothic"/>
              </a:defRPr>
            </a:lvl2pPr>
            <a:lvl3pPr marL="1141413" indent="-227013" algn="l" defTabSz="455613" rtl="0" eaLnBrk="0" fontAlgn="base" hangingPunct="0">
              <a:spcBef>
                <a:spcPct val="20000"/>
              </a:spcBef>
              <a:spcAft>
                <a:spcPct val="0"/>
              </a:spcAft>
              <a:buFont typeface="Arial" charset="0"/>
              <a:buChar char="•"/>
              <a:defRPr sz="2400" kern="1200">
                <a:solidFill>
                  <a:schemeClr val="tx1"/>
                </a:solidFill>
                <a:latin typeface="Cambria" pitchFamily="18" charset="0"/>
                <a:ea typeface="MS PGothic" pitchFamily="34" charset="-128"/>
                <a:cs typeface="MS PGothic"/>
              </a:defRPr>
            </a:lvl3pPr>
            <a:lvl4pPr marL="1598613" indent="-227013" algn="l" defTabSz="455613" rtl="0" eaLnBrk="0" fontAlgn="base" hangingPunct="0">
              <a:spcBef>
                <a:spcPct val="20000"/>
              </a:spcBef>
              <a:spcAft>
                <a:spcPct val="0"/>
              </a:spcAft>
              <a:buFont typeface="Arial" charset="0"/>
              <a:buChar char="–"/>
              <a:defRPr sz="2000" kern="1200">
                <a:solidFill>
                  <a:schemeClr val="tx1"/>
                </a:solidFill>
                <a:latin typeface="Cambria" pitchFamily="18" charset="0"/>
                <a:ea typeface="MS PGothic" pitchFamily="34" charset="-128"/>
                <a:cs typeface="MS PGothic"/>
              </a:defRPr>
            </a:lvl4pPr>
            <a:lvl5pPr marL="2055813" indent="-227013" algn="l" defTabSz="455613" rtl="0" eaLnBrk="0" fontAlgn="base" hangingPunct="0">
              <a:spcBef>
                <a:spcPct val="20000"/>
              </a:spcBef>
              <a:spcAft>
                <a:spcPct val="0"/>
              </a:spcAft>
              <a:buFont typeface="Arial" charset="0"/>
              <a:buChar char="»"/>
              <a:defRPr sz="2000" kern="1200">
                <a:solidFill>
                  <a:schemeClr val="tx1"/>
                </a:solidFill>
                <a:latin typeface="Cambria" pitchFamily="18" charset="0"/>
                <a:ea typeface="MS PGothic" pitchFamily="34" charset="-128"/>
                <a:cs typeface="MS PGothic"/>
              </a:defRPr>
            </a:lvl5pPr>
            <a:lvl6pPr marL="2514306" indent="-228573" algn="l" defTabSz="457146" rtl="0" eaLnBrk="1" latinLnBrk="0" hangingPunct="1">
              <a:spcBef>
                <a:spcPct val="20000"/>
              </a:spcBef>
              <a:buFont typeface="Arial"/>
              <a:buChar char="•"/>
              <a:defRPr sz="2000" kern="1200">
                <a:solidFill>
                  <a:schemeClr val="tx1"/>
                </a:solidFill>
                <a:latin typeface="+mn-lt"/>
                <a:ea typeface="+mn-ea"/>
                <a:cs typeface="+mn-cs"/>
              </a:defRPr>
            </a:lvl6pPr>
            <a:lvl7pPr marL="2971453" indent="-228573" algn="l" defTabSz="457146" rtl="0" eaLnBrk="1" latinLnBrk="0" hangingPunct="1">
              <a:spcBef>
                <a:spcPct val="20000"/>
              </a:spcBef>
              <a:buFont typeface="Arial"/>
              <a:buChar char="•"/>
              <a:defRPr sz="2000" kern="1200">
                <a:solidFill>
                  <a:schemeClr val="tx1"/>
                </a:solidFill>
                <a:latin typeface="+mn-lt"/>
                <a:ea typeface="+mn-ea"/>
                <a:cs typeface="+mn-cs"/>
              </a:defRPr>
            </a:lvl7pPr>
            <a:lvl8pPr marL="3428599" indent="-228573" algn="l" defTabSz="457146" rtl="0" eaLnBrk="1" latinLnBrk="0" hangingPunct="1">
              <a:spcBef>
                <a:spcPct val="20000"/>
              </a:spcBef>
              <a:buFont typeface="Arial"/>
              <a:buChar char="•"/>
              <a:defRPr sz="2000" kern="1200">
                <a:solidFill>
                  <a:schemeClr val="tx1"/>
                </a:solidFill>
                <a:latin typeface="+mn-lt"/>
                <a:ea typeface="+mn-ea"/>
                <a:cs typeface="+mn-cs"/>
              </a:defRPr>
            </a:lvl8pPr>
            <a:lvl9pPr marL="3885746" indent="-228573" algn="l" defTabSz="457146"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IN" sz="2400" b="1" dirty="0"/>
              <a:t> </a:t>
            </a:r>
            <a:r>
              <a:rPr lang="en-US" sz="2000" dirty="0">
                <a:ea typeface="Cambria" panose="02040503050406030204" pitchFamily="18" charset="0"/>
                <a:cs typeface="Avenir"/>
                <a:sym typeface="Avenir"/>
              </a:rPr>
              <a:t>If you want to find the average of a set of values, then call the AVG function to get the result.</a:t>
            </a:r>
            <a:endParaRPr lang="en-US" sz="2400" dirty="0">
              <a:ea typeface="Cambria" panose="02040503050406030204" pitchFamily="18" charset="0"/>
              <a:cs typeface="Avenir"/>
              <a:sym typeface="Avenir"/>
            </a:endParaRPr>
          </a:p>
          <a:p>
            <a:pPr>
              <a:defRPr/>
            </a:pPr>
            <a:endParaRPr lang="en-US" sz="2400" dirty="0">
              <a:ea typeface="Cambria" panose="02040503050406030204" pitchFamily="18" charset="0"/>
              <a:cs typeface="Avenir"/>
              <a:sym typeface="Avenir"/>
            </a:endParaRPr>
          </a:p>
          <a:p>
            <a:pPr>
              <a:defRPr/>
            </a:pPr>
            <a:endParaRPr lang="en-US" sz="2400" dirty="0">
              <a:ea typeface="Cambria" panose="02040503050406030204" pitchFamily="18" charset="0"/>
              <a:cs typeface="Avenir"/>
              <a:sym typeface="Avenir"/>
            </a:endParaRPr>
          </a:p>
        </p:txBody>
      </p:sp>
      <p:sp>
        <p:nvSpPr>
          <p:cNvPr id="24" name="Rectangle 23">
            <a:extLst>
              <a:ext uri="{FF2B5EF4-FFF2-40B4-BE49-F238E27FC236}">
                <a16:creationId xmlns:a16="http://schemas.microsoft.com/office/drawing/2014/main" xmlns="" id="{27AFF92C-30E6-4C37-BE93-B8F6AC06D614}"/>
              </a:ext>
            </a:extLst>
          </p:cNvPr>
          <p:cNvSpPr/>
          <p:nvPr/>
        </p:nvSpPr>
        <p:spPr>
          <a:xfrm rot="20810659">
            <a:off x="266694" y="1036229"/>
            <a:ext cx="586556" cy="402386"/>
          </a:xfrm>
          <a:prstGeom prst="rect">
            <a:avLst/>
          </a:prstGeom>
          <a:solidFill>
            <a:srgbClr val="19705D"/>
          </a:solidFill>
          <a:ln>
            <a:noFill/>
          </a:ln>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Tree>
    <p:custDataLst>
      <p:tags r:id="rId1"/>
    </p:custDataLst>
    <p:extLst>
      <p:ext uri="{BB962C8B-B14F-4D97-AF65-F5344CB8AC3E}">
        <p14:creationId xmlns:p14="http://schemas.microsoft.com/office/powerpoint/2010/main" val="4097899370"/>
      </p:ext>
    </p:extLst>
  </p:cSld>
  <p:clrMapOvr>
    <a:masterClrMapping/>
  </p:clrMapOvr>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80C65C52-0D83-4E8C-8D1B-4A141E7E491E}"/>
              </a:ext>
            </a:extLst>
          </p:cNvPr>
          <p:cNvSpPr/>
          <p:nvPr/>
        </p:nvSpPr>
        <p:spPr>
          <a:xfrm>
            <a:off x="0" y="1066800"/>
            <a:ext cx="9144000" cy="1631216"/>
          </a:xfrm>
          <a:prstGeom prst="rect">
            <a:avLst/>
          </a:prstGeom>
          <a:solidFill>
            <a:schemeClr val="accent6">
              <a:lumMod val="20000"/>
              <a:lumOff val="80000"/>
            </a:schemeClr>
          </a:solidFill>
        </p:spPr>
        <p:txBody>
          <a:bodyPr wrap="square">
            <a:spAutoFit/>
          </a:bodyPr>
          <a:lstStyle/>
          <a:p>
            <a:pPr algn="ctr" defTabSz="736530" eaLnBrk="0" fontAlgn="base" hangingPunct="0">
              <a:spcAft>
                <a:spcPct val="0"/>
              </a:spcAft>
            </a:pPr>
            <a:endParaRPr lang="en-US" sz="2000" dirty="0">
              <a:solidFill>
                <a:prstClr val="black"/>
              </a:solidFill>
              <a:latin typeface="Cambria" pitchFamily="18" charset="0"/>
              <a:ea typeface="Tahoma" pitchFamily="34" charset="0"/>
              <a:cs typeface="Tahoma" pitchFamily="34" charset="0"/>
            </a:endParaRPr>
          </a:p>
          <a:p>
            <a:pPr algn="ctr" defTabSz="736530" eaLnBrk="0" fontAlgn="base" hangingPunct="0">
              <a:spcAft>
                <a:spcPct val="0"/>
              </a:spcAft>
            </a:pPr>
            <a:r>
              <a:rPr lang="en-US" sz="2000" dirty="0">
                <a:solidFill>
                  <a:prstClr val="black"/>
                </a:solidFill>
                <a:latin typeface="Cambria" pitchFamily="18" charset="0"/>
                <a:ea typeface="Tahoma" pitchFamily="34" charset="0"/>
                <a:cs typeface="Tahoma" pitchFamily="34" charset="0"/>
              </a:rPr>
              <a:t>If you want to find the average sales of the product, you can use the AVG function as follows:</a:t>
            </a:r>
          </a:p>
          <a:p>
            <a:pPr algn="ctr" defTabSz="736530" eaLnBrk="0" fontAlgn="base" hangingPunct="0">
              <a:spcAft>
                <a:spcPct val="0"/>
              </a:spcAft>
            </a:pPr>
            <a:endParaRPr lang="en-US" sz="2000" dirty="0">
              <a:solidFill>
                <a:prstClr val="black"/>
              </a:solidFill>
              <a:latin typeface="Cambria" pitchFamily="18" charset="0"/>
              <a:ea typeface="Tahoma" pitchFamily="34" charset="0"/>
              <a:cs typeface="Tahoma" pitchFamily="34" charset="0"/>
            </a:endParaRPr>
          </a:p>
          <a:p>
            <a:pPr algn="ctr" defTabSz="736530" eaLnBrk="0" fontAlgn="base" hangingPunct="0">
              <a:spcAft>
                <a:spcPct val="0"/>
              </a:spcAft>
            </a:pPr>
            <a:endParaRPr lang="en-US" sz="2000" dirty="0">
              <a:solidFill>
                <a:prstClr val="black"/>
              </a:solidFill>
              <a:latin typeface="Cambria" pitchFamily="18" charset="0"/>
              <a:ea typeface="Tahoma" pitchFamily="34" charset="0"/>
              <a:cs typeface="Tahoma" pitchFamily="34" charset="0"/>
            </a:endParaRPr>
          </a:p>
        </p:txBody>
      </p:sp>
      <p:grpSp>
        <p:nvGrpSpPr>
          <p:cNvPr id="12" name="Group 11">
            <a:extLst>
              <a:ext uri="{FF2B5EF4-FFF2-40B4-BE49-F238E27FC236}">
                <a16:creationId xmlns:a16="http://schemas.microsoft.com/office/drawing/2014/main" xmlns="" id="{0F580E49-22A7-42EC-963F-95219C7B18B9}"/>
              </a:ext>
            </a:extLst>
          </p:cNvPr>
          <p:cNvGrpSpPr/>
          <p:nvPr/>
        </p:nvGrpSpPr>
        <p:grpSpPr>
          <a:xfrm>
            <a:off x="76200" y="2493200"/>
            <a:ext cx="8991600" cy="1060804"/>
            <a:chOff x="38446" y="1453796"/>
            <a:chExt cx="8991600" cy="1060804"/>
          </a:xfrm>
        </p:grpSpPr>
        <p:sp>
          <p:nvSpPr>
            <p:cNvPr id="13" name="Rectangle: Rounded Corners 17">
              <a:extLst>
                <a:ext uri="{FF2B5EF4-FFF2-40B4-BE49-F238E27FC236}">
                  <a16:creationId xmlns:a16="http://schemas.microsoft.com/office/drawing/2014/main" xmlns="" id="{C9902E9A-CE59-408E-BDB9-84AA07CAC7DC}"/>
                </a:ext>
              </a:extLst>
            </p:cNvPr>
            <p:cNvSpPr/>
            <p:nvPr/>
          </p:nvSpPr>
          <p:spPr>
            <a:xfrm>
              <a:off x="38446" y="1453796"/>
              <a:ext cx="8966998"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4" name="Rectangle: Rounded Corners 18">
              <a:extLst>
                <a:ext uri="{FF2B5EF4-FFF2-40B4-BE49-F238E27FC236}">
                  <a16:creationId xmlns:a16="http://schemas.microsoft.com/office/drawing/2014/main" xmlns="" id="{84A45E37-627E-4B04-9D96-727469BDCCA0}"/>
                </a:ext>
              </a:extLst>
            </p:cNvPr>
            <p:cNvSpPr/>
            <p:nvPr/>
          </p:nvSpPr>
          <p:spPr>
            <a:xfrm>
              <a:off x="60474" y="1823393"/>
              <a:ext cx="8969572" cy="69120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139700" lvl="0" algn="ctr">
                <a:lnSpc>
                  <a:spcPct val="130000"/>
                </a:lnSpc>
                <a:buClr>
                  <a:schemeClr val="dk1"/>
                </a:buClr>
                <a:buSzPts val="1100"/>
              </a:pPr>
              <a:r>
                <a:rPr lang="en-US" b="1" dirty="0">
                  <a:solidFill>
                    <a:schemeClr val="dk1"/>
                  </a:solidFill>
                  <a:latin typeface="Courier New"/>
                  <a:ea typeface="Courier New"/>
                  <a:cs typeface="Courier New"/>
                  <a:sym typeface="Courier New"/>
                </a:rPr>
                <a:t>SELECT</a:t>
              </a:r>
              <a:r>
                <a:rPr lang="en-US" dirty="0">
                  <a:solidFill>
                    <a:schemeClr val="dk1"/>
                  </a:solidFill>
                  <a:latin typeface="Courier New"/>
                  <a:ea typeface="Courier New"/>
                  <a:cs typeface="Courier New"/>
                  <a:sym typeface="Courier New"/>
                </a:rPr>
                <a:t> AVG(sales) </a:t>
              </a:r>
              <a:r>
                <a:rPr lang="en-US" b="1" dirty="0">
                  <a:solidFill>
                    <a:schemeClr val="dk1"/>
                  </a:solidFill>
                  <a:latin typeface="Courier New"/>
                  <a:ea typeface="Courier New"/>
                  <a:cs typeface="Courier New"/>
                  <a:sym typeface="Courier New"/>
                </a:rPr>
                <a:t>FROM</a:t>
              </a:r>
              <a:r>
                <a:rPr lang="en-US" dirty="0">
                  <a:solidFill>
                    <a:schemeClr val="dk1"/>
                  </a:solidFill>
                  <a:latin typeface="Courier New"/>
                  <a:ea typeface="Courier New"/>
                  <a:cs typeface="Courier New"/>
                  <a:sym typeface="Courier New"/>
                </a:rPr>
                <a:t> </a:t>
              </a:r>
              <a:r>
                <a:rPr lang="en-US" dirty="0" err="1">
                  <a:solidFill>
                    <a:schemeClr val="dk1"/>
                  </a:solidFill>
                  <a:latin typeface="Courier New"/>
                  <a:ea typeface="Courier New"/>
                  <a:cs typeface="Courier New"/>
                  <a:sym typeface="Courier New"/>
                </a:rPr>
                <a:t>my_sales</a:t>
              </a:r>
              <a:r>
                <a:rPr lang="en-US" dirty="0">
                  <a:solidFill>
                    <a:schemeClr val="dk1"/>
                  </a:solidFill>
                  <a:latin typeface="Courier New"/>
                  <a:ea typeface="Courier New"/>
                  <a:cs typeface="Courier New"/>
                  <a:sym typeface="Courier New"/>
                </a:rPr>
                <a:t>;</a:t>
              </a:r>
            </a:p>
          </p:txBody>
        </p:sp>
      </p:grpSp>
      <p:sp>
        <p:nvSpPr>
          <p:cNvPr id="10" name="Title 1">
            <a:extLst>
              <a:ext uri="{FF2B5EF4-FFF2-40B4-BE49-F238E27FC236}">
                <a16:creationId xmlns:a16="http://schemas.microsoft.com/office/drawing/2014/main" xmlns="" id="{177B0893-80E4-4CFD-8EB3-B874D2FCA49F}"/>
              </a:ext>
            </a:extLst>
          </p:cNvPr>
          <p:cNvSpPr txBox="1">
            <a:spLocks/>
          </p:cNvSpPr>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Avg() Function</a:t>
            </a:r>
          </a:p>
          <a:p>
            <a:pPr algn="l"/>
            <a:endParaRPr lang="en-US" sz="2400" b="1" dirty="0">
              <a:latin typeface="Cambria" pitchFamily="18" charset="0"/>
            </a:endParaRPr>
          </a:p>
        </p:txBody>
      </p:sp>
      <p:sp>
        <p:nvSpPr>
          <p:cNvPr id="16" name="Rectangle 15">
            <a:extLst>
              <a:ext uri="{FF2B5EF4-FFF2-40B4-BE49-F238E27FC236}">
                <a16:creationId xmlns:a16="http://schemas.microsoft.com/office/drawing/2014/main" xmlns="" id="{C479183B-24BF-46DB-8326-26CAC7DEB36B}"/>
              </a:ext>
            </a:extLst>
          </p:cNvPr>
          <p:cNvSpPr/>
          <p:nvPr/>
        </p:nvSpPr>
        <p:spPr>
          <a:xfrm>
            <a:off x="1939328" y="4029849"/>
            <a:ext cx="877163" cy="369332"/>
          </a:xfrm>
          <a:prstGeom prst="rect">
            <a:avLst/>
          </a:prstGeom>
        </p:spPr>
        <p:txBody>
          <a:bodyPr wrap="none">
            <a:spAutoFit/>
          </a:bodyPr>
          <a:lstStyle/>
          <a:p>
            <a:r>
              <a:rPr lang="en-IN" dirty="0">
                <a:latin typeface="Cambria" panose="02040503050406030204" pitchFamily="18" charset="0"/>
                <a:ea typeface="Cambria" panose="02040503050406030204" pitchFamily="18" charset="0"/>
              </a:rPr>
              <a:t>Output</a:t>
            </a:r>
          </a:p>
        </p:txBody>
      </p:sp>
      <p:cxnSp>
        <p:nvCxnSpPr>
          <p:cNvPr id="17" name="Straight Arrow Connector 16">
            <a:extLst>
              <a:ext uri="{FF2B5EF4-FFF2-40B4-BE49-F238E27FC236}">
                <a16:creationId xmlns:a16="http://schemas.microsoft.com/office/drawing/2014/main" xmlns="" id="{02F95260-66D3-4B81-B94E-27AEB6DF71A1}"/>
              </a:ext>
            </a:extLst>
          </p:cNvPr>
          <p:cNvCxnSpPr/>
          <p:nvPr/>
        </p:nvCxnSpPr>
        <p:spPr>
          <a:xfrm>
            <a:off x="3006128" y="4267200"/>
            <a:ext cx="1219200" cy="0"/>
          </a:xfrm>
          <a:prstGeom prst="straightConnector1">
            <a:avLst/>
          </a:prstGeom>
          <a:ln>
            <a:solidFill>
              <a:srgbClr val="EF8A3F"/>
            </a:solidFill>
            <a:tailEnd type="triangle"/>
          </a:ln>
        </p:spPr>
        <p:style>
          <a:lnRef idx="2">
            <a:schemeClr val="accent1"/>
          </a:lnRef>
          <a:fillRef idx="0">
            <a:schemeClr val="accent1"/>
          </a:fillRef>
          <a:effectRef idx="1">
            <a:schemeClr val="accent1"/>
          </a:effectRef>
          <a:fontRef idx="minor">
            <a:schemeClr val="tx1"/>
          </a:fontRef>
        </p:style>
      </p:cxnSp>
      <p:sp>
        <p:nvSpPr>
          <p:cNvPr id="21" name="Rectangle 20">
            <a:extLst>
              <a:ext uri="{FF2B5EF4-FFF2-40B4-BE49-F238E27FC236}">
                <a16:creationId xmlns:a16="http://schemas.microsoft.com/office/drawing/2014/main" xmlns="" id="{1813CE52-39B8-4D6F-BCF3-A6860C86A945}"/>
              </a:ext>
            </a:extLst>
          </p:cNvPr>
          <p:cNvSpPr/>
          <p:nvPr/>
        </p:nvSpPr>
        <p:spPr>
          <a:xfrm>
            <a:off x="4252367" y="4818512"/>
            <a:ext cx="3150788" cy="646331"/>
          </a:xfrm>
          <a:prstGeom prst="rect">
            <a:avLst/>
          </a:prstGeom>
        </p:spPr>
        <p:txBody>
          <a:bodyPr wrap="square">
            <a:spAutoFit/>
          </a:bodyPr>
          <a:lstStyle/>
          <a:p>
            <a:r>
              <a:rPr lang="en-US" dirty="0">
                <a:latin typeface="Cambria" panose="02040503050406030204" pitchFamily="18" charset="0"/>
                <a:ea typeface="Cambria" panose="02040503050406030204" pitchFamily="18" charset="0"/>
              </a:rPr>
              <a:t>The average salary of all employees is 50622.3750</a:t>
            </a:r>
          </a:p>
        </p:txBody>
      </p:sp>
      <p:pic>
        <p:nvPicPr>
          <p:cNvPr id="22" name="Google Shape;225;p42">
            <a:extLst>
              <a:ext uri="{FF2B5EF4-FFF2-40B4-BE49-F238E27FC236}">
                <a16:creationId xmlns:a16="http://schemas.microsoft.com/office/drawing/2014/main" xmlns="" id="{01FE2031-759B-4F9B-8829-124CA4F8CF01}"/>
              </a:ext>
            </a:extLst>
          </p:cNvPr>
          <p:cNvPicPr preferRelativeResize="0"/>
          <p:nvPr/>
        </p:nvPicPr>
        <p:blipFill rotWithShape="1">
          <a:blip r:embed="rId4">
            <a:alphaModFix/>
          </a:blip>
          <a:srcRect t="62186" r="77802" b="7608"/>
          <a:stretch/>
        </p:blipFill>
        <p:spPr>
          <a:xfrm>
            <a:off x="4381971" y="4072160"/>
            <a:ext cx="1291725" cy="608700"/>
          </a:xfrm>
          <a:prstGeom prst="rect">
            <a:avLst/>
          </a:prstGeom>
          <a:noFill/>
          <a:ln w="9525" cap="flat" cmpd="sng">
            <a:solidFill>
              <a:srgbClr val="000000"/>
            </a:solidFill>
            <a:prstDash val="solid"/>
            <a:round/>
            <a:headEnd type="none" w="sm" len="sm"/>
            <a:tailEnd type="none" w="sm" len="sm"/>
          </a:ln>
        </p:spPr>
      </p:pic>
    </p:spTree>
    <p:custDataLst>
      <p:tags r:id="rId1"/>
    </p:custDataLst>
    <p:extLst>
      <p:ext uri="{BB962C8B-B14F-4D97-AF65-F5344CB8AC3E}">
        <p14:creationId xmlns:p14="http://schemas.microsoft.com/office/powerpoint/2010/main" val="3188152992"/>
      </p:ext>
    </p:extLst>
  </p:cSld>
  <p:clrMapOvr>
    <a:masterClrMapping/>
  </p:clrMapOvr>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xmlns="" id="{0F580E49-22A7-42EC-963F-95219C7B18B9}"/>
              </a:ext>
            </a:extLst>
          </p:cNvPr>
          <p:cNvGrpSpPr/>
          <p:nvPr/>
        </p:nvGrpSpPr>
        <p:grpSpPr>
          <a:xfrm>
            <a:off x="76200" y="2493200"/>
            <a:ext cx="8991600" cy="1060804"/>
            <a:chOff x="38446" y="1453796"/>
            <a:chExt cx="8991600" cy="1060804"/>
          </a:xfrm>
        </p:grpSpPr>
        <p:sp>
          <p:nvSpPr>
            <p:cNvPr id="13" name="Rectangle: Rounded Corners 17">
              <a:extLst>
                <a:ext uri="{FF2B5EF4-FFF2-40B4-BE49-F238E27FC236}">
                  <a16:creationId xmlns:a16="http://schemas.microsoft.com/office/drawing/2014/main" xmlns="" id="{C9902E9A-CE59-408E-BDB9-84AA07CAC7DC}"/>
                </a:ext>
              </a:extLst>
            </p:cNvPr>
            <p:cNvSpPr/>
            <p:nvPr/>
          </p:nvSpPr>
          <p:spPr>
            <a:xfrm>
              <a:off x="38446" y="1453796"/>
              <a:ext cx="8966998"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4" name="Rectangle: Rounded Corners 18">
              <a:extLst>
                <a:ext uri="{FF2B5EF4-FFF2-40B4-BE49-F238E27FC236}">
                  <a16:creationId xmlns:a16="http://schemas.microsoft.com/office/drawing/2014/main" xmlns="" id="{84A45E37-627E-4B04-9D96-727469BDCCA0}"/>
                </a:ext>
              </a:extLst>
            </p:cNvPr>
            <p:cNvSpPr/>
            <p:nvPr/>
          </p:nvSpPr>
          <p:spPr>
            <a:xfrm>
              <a:off x="60474" y="1823393"/>
              <a:ext cx="8969572" cy="69120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139700" lvl="0" algn="ctr">
                <a:lnSpc>
                  <a:spcPct val="130000"/>
                </a:lnSpc>
              </a:pPr>
              <a:r>
                <a:rPr lang="en-US" b="1" dirty="0">
                  <a:solidFill>
                    <a:srgbClr val="434343"/>
                  </a:solidFill>
                  <a:latin typeface="Courier New"/>
                  <a:ea typeface="Courier New"/>
                  <a:cs typeface="Courier New"/>
                  <a:sym typeface="Courier New"/>
                </a:rPr>
                <a:t>SELECT MIN(</a:t>
              </a:r>
              <a:r>
                <a:rPr lang="en-US" dirty="0" err="1">
                  <a:solidFill>
                    <a:schemeClr val="dk1"/>
                  </a:solidFill>
                  <a:latin typeface="Courier New"/>
                  <a:ea typeface="Courier New"/>
                  <a:cs typeface="Courier New"/>
                  <a:sym typeface="Courier New"/>
                </a:rPr>
                <a:t>field_name</a:t>
              </a:r>
              <a:r>
                <a:rPr lang="en-US" b="1" dirty="0">
                  <a:solidFill>
                    <a:srgbClr val="666600"/>
                  </a:solidFill>
                  <a:latin typeface="Courier New"/>
                  <a:ea typeface="Courier New"/>
                  <a:cs typeface="Courier New"/>
                  <a:sym typeface="Courier New"/>
                </a:rPr>
                <a:t>)</a:t>
              </a:r>
              <a:r>
                <a:rPr lang="en-US" b="1" dirty="0">
                  <a:solidFill>
                    <a:schemeClr val="dk1"/>
                  </a:solidFill>
                  <a:latin typeface="Courier New"/>
                  <a:ea typeface="Courier New"/>
                  <a:cs typeface="Courier New"/>
                  <a:sym typeface="Courier New"/>
                </a:rPr>
                <a:t>FROM </a:t>
              </a:r>
              <a:r>
                <a:rPr lang="en-US" dirty="0" err="1">
                  <a:solidFill>
                    <a:schemeClr val="dk1"/>
                  </a:solidFill>
                  <a:latin typeface="Courier New"/>
                  <a:ea typeface="Courier New"/>
                  <a:cs typeface="Courier New"/>
                  <a:sym typeface="Courier New"/>
                </a:rPr>
                <a:t>target_table</a:t>
              </a:r>
              <a:r>
                <a:rPr lang="en-US" dirty="0">
                  <a:solidFill>
                    <a:schemeClr val="dk1"/>
                  </a:solidFill>
                  <a:latin typeface="Courier New"/>
                  <a:ea typeface="Courier New"/>
                  <a:cs typeface="Courier New"/>
                  <a:sym typeface="Courier New"/>
                </a:rPr>
                <a:t> </a:t>
              </a:r>
              <a:r>
                <a:rPr lang="en-US" b="1" dirty="0">
                  <a:solidFill>
                    <a:srgbClr val="666600"/>
                  </a:solidFill>
                  <a:latin typeface="Courier New"/>
                  <a:ea typeface="Courier New"/>
                  <a:cs typeface="Courier New"/>
                  <a:sym typeface="Courier New"/>
                </a:rPr>
                <a:t>[</a:t>
              </a:r>
              <a:r>
                <a:rPr lang="en-US" b="1" dirty="0">
                  <a:solidFill>
                    <a:schemeClr val="dk1"/>
                  </a:solidFill>
                  <a:latin typeface="Courier New"/>
                  <a:ea typeface="Courier New"/>
                  <a:cs typeface="Courier New"/>
                  <a:sym typeface="Courier New"/>
                </a:rPr>
                <a:t>WHERE </a:t>
              </a:r>
              <a:r>
                <a:rPr lang="en-US" b="1" dirty="0" err="1">
                  <a:solidFill>
                    <a:schemeClr val="dk1"/>
                  </a:solidFill>
                  <a:latin typeface="Courier New"/>
                  <a:ea typeface="Courier New"/>
                  <a:cs typeface="Courier New"/>
                  <a:sym typeface="Courier New"/>
                </a:rPr>
                <a:t>test_expr</a:t>
              </a:r>
              <a:r>
                <a:rPr lang="en-US" b="1" dirty="0">
                  <a:solidFill>
                    <a:srgbClr val="666600"/>
                  </a:solidFill>
                  <a:latin typeface="Courier New"/>
                  <a:ea typeface="Courier New"/>
                  <a:cs typeface="Courier New"/>
                  <a:sym typeface="Courier New"/>
                </a:rPr>
                <a:t>]</a:t>
              </a:r>
              <a:r>
                <a:rPr lang="en-US" dirty="0">
                  <a:solidFill>
                    <a:srgbClr val="666600"/>
                  </a:solidFill>
                  <a:latin typeface="Courier New"/>
                  <a:ea typeface="Courier New"/>
                  <a:cs typeface="Courier New"/>
                  <a:sym typeface="Courier New"/>
                </a:rPr>
                <a:t>;</a:t>
              </a:r>
              <a:endParaRPr lang="en-US" dirty="0">
                <a:solidFill>
                  <a:srgbClr val="222222"/>
                </a:solidFill>
                <a:latin typeface="Courier New"/>
                <a:ea typeface="Courier New"/>
                <a:cs typeface="Courier New"/>
                <a:sym typeface="Courier New"/>
              </a:endParaRPr>
            </a:p>
          </p:txBody>
        </p:sp>
      </p:grpSp>
      <p:sp>
        <p:nvSpPr>
          <p:cNvPr id="10" name="Title 1">
            <a:extLst>
              <a:ext uri="{FF2B5EF4-FFF2-40B4-BE49-F238E27FC236}">
                <a16:creationId xmlns:a16="http://schemas.microsoft.com/office/drawing/2014/main" xmlns="" id="{177B0893-80E4-4CFD-8EB3-B874D2FCA49F}"/>
              </a:ext>
            </a:extLst>
          </p:cNvPr>
          <p:cNvSpPr txBox="1">
            <a:spLocks/>
          </p:cNvSpPr>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Min() Function</a:t>
            </a:r>
          </a:p>
          <a:p>
            <a:pPr algn="l"/>
            <a:endParaRPr lang="en-US" sz="2400" b="1" dirty="0">
              <a:latin typeface="Cambria" pitchFamily="18" charset="0"/>
            </a:endParaRPr>
          </a:p>
        </p:txBody>
      </p:sp>
      <p:sp>
        <p:nvSpPr>
          <p:cNvPr id="21" name="Rectangle 20">
            <a:extLst>
              <a:ext uri="{FF2B5EF4-FFF2-40B4-BE49-F238E27FC236}">
                <a16:creationId xmlns:a16="http://schemas.microsoft.com/office/drawing/2014/main" xmlns="" id="{F8AD02B5-FC79-44CC-96E6-03DD58B553F7}"/>
              </a:ext>
            </a:extLst>
          </p:cNvPr>
          <p:cNvSpPr/>
          <p:nvPr/>
        </p:nvSpPr>
        <p:spPr>
          <a:xfrm>
            <a:off x="903527" y="3924361"/>
            <a:ext cx="7336945" cy="400110"/>
          </a:xfrm>
          <a:prstGeom prst="rect">
            <a:avLst/>
          </a:prstGeom>
        </p:spPr>
        <p:txBody>
          <a:bodyPr wrap="none">
            <a:spAutoFit/>
          </a:bodyPr>
          <a:lstStyle/>
          <a:p>
            <a:r>
              <a:rPr lang="en-US" sz="2000" dirty="0">
                <a:latin typeface="Cambria" panose="02040503050406030204" pitchFamily="18" charset="0"/>
                <a:ea typeface="Cambria" panose="02040503050406030204" pitchFamily="18" charset="0"/>
              </a:rPr>
              <a:t>However, it returns zero when no matching rows exist in the table</a:t>
            </a:r>
          </a:p>
        </p:txBody>
      </p:sp>
      <p:sp>
        <p:nvSpPr>
          <p:cNvPr id="23" name="Content Placeholder 1">
            <a:extLst>
              <a:ext uri="{FF2B5EF4-FFF2-40B4-BE49-F238E27FC236}">
                <a16:creationId xmlns:a16="http://schemas.microsoft.com/office/drawing/2014/main" xmlns="" id="{6EE31F05-499C-400A-91B6-E2C04332307C}"/>
              </a:ext>
            </a:extLst>
          </p:cNvPr>
          <p:cNvSpPr txBox="1">
            <a:spLocks/>
          </p:cNvSpPr>
          <p:nvPr/>
        </p:nvSpPr>
        <p:spPr>
          <a:xfrm>
            <a:off x="431521" y="1119751"/>
            <a:ext cx="8228012" cy="785249"/>
          </a:xfrm>
          <a:prstGeom prst="rect">
            <a:avLst/>
          </a:prstGeom>
          <a:solidFill>
            <a:schemeClr val="accent6">
              <a:lumMod val="20000"/>
              <a:lumOff val="80000"/>
            </a:schemeClr>
          </a:solidFill>
        </p:spPr>
        <p:txBody>
          <a:bodyPr/>
          <a:lstStyle>
            <a:lvl1pPr marL="341313" indent="-341313" algn="l" defTabSz="455613" rtl="0" eaLnBrk="0" fontAlgn="base" hangingPunct="0">
              <a:spcBef>
                <a:spcPct val="20000"/>
              </a:spcBef>
              <a:spcAft>
                <a:spcPct val="0"/>
              </a:spcAft>
              <a:buFont typeface="Arial" charset="0"/>
              <a:buChar char="•"/>
              <a:defRPr sz="3200" kern="1200">
                <a:solidFill>
                  <a:schemeClr val="tx1"/>
                </a:solidFill>
                <a:latin typeface="Cambria" pitchFamily="18" charset="0"/>
                <a:ea typeface="MS PGothic" pitchFamily="34" charset="-128"/>
                <a:cs typeface="MS PGothic"/>
              </a:defRPr>
            </a:lvl1pPr>
            <a:lvl2pPr marL="741363" indent="-284163" algn="l" defTabSz="455613" rtl="0" eaLnBrk="0" fontAlgn="base" hangingPunct="0">
              <a:spcBef>
                <a:spcPct val="20000"/>
              </a:spcBef>
              <a:spcAft>
                <a:spcPct val="0"/>
              </a:spcAft>
              <a:buFont typeface="Arial" charset="0"/>
              <a:buChar char="–"/>
              <a:defRPr sz="2800" kern="1200">
                <a:solidFill>
                  <a:schemeClr val="tx1"/>
                </a:solidFill>
                <a:latin typeface="Cambria" pitchFamily="18" charset="0"/>
                <a:ea typeface="MS PGothic" pitchFamily="34" charset="-128"/>
                <a:cs typeface="MS PGothic"/>
              </a:defRPr>
            </a:lvl2pPr>
            <a:lvl3pPr marL="1141413" indent="-227013" algn="l" defTabSz="455613" rtl="0" eaLnBrk="0" fontAlgn="base" hangingPunct="0">
              <a:spcBef>
                <a:spcPct val="20000"/>
              </a:spcBef>
              <a:spcAft>
                <a:spcPct val="0"/>
              </a:spcAft>
              <a:buFont typeface="Arial" charset="0"/>
              <a:buChar char="•"/>
              <a:defRPr sz="2400" kern="1200">
                <a:solidFill>
                  <a:schemeClr val="tx1"/>
                </a:solidFill>
                <a:latin typeface="Cambria" pitchFamily="18" charset="0"/>
                <a:ea typeface="MS PGothic" pitchFamily="34" charset="-128"/>
                <a:cs typeface="MS PGothic"/>
              </a:defRPr>
            </a:lvl3pPr>
            <a:lvl4pPr marL="1598613" indent="-227013" algn="l" defTabSz="455613" rtl="0" eaLnBrk="0" fontAlgn="base" hangingPunct="0">
              <a:spcBef>
                <a:spcPct val="20000"/>
              </a:spcBef>
              <a:spcAft>
                <a:spcPct val="0"/>
              </a:spcAft>
              <a:buFont typeface="Arial" charset="0"/>
              <a:buChar char="–"/>
              <a:defRPr sz="2000" kern="1200">
                <a:solidFill>
                  <a:schemeClr val="tx1"/>
                </a:solidFill>
                <a:latin typeface="Cambria" pitchFamily="18" charset="0"/>
                <a:ea typeface="MS PGothic" pitchFamily="34" charset="-128"/>
                <a:cs typeface="MS PGothic"/>
              </a:defRPr>
            </a:lvl4pPr>
            <a:lvl5pPr marL="2055813" indent="-227013" algn="l" defTabSz="455613" rtl="0" eaLnBrk="0" fontAlgn="base" hangingPunct="0">
              <a:spcBef>
                <a:spcPct val="20000"/>
              </a:spcBef>
              <a:spcAft>
                <a:spcPct val="0"/>
              </a:spcAft>
              <a:buFont typeface="Arial" charset="0"/>
              <a:buChar char="»"/>
              <a:defRPr sz="2000" kern="1200">
                <a:solidFill>
                  <a:schemeClr val="tx1"/>
                </a:solidFill>
                <a:latin typeface="Cambria" pitchFamily="18" charset="0"/>
                <a:ea typeface="MS PGothic" pitchFamily="34" charset="-128"/>
                <a:cs typeface="MS PGothic"/>
              </a:defRPr>
            </a:lvl5pPr>
            <a:lvl6pPr marL="2514306" indent="-228573" algn="l" defTabSz="457146" rtl="0" eaLnBrk="1" latinLnBrk="0" hangingPunct="1">
              <a:spcBef>
                <a:spcPct val="20000"/>
              </a:spcBef>
              <a:buFont typeface="Arial"/>
              <a:buChar char="•"/>
              <a:defRPr sz="2000" kern="1200">
                <a:solidFill>
                  <a:schemeClr val="tx1"/>
                </a:solidFill>
                <a:latin typeface="+mn-lt"/>
                <a:ea typeface="+mn-ea"/>
                <a:cs typeface="+mn-cs"/>
              </a:defRPr>
            </a:lvl6pPr>
            <a:lvl7pPr marL="2971453" indent="-228573" algn="l" defTabSz="457146" rtl="0" eaLnBrk="1" latinLnBrk="0" hangingPunct="1">
              <a:spcBef>
                <a:spcPct val="20000"/>
              </a:spcBef>
              <a:buFont typeface="Arial"/>
              <a:buChar char="•"/>
              <a:defRPr sz="2000" kern="1200">
                <a:solidFill>
                  <a:schemeClr val="tx1"/>
                </a:solidFill>
                <a:latin typeface="+mn-lt"/>
                <a:ea typeface="+mn-ea"/>
                <a:cs typeface="+mn-cs"/>
              </a:defRPr>
            </a:lvl7pPr>
            <a:lvl8pPr marL="3428599" indent="-228573" algn="l" defTabSz="457146" rtl="0" eaLnBrk="1" latinLnBrk="0" hangingPunct="1">
              <a:spcBef>
                <a:spcPct val="20000"/>
              </a:spcBef>
              <a:buFont typeface="Arial"/>
              <a:buChar char="•"/>
              <a:defRPr sz="2000" kern="1200">
                <a:solidFill>
                  <a:schemeClr val="tx1"/>
                </a:solidFill>
                <a:latin typeface="+mn-lt"/>
                <a:ea typeface="+mn-ea"/>
                <a:cs typeface="+mn-cs"/>
              </a:defRPr>
            </a:lvl8pPr>
            <a:lvl9pPr marL="3885746" indent="-228573" algn="l" defTabSz="457146"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IN" sz="2000" b="1" dirty="0"/>
              <a:t> </a:t>
            </a:r>
            <a:r>
              <a:rPr lang="en-US" sz="2000" dirty="0">
                <a:ea typeface="Cambria" panose="02040503050406030204" pitchFamily="18" charset="0"/>
                <a:cs typeface="Avenir"/>
                <a:sym typeface="Avenir"/>
              </a:rPr>
              <a:t>If you want to find the minimum from a set of values, then call the MIN function to get the number.</a:t>
            </a:r>
            <a:endParaRPr lang="en-US" sz="1800" dirty="0">
              <a:ea typeface="Cambria" panose="02040503050406030204" pitchFamily="18" charset="0"/>
              <a:cs typeface="Avenir"/>
              <a:sym typeface="Avenir"/>
            </a:endParaRPr>
          </a:p>
          <a:p>
            <a:pPr>
              <a:defRPr/>
            </a:pPr>
            <a:endParaRPr lang="en-US" sz="2000" dirty="0">
              <a:ea typeface="Cambria" panose="02040503050406030204" pitchFamily="18" charset="0"/>
              <a:cs typeface="Avenir"/>
              <a:sym typeface="Avenir"/>
            </a:endParaRPr>
          </a:p>
          <a:p>
            <a:pPr>
              <a:defRPr/>
            </a:pPr>
            <a:endParaRPr lang="en-US" sz="2000" dirty="0">
              <a:ea typeface="Cambria" panose="02040503050406030204" pitchFamily="18" charset="0"/>
              <a:cs typeface="Avenir"/>
              <a:sym typeface="Avenir"/>
            </a:endParaRPr>
          </a:p>
          <a:p>
            <a:pPr>
              <a:defRPr/>
            </a:pPr>
            <a:endParaRPr lang="en-US" sz="2000" dirty="0">
              <a:ea typeface="Cambria" panose="02040503050406030204" pitchFamily="18" charset="0"/>
              <a:cs typeface="Avenir"/>
              <a:sym typeface="Avenir"/>
            </a:endParaRPr>
          </a:p>
        </p:txBody>
      </p:sp>
      <p:sp>
        <p:nvSpPr>
          <p:cNvPr id="24" name="Rectangle 23">
            <a:extLst>
              <a:ext uri="{FF2B5EF4-FFF2-40B4-BE49-F238E27FC236}">
                <a16:creationId xmlns:a16="http://schemas.microsoft.com/office/drawing/2014/main" xmlns="" id="{27AFF92C-30E6-4C37-BE93-B8F6AC06D614}"/>
              </a:ext>
            </a:extLst>
          </p:cNvPr>
          <p:cNvSpPr/>
          <p:nvPr/>
        </p:nvSpPr>
        <p:spPr>
          <a:xfrm rot="20810659">
            <a:off x="240220" y="990600"/>
            <a:ext cx="586556" cy="402386"/>
          </a:xfrm>
          <a:prstGeom prst="rect">
            <a:avLst/>
          </a:prstGeom>
          <a:solidFill>
            <a:srgbClr val="19705D"/>
          </a:solidFill>
          <a:ln>
            <a:noFill/>
          </a:ln>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Tree>
    <p:custDataLst>
      <p:tags r:id="rId1"/>
    </p:custDataLst>
    <p:extLst>
      <p:ext uri="{BB962C8B-B14F-4D97-AF65-F5344CB8AC3E}">
        <p14:creationId xmlns:p14="http://schemas.microsoft.com/office/powerpoint/2010/main" val="3909673027"/>
      </p:ext>
    </p:extLst>
  </p:cSld>
  <p:clrMapOvr>
    <a:masterClrMapping/>
  </p:clrMapOvr>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80C65C52-0D83-4E8C-8D1B-4A141E7E491E}"/>
              </a:ext>
            </a:extLst>
          </p:cNvPr>
          <p:cNvSpPr/>
          <p:nvPr/>
        </p:nvSpPr>
        <p:spPr>
          <a:xfrm>
            <a:off x="0" y="1066800"/>
            <a:ext cx="9144000" cy="1631216"/>
          </a:xfrm>
          <a:prstGeom prst="rect">
            <a:avLst/>
          </a:prstGeom>
          <a:solidFill>
            <a:schemeClr val="accent6">
              <a:lumMod val="20000"/>
              <a:lumOff val="80000"/>
            </a:schemeClr>
          </a:solidFill>
        </p:spPr>
        <p:txBody>
          <a:bodyPr wrap="square">
            <a:spAutoFit/>
          </a:bodyPr>
          <a:lstStyle/>
          <a:p>
            <a:pPr algn="ctr" defTabSz="736530" eaLnBrk="0" fontAlgn="base" hangingPunct="0">
              <a:spcAft>
                <a:spcPct val="0"/>
              </a:spcAft>
            </a:pPr>
            <a:endParaRPr lang="en-US" sz="2000" dirty="0">
              <a:solidFill>
                <a:prstClr val="black"/>
              </a:solidFill>
              <a:latin typeface="Cambria" pitchFamily="18" charset="0"/>
              <a:ea typeface="Tahoma" pitchFamily="34" charset="0"/>
              <a:cs typeface="Tahoma" pitchFamily="34" charset="0"/>
            </a:endParaRPr>
          </a:p>
          <a:p>
            <a:pPr algn="ctr" defTabSz="736530" eaLnBrk="0" fontAlgn="base" hangingPunct="0">
              <a:spcAft>
                <a:spcPct val="0"/>
              </a:spcAft>
            </a:pPr>
            <a:r>
              <a:rPr lang="en-US" sz="2000" dirty="0">
                <a:solidFill>
                  <a:prstClr val="black"/>
                </a:solidFill>
                <a:latin typeface="Cambria" pitchFamily="18" charset="0"/>
                <a:ea typeface="Tahoma" pitchFamily="34" charset="0"/>
                <a:cs typeface="Tahoma" pitchFamily="34" charset="0"/>
              </a:rPr>
              <a:t>If you want to find the product with the lowest sales, you can use the MIN function as follows:</a:t>
            </a:r>
          </a:p>
          <a:p>
            <a:pPr algn="ctr" defTabSz="736530" eaLnBrk="0" fontAlgn="base" hangingPunct="0">
              <a:spcAft>
                <a:spcPct val="0"/>
              </a:spcAft>
            </a:pPr>
            <a:endParaRPr lang="en-US" sz="2000" dirty="0">
              <a:solidFill>
                <a:prstClr val="black"/>
              </a:solidFill>
              <a:latin typeface="Cambria" pitchFamily="18" charset="0"/>
              <a:ea typeface="Tahoma" pitchFamily="34" charset="0"/>
              <a:cs typeface="Tahoma" pitchFamily="34" charset="0"/>
            </a:endParaRPr>
          </a:p>
          <a:p>
            <a:pPr algn="ctr" defTabSz="736530" eaLnBrk="0" fontAlgn="base" hangingPunct="0">
              <a:spcAft>
                <a:spcPct val="0"/>
              </a:spcAft>
            </a:pPr>
            <a:endParaRPr lang="en-US" sz="2000" dirty="0">
              <a:solidFill>
                <a:prstClr val="black"/>
              </a:solidFill>
              <a:latin typeface="Cambria" pitchFamily="18" charset="0"/>
              <a:ea typeface="Tahoma" pitchFamily="34" charset="0"/>
              <a:cs typeface="Tahoma" pitchFamily="34" charset="0"/>
            </a:endParaRPr>
          </a:p>
        </p:txBody>
      </p:sp>
      <p:grpSp>
        <p:nvGrpSpPr>
          <p:cNvPr id="12" name="Group 11">
            <a:extLst>
              <a:ext uri="{FF2B5EF4-FFF2-40B4-BE49-F238E27FC236}">
                <a16:creationId xmlns:a16="http://schemas.microsoft.com/office/drawing/2014/main" xmlns="" id="{0F580E49-22A7-42EC-963F-95219C7B18B9}"/>
              </a:ext>
            </a:extLst>
          </p:cNvPr>
          <p:cNvGrpSpPr/>
          <p:nvPr/>
        </p:nvGrpSpPr>
        <p:grpSpPr>
          <a:xfrm>
            <a:off x="76200" y="2493200"/>
            <a:ext cx="8991600" cy="1060804"/>
            <a:chOff x="38446" y="1453796"/>
            <a:chExt cx="8991600" cy="1060804"/>
          </a:xfrm>
        </p:grpSpPr>
        <p:sp>
          <p:nvSpPr>
            <p:cNvPr id="13" name="Rectangle: Rounded Corners 17">
              <a:extLst>
                <a:ext uri="{FF2B5EF4-FFF2-40B4-BE49-F238E27FC236}">
                  <a16:creationId xmlns:a16="http://schemas.microsoft.com/office/drawing/2014/main" xmlns="" id="{C9902E9A-CE59-408E-BDB9-84AA07CAC7DC}"/>
                </a:ext>
              </a:extLst>
            </p:cNvPr>
            <p:cNvSpPr/>
            <p:nvPr/>
          </p:nvSpPr>
          <p:spPr>
            <a:xfrm>
              <a:off x="38446" y="1453796"/>
              <a:ext cx="8966998"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4" name="Rectangle: Rounded Corners 18">
              <a:extLst>
                <a:ext uri="{FF2B5EF4-FFF2-40B4-BE49-F238E27FC236}">
                  <a16:creationId xmlns:a16="http://schemas.microsoft.com/office/drawing/2014/main" xmlns="" id="{84A45E37-627E-4B04-9D96-727469BDCCA0}"/>
                </a:ext>
              </a:extLst>
            </p:cNvPr>
            <p:cNvSpPr/>
            <p:nvPr/>
          </p:nvSpPr>
          <p:spPr>
            <a:xfrm>
              <a:off x="60474" y="1823393"/>
              <a:ext cx="8969572" cy="69120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139700" lvl="0" algn="ctr">
                <a:lnSpc>
                  <a:spcPct val="130000"/>
                </a:lnSpc>
                <a:buClr>
                  <a:schemeClr val="dk1"/>
                </a:buClr>
                <a:buSzPts val="1100"/>
              </a:pPr>
              <a:r>
                <a:rPr lang="en-US" b="1" dirty="0">
                  <a:solidFill>
                    <a:schemeClr val="dk1"/>
                  </a:solidFill>
                  <a:latin typeface="Courier New"/>
                  <a:ea typeface="Courier New"/>
                  <a:cs typeface="Courier New"/>
                  <a:sym typeface="Courier New"/>
                </a:rPr>
                <a:t>SELECT</a:t>
              </a:r>
              <a:r>
                <a:rPr lang="en-US" dirty="0">
                  <a:solidFill>
                    <a:schemeClr val="dk1"/>
                  </a:solidFill>
                  <a:latin typeface="Courier New"/>
                  <a:ea typeface="Courier New"/>
                  <a:cs typeface="Courier New"/>
                  <a:sym typeface="Courier New"/>
                </a:rPr>
                <a:t> </a:t>
              </a:r>
              <a:r>
                <a:rPr lang="en-US" b="1" dirty="0">
                  <a:solidFill>
                    <a:schemeClr val="dk1"/>
                  </a:solidFill>
                  <a:latin typeface="Courier New"/>
                  <a:ea typeface="Courier New"/>
                  <a:cs typeface="Courier New"/>
                  <a:sym typeface="Courier New"/>
                </a:rPr>
                <a:t>MIN</a:t>
              </a:r>
              <a:r>
                <a:rPr lang="en-US" dirty="0">
                  <a:solidFill>
                    <a:schemeClr val="dk1"/>
                  </a:solidFill>
                  <a:latin typeface="Courier New"/>
                  <a:ea typeface="Courier New"/>
                  <a:cs typeface="Courier New"/>
                  <a:sym typeface="Courier New"/>
                </a:rPr>
                <a:t>(sales)</a:t>
              </a:r>
              <a:r>
                <a:rPr lang="en-US" b="1" dirty="0">
                  <a:solidFill>
                    <a:schemeClr val="dk1"/>
                  </a:solidFill>
                  <a:latin typeface="Courier New"/>
                  <a:ea typeface="Courier New"/>
                  <a:cs typeface="Courier New"/>
                  <a:sym typeface="Courier New"/>
                </a:rPr>
                <a:t> FROM</a:t>
              </a:r>
              <a:r>
                <a:rPr lang="en-US" dirty="0">
                  <a:solidFill>
                    <a:schemeClr val="dk1"/>
                  </a:solidFill>
                  <a:latin typeface="Courier New"/>
                  <a:ea typeface="Courier New"/>
                  <a:cs typeface="Courier New"/>
                  <a:sym typeface="Courier New"/>
                </a:rPr>
                <a:t> </a:t>
              </a:r>
              <a:r>
                <a:rPr lang="en-US" dirty="0" err="1">
                  <a:solidFill>
                    <a:schemeClr val="dk1"/>
                  </a:solidFill>
                  <a:latin typeface="Courier New"/>
                  <a:ea typeface="Courier New"/>
                  <a:cs typeface="Courier New"/>
                  <a:sym typeface="Courier New"/>
                </a:rPr>
                <a:t>my_sales</a:t>
              </a:r>
              <a:r>
                <a:rPr lang="en-US" dirty="0">
                  <a:solidFill>
                    <a:schemeClr val="dk1"/>
                  </a:solidFill>
                  <a:latin typeface="Courier New"/>
                  <a:ea typeface="Courier New"/>
                  <a:cs typeface="Courier New"/>
                  <a:sym typeface="Courier New"/>
                </a:rPr>
                <a:t>;</a:t>
              </a:r>
            </a:p>
          </p:txBody>
        </p:sp>
      </p:grpSp>
      <p:sp>
        <p:nvSpPr>
          <p:cNvPr id="10" name="Title 1">
            <a:extLst>
              <a:ext uri="{FF2B5EF4-FFF2-40B4-BE49-F238E27FC236}">
                <a16:creationId xmlns:a16="http://schemas.microsoft.com/office/drawing/2014/main" xmlns="" id="{177B0893-80E4-4CFD-8EB3-B874D2FCA49F}"/>
              </a:ext>
            </a:extLst>
          </p:cNvPr>
          <p:cNvSpPr txBox="1">
            <a:spLocks/>
          </p:cNvSpPr>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Min() Function</a:t>
            </a:r>
          </a:p>
          <a:p>
            <a:pPr algn="l"/>
            <a:endParaRPr lang="en-US" sz="2400" b="1" dirty="0">
              <a:latin typeface="Cambria" pitchFamily="18" charset="0"/>
            </a:endParaRPr>
          </a:p>
        </p:txBody>
      </p:sp>
      <p:sp>
        <p:nvSpPr>
          <p:cNvPr id="16" name="Rectangle 15">
            <a:extLst>
              <a:ext uri="{FF2B5EF4-FFF2-40B4-BE49-F238E27FC236}">
                <a16:creationId xmlns:a16="http://schemas.microsoft.com/office/drawing/2014/main" xmlns="" id="{C479183B-24BF-46DB-8326-26CAC7DEB36B}"/>
              </a:ext>
            </a:extLst>
          </p:cNvPr>
          <p:cNvSpPr/>
          <p:nvPr/>
        </p:nvSpPr>
        <p:spPr>
          <a:xfrm>
            <a:off x="1939328" y="4029849"/>
            <a:ext cx="877163" cy="369332"/>
          </a:xfrm>
          <a:prstGeom prst="rect">
            <a:avLst/>
          </a:prstGeom>
        </p:spPr>
        <p:txBody>
          <a:bodyPr wrap="none">
            <a:spAutoFit/>
          </a:bodyPr>
          <a:lstStyle/>
          <a:p>
            <a:r>
              <a:rPr lang="en-IN" dirty="0">
                <a:latin typeface="Cambria" panose="02040503050406030204" pitchFamily="18" charset="0"/>
                <a:ea typeface="Cambria" panose="02040503050406030204" pitchFamily="18" charset="0"/>
              </a:rPr>
              <a:t>Output</a:t>
            </a:r>
          </a:p>
        </p:txBody>
      </p:sp>
      <p:cxnSp>
        <p:nvCxnSpPr>
          <p:cNvPr id="17" name="Straight Arrow Connector 16">
            <a:extLst>
              <a:ext uri="{FF2B5EF4-FFF2-40B4-BE49-F238E27FC236}">
                <a16:creationId xmlns:a16="http://schemas.microsoft.com/office/drawing/2014/main" xmlns="" id="{02F95260-66D3-4B81-B94E-27AEB6DF71A1}"/>
              </a:ext>
            </a:extLst>
          </p:cNvPr>
          <p:cNvCxnSpPr/>
          <p:nvPr/>
        </p:nvCxnSpPr>
        <p:spPr>
          <a:xfrm>
            <a:off x="3006128" y="4267200"/>
            <a:ext cx="1219200" cy="0"/>
          </a:xfrm>
          <a:prstGeom prst="straightConnector1">
            <a:avLst/>
          </a:prstGeom>
          <a:ln>
            <a:solidFill>
              <a:srgbClr val="EF8A3F"/>
            </a:solidFill>
            <a:tailEnd type="triangle"/>
          </a:ln>
        </p:spPr>
        <p:style>
          <a:lnRef idx="2">
            <a:schemeClr val="accent1"/>
          </a:lnRef>
          <a:fillRef idx="0">
            <a:schemeClr val="accent1"/>
          </a:fillRef>
          <a:effectRef idx="1">
            <a:schemeClr val="accent1"/>
          </a:effectRef>
          <a:fontRef idx="minor">
            <a:schemeClr val="tx1"/>
          </a:fontRef>
        </p:style>
      </p:cxnSp>
      <p:sp>
        <p:nvSpPr>
          <p:cNvPr id="21" name="Rectangle 20">
            <a:extLst>
              <a:ext uri="{FF2B5EF4-FFF2-40B4-BE49-F238E27FC236}">
                <a16:creationId xmlns:a16="http://schemas.microsoft.com/office/drawing/2014/main" xmlns="" id="{1813CE52-39B8-4D6F-BCF3-A6860C86A945}"/>
              </a:ext>
            </a:extLst>
          </p:cNvPr>
          <p:cNvSpPr/>
          <p:nvPr/>
        </p:nvSpPr>
        <p:spPr>
          <a:xfrm>
            <a:off x="4719484" y="4626563"/>
            <a:ext cx="3150788" cy="646331"/>
          </a:xfrm>
          <a:prstGeom prst="rect">
            <a:avLst/>
          </a:prstGeom>
        </p:spPr>
        <p:txBody>
          <a:bodyPr wrap="square">
            <a:spAutoFit/>
          </a:bodyPr>
          <a:lstStyle/>
          <a:p>
            <a:r>
              <a:rPr lang="en-US" dirty="0">
                <a:latin typeface="Cambria" panose="02040503050406030204" pitchFamily="18" charset="0"/>
                <a:ea typeface="Cambria" panose="02040503050406030204" pitchFamily="18" charset="0"/>
              </a:rPr>
              <a:t>The minimum salary of the employee is 32000</a:t>
            </a:r>
          </a:p>
        </p:txBody>
      </p:sp>
      <p:pic>
        <p:nvPicPr>
          <p:cNvPr id="15" name="Google Shape;250;p45">
            <a:extLst>
              <a:ext uri="{FF2B5EF4-FFF2-40B4-BE49-F238E27FC236}">
                <a16:creationId xmlns:a16="http://schemas.microsoft.com/office/drawing/2014/main" xmlns="" id="{2E5218D4-676E-4E22-98DC-D703A9099845}"/>
              </a:ext>
            </a:extLst>
          </p:cNvPr>
          <p:cNvPicPr preferRelativeResize="0"/>
          <p:nvPr/>
        </p:nvPicPr>
        <p:blipFill rotWithShape="1">
          <a:blip r:embed="rId4">
            <a:alphaModFix/>
          </a:blip>
          <a:srcRect t="66060" r="66634"/>
          <a:stretch/>
        </p:blipFill>
        <p:spPr>
          <a:xfrm>
            <a:off x="4724400" y="3942250"/>
            <a:ext cx="1415025" cy="649900"/>
          </a:xfrm>
          <a:prstGeom prst="rect">
            <a:avLst/>
          </a:prstGeom>
          <a:noFill/>
          <a:ln w="9525" cap="flat" cmpd="sng">
            <a:solidFill>
              <a:srgbClr val="000000"/>
            </a:solidFill>
            <a:prstDash val="solid"/>
            <a:round/>
            <a:headEnd type="none" w="sm" len="sm"/>
            <a:tailEnd type="none" w="sm" len="sm"/>
          </a:ln>
        </p:spPr>
      </p:pic>
    </p:spTree>
    <p:custDataLst>
      <p:tags r:id="rId1"/>
    </p:custDataLst>
    <p:extLst>
      <p:ext uri="{BB962C8B-B14F-4D97-AF65-F5344CB8AC3E}">
        <p14:creationId xmlns:p14="http://schemas.microsoft.com/office/powerpoint/2010/main" val="4203864906"/>
      </p:ext>
    </p:extLst>
  </p:cSld>
  <p:clrMapOvr>
    <a:masterClrMapping/>
  </p:clrMapOvr>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xmlns="" id="{0F580E49-22A7-42EC-963F-95219C7B18B9}"/>
              </a:ext>
            </a:extLst>
          </p:cNvPr>
          <p:cNvGrpSpPr/>
          <p:nvPr/>
        </p:nvGrpSpPr>
        <p:grpSpPr>
          <a:xfrm>
            <a:off x="76200" y="2493200"/>
            <a:ext cx="8991600" cy="1060804"/>
            <a:chOff x="38446" y="1453796"/>
            <a:chExt cx="8991600" cy="1060804"/>
          </a:xfrm>
        </p:grpSpPr>
        <p:sp>
          <p:nvSpPr>
            <p:cNvPr id="13" name="Rectangle: Rounded Corners 17">
              <a:extLst>
                <a:ext uri="{FF2B5EF4-FFF2-40B4-BE49-F238E27FC236}">
                  <a16:creationId xmlns:a16="http://schemas.microsoft.com/office/drawing/2014/main" xmlns="" id="{C9902E9A-CE59-408E-BDB9-84AA07CAC7DC}"/>
                </a:ext>
              </a:extLst>
            </p:cNvPr>
            <p:cNvSpPr/>
            <p:nvPr/>
          </p:nvSpPr>
          <p:spPr>
            <a:xfrm>
              <a:off x="38446" y="1453796"/>
              <a:ext cx="8966998"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4" name="Rectangle: Rounded Corners 18">
              <a:extLst>
                <a:ext uri="{FF2B5EF4-FFF2-40B4-BE49-F238E27FC236}">
                  <a16:creationId xmlns:a16="http://schemas.microsoft.com/office/drawing/2014/main" xmlns="" id="{84A45E37-627E-4B04-9D96-727469BDCCA0}"/>
                </a:ext>
              </a:extLst>
            </p:cNvPr>
            <p:cNvSpPr/>
            <p:nvPr/>
          </p:nvSpPr>
          <p:spPr>
            <a:xfrm>
              <a:off x="60474" y="1823393"/>
              <a:ext cx="8969572" cy="69120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139700" algn="ctr">
                <a:lnSpc>
                  <a:spcPct val="130000"/>
                </a:lnSpc>
              </a:pPr>
              <a:r>
                <a:rPr lang="en-US" b="1" dirty="0">
                  <a:solidFill>
                    <a:schemeClr val="dk1"/>
                  </a:solidFill>
                  <a:latin typeface="Courier New"/>
                  <a:ea typeface="Courier New"/>
                  <a:cs typeface="Courier New"/>
                  <a:sym typeface="Courier New"/>
                </a:rPr>
                <a:t>SELECT MAX</a:t>
              </a:r>
              <a:r>
                <a:rPr lang="en-US" b="1" dirty="0">
                  <a:solidFill>
                    <a:srgbClr val="666600"/>
                  </a:solidFill>
                  <a:latin typeface="Courier New"/>
                  <a:ea typeface="Courier New"/>
                  <a:cs typeface="Courier New"/>
                  <a:sym typeface="Courier New"/>
                </a:rPr>
                <a:t>(</a:t>
              </a:r>
              <a:r>
                <a:rPr lang="en-US" dirty="0" err="1">
                  <a:solidFill>
                    <a:schemeClr val="dk1"/>
                  </a:solidFill>
                  <a:latin typeface="Courier New"/>
                  <a:ea typeface="Courier New"/>
                  <a:cs typeface="Courier New"/>
                  <a:sym typeface="Courier New"/>
                </a:rPr>
                <a:t>field_name</a:t>
              </a:r>
              <a:r>
                <a:rPr lang="en-US" b="1" dirty="0">
                  <a:solidFill>
                    <a:srgbClr val="666600"/>
                  </a:solidFill>
                  <a:latin typeface="Courier New"/>
                  <a:ea typeface="Courier New"/>
                  <a:cs typeface="Courier New"/>
                  <a:sym typeface="Courier New"/>
                </a:rPr>
                <a:t>)</a:t>
              </a:r>
              <a:r>
                <a:rPr lang="en-US" b="1" dirty="0">
                  <a:solidFill>
                    <a:schemeClr val="dk1"/>
                  </a:solidFill>
                  <a:latin typeface="Courier New"/>
                  <a:ea typeface="Courier New"/>
                  <a:cs typeface="Courier New"/>
                  <a:sym typeface="Courier New"/>
                </a:rPr>
                <a:t>FROM</a:t>
              </a:r>
              <a:r>
                <a:rPr lang="en-US" dirty="0">
                  <a:solidFill>
                    <a:schemeClr val="dk1"/>
                  </a:solidFill>
                  <a:latin typeface="Courier New"/>
                  <a:ea typeface="Courier New"/>
                  <a:cs typeface="Courier New"/>
                  <a:sym typeface="Courier New"/>
                </a:rPr>
                <a:t> </a:t>
              </a:r>
              <a:r>
                <a:rPr lang="en-US" dirty="0" err="1">
                  <a:solidFill>
                    <a:schemeClr val="dk1"/>
                  </a:solidFill>
                  <a:latin typeface="Courier New"/>
                  <a:ea typeface="Courier New"/>
                  <a:cs typeface="Courier New"/>
                  <a:sym typeface="Courier New"/>
                </a:rPr>
                <a:t>target_table</a:t>
              </a:r>
              <a:r>
                <a:rPr lang="en-US" b="1" dirty="0">
                  <a:solidFill>
                    <a:srgbClr val="666600"/>
                  </a:solidFill>
                  <a:latin typeface="Courier New"/>
                  <a:ea typeface="Courier New"/>
                  <a:cs typeface="Courier New"/>
                  <a:sym typeface="Courier New"/>
                </a:rPr>
                <a:t>[</a:t>
              </a:r>
              <a:r>
                <a:rPr lang="en-US" b="1" dirty="0">
                  <a:solidFill>
                    <a:schemeClr val="dk1"/>
                  </a:solidFill>
                  <a:latin typeface="Courier New"/>
                  <a:ea typeface="Courier New"/>
                  <a:cs typeface="Courier New"/>
                  <a:sym typeface="Courier New"/>
                </a:rPr>
                <a:t>WHERE </a:t>
              </a:r>
              <a:r>
                <a:rPr lang="en-US" b="1" dirty="0" err="1">
                  <a:solidFill>
                    <a:schemeClr val="dk1"/>
                  </a:solidFill>
                  <a:latin typeface="Courier New"/>
                  <a:ea typeface="Courier New"/>
                  <a:cs typeface="Courier New"/>
                  <a:sym typeface="Courier New"/>
                </a:rPr>
                <a:t>test_expr</a:t>
              </a:r>
              <a:r>
                <a:rPr lang="en-US" b="1" dirty="0">
                  <a:solidFill>
                    <a:srgbClr val="666600"/>
                  </a:solidFill>
                  <a:latin typeface="Courier New"/>
                  <a:ea typeface="Courier New"/>
                  <a:cs typeface="Courier New"/>
                  <a:sym typeface="Courier New"/>
                </a:rPr>
                <a:t>];</a:t>
              </a:r>
              <a:endParaRPr lang="en-US" b="1" dirty="0">
                <a:solidFill>
                  <a:schemeClr val="dk1"/>
                </a:solidFill>
                <a:latin typeface="Courier New"/>
                <a:ea typeface="Courier New"/>
                <a:cs typeface="Courier New"/>
                <a:sym typeface="Courier New"/>
              </a:endParaRPr>
            </a:p>
          </p:txBody>
        </p:sp>
      </p:grpSp>
      <p:sp>
        <p:nvSpPr>
          <p:cNvPr id="10" name="Title 1">
            <a:extLst>
              <a:ext uri="{FF2B5EF4-FFF2-40B4-BE49-F238E27FC236}">
                <a16:creationId xmlns:a16="http://schemas.microsoft.com/office/drawing/2014/main" xmlns="" id="{177B0893-80E4-4CFD-8EB3-B874D2FCA49F}"/>
              </a:ext>
            </a:extLst>
          </p:cNvPr>
          <p:cNvSpPr txBox="1">
            <a:spLocks/>
          </p:cNvSpPr>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Max() Function</a:t>
            </a:r>
          </a:p>
          <a:p>
            <a:pPr algn="l"/>
            <a:endParaRPr lang="en-US" sz="2400" b="1" dirty="0">
              <a:latin typeface="Cambria" pitchFamily="18" charset="0"/>
            </a:endParaRPr>
          </a:p>
        </p:txBody>
      </p:sp>
      <p:sp>
        <p:nvSpPr>
          <p:cNvPr id="21" name="Rectangle 20">
            <a:extLst>
              <a:ext uri="{FF2B5EF4-FFF2-40B4-BE49-F238E27FC236}">
                <a16:creationId xmlns:a16="http://schemas.microsoft.com/office/drawing/2014/main" xmlns="" id="{F8AD02B5-FC79-44CC-96E6-03DD58B553F7}"/>
              </a:ext>
            </a:extLst>
          </p:cNvPr>
          <p:cNvSpPr/>
          <p:nvPr/>
        </p:nvSpPr>
        <p:spPr>
          <a:xfrm>
            <a:off x="903527" y="3924361"/>
            <a:ext cx="7336945" cy="400110"/>
          </a:xfrm>
          <a:prstGeom prst="rect">
            <a:avLst/>
          </a:prstGeom>
        </p:spPr>
        <p:txBody>
          <a:bodyPr wrap="none">
            <a:spAutoFit/>
          </a:bodyPr>
          <a:lstStyle/>
          <a:p>
            <a:r>
              <a:rPr lang="en-US" sz="2000" dirty="0">
                <a:latin typeface="Cambria" panose="02040503050406030204" pitchFamily="18" charset="0"/>
                <a:ea typeface="Cambria" panose="02040503050406030204" pitchFamily="18" charset="0"/>
              </a:rPr>
              <a:t>However, it returns zero when no matching rows exist in the table</a:t>
            </a:r>
          </a:p>
        </p:txBody>
      </p:sp>
      <p:sp>
        <p:nvSpPr>
          <p:cNvPr id="23" name="Content Placeholder 1">
            <a:extLst>
              <a:ext uri="{FF2B5EF4-FFF2-40B4-BE49-F238E27FC236}">
                <a16:creationId xmlns:a16="http://schemas.microsoft.com/office/drawing/2014/main" xmlns="" id="{6EE31F05-499C-400A-91B6-E2C04332307C}"/>
              </a:ext>
            </a:extLst>
          </p:cNvPr>
          <p:cNvSpPr txBox="1">
            <a:spLocks/>
          </p:cNvSpPr>
          <p:nvPr/>
        </p:nvSpPr>
        <p:spPr>
          <a:xfrm>
            <a:off x="431521" y="1119751"/>
            <a:ext cx="8228012" cy="785249"/>
          </a:xfrm>
          <a:prstGeom prst="rect">
            <a:avLst/>
          </a:prstGeom>
          <a:solidFill>
            <a:schemeClr val="accent6">
              <a:lumMod val="20000"/>
              <a:lumOff val="80000"/>
            </a:schemeClr>
          </a:solidFill>
        </p:spPr>
        <p:txBody>
          <a:bodyPr/>
          <a:lstStyle>
            <a:lvl1pPr marL="341313" indent="-341313" algn="l" defTabSz="455613" rtl="0" eaLnBrk="0" fontAlgn="base" hangingPunct="0">
              <a:spcBef>
                <a:spcPct val="20000"/>
              </a:spcBef>
              <a:spcAft>
                <a:spcPct val="0"/>
              </a:spcAft>
              <a:buFont typeface="Arial" charset="0"/>
              <a:buChar char="•"/>
              <a:defRPr sz="3200" kern="1200">
                <a:solidFill>
                  <a:schemeClr val="tx1"/>
                </a:solidFill>
                <a:latin typeface="Cambria" pitchFamily="18" charset="0"/>
                <a:ea typeface="MS PGothic" pitchFamily="34" charset="-128"/>
                <a:cs typeface="MS PGothic"/>
              </a:defRPr>
            </a:lvl1pPr>
            <a:lvl2pPr marL="741363" indent="-284163" algn="l" defTabSz="455613" rtl="0" eaLnBrk="0" fontAlgn="base" hangingPunct="0">
              <a:spcBef>
                <a:spcPct val="20000"/>
              </a:spcBef>
              <a:spcAft>
                <a:spcPct val="0"/>
              </a:spcAft>
              <a:buFont typeface="Arial" charset="0"/>
              <a:buChar char="–"/>
              <a:defRPr sz="2800" kern="1200">
                <a:solidFill>
                  <a:schemeClr val="tx1"/>
                </a:solidFill>
                <a:latin typeface="Cambria" pitchFamily="18" charset="0"/>
                <a:ea typeface="MS PGothic" pitchFamily="34" charset="-128"/>
                <a:cs typeface="MS PGothic"/>
              </a:defRPr>
            </a:lvl2pPr>
            <a:lvl3pPr marL="1141413" indent="-227013" algn="l" defTabSz="455613" rtl="0" eaLnBrk="0" fontAlgn="base" hangingPunct="0">
              <a:spcBef>
                <a:spcPct val="20000"/>
              </a:spcBef>
              <a:spcAft>
                <a:spcPct val="0"/>
              </a:spcAft>
              <a:buFont typeface="Arial" charset="0"/>
              <a:buChar char="•"/>
              <a:defRPr sz="2400" kern="1200">
                <a:solidFill>
                  <a:schemeClr val="tx1"/>
                </a:solidFill>
                <a:latin typeface="Cambria" pitchFamily="18" charset="0"/>
                <a:ea typeface="MS PGothic" pitchFamily="34" charset="-128"/>
                <a:cs typeface="MS PGothic"/>
              </a:defRPr>
            </a:lvl3pPr>
            <a:lvl4pPr marL="1598613" indent="-227013" algn="l" defTabSz="455613" rtl="0" eaLnBrk="0" fontAlgn="base" hangingPunct="0">
              <a:spcBef>
                <a:spcPct val="20000"/>
              </a:spcBef>
              <a:spcAft>
                <a:spcPct val="0"/>
              </a:spcAft>
              <a:buFont typeface="Arial" charset="0"/>
              <a:buChar char="–"/>
              <a:defRPr sz="2000" kern="1200">
                <a:solidFill>
                  <a:schemeClr val="tx1"/>
                </a:solidFill>
                <a:latin typeface="Cambria" pitchFamily="18" charset="0"/>
                <a:ea typeface="MS PGothic" pitchFamily="34" charset="-128"/>
                <a:cs typeface="MS PGothic"/>
              </a:defRPr>
            </a:lvl4pPr>
            <a:lvl5pPr marL="2055813" indent="-227013" algn="l" defTabSz="455613" rtl="0" eaLnBrk="0" fontAlgn="base" hangingPunct="0">
              <a:spcBef>
                <a:spcPct val="20000"/>
              </a:spcBef>
              <a:spcAft>
                <a:spcPct val="0"/>
              </a:spcAft>
              <a:buFont typeface="Arial" charset="0"/>
              <a:buChar char="»"/>
              <a:defRPr sz="2000" kern="1200">
                <a:solidFill>
                  <a:schemeClr val="tx1"/>
                </a:solidFill>
                <a:latin typeface="Cambria" pitchFamily="18" charset="0"/>
                <a:ea typeface="MS PGothic" pitchFamily="34" charset="-128"/>
                <a:cs typeface="MS PGothic"/>
              </a:defRPr>
            </a:lvl5pPr>
            <a:lvl6pPr marL="2514306" indent="-228573" algn="l" defTabSz="457146" rtl="0" eaLnBrk="1" latinLnBrk="0" hangingPunct="1">
              <a:spcBef>
                <a:spcPct val="20000"/>
              </a:spcBef>
              <a:buFont typeface="Arial"/>
              <a:buChar char="•"/>
              <a:defRPr sz="2000" kern="1200">
                <a:solidFill>
                  <a:schemeClr val="tx1"/>
                </a:solidFill>
                <a:latin typeface="+mn-lt"/>
                <a:ea typeface="+mn-ea"/>
                <a:cs typeface="+mn-cs"/>
              </a:defRPr>
            </a:lvl6pPr>
            <a:lvl7pPr marL="2971453" indent="-228573" algn="l" defTabSz="457146" rtl="0" eaLnBrk="1" latinLnBrk="0" hangingPunct="1">
              <a:spcBef>
                <a:spcPct val="20000"/>
              </a:spcBef>
              <a:buFont typeface="Arial"/>
              <a:buChar char="•"/>
              <a:defRPr sz="2000" kern="1200">
                <a:solidFill>
                  <a:schemeClr val="tx1"/>
                </a:solidFill>
                <a:latin typeface="+mn-lt"/>
                <a:ea typeface="+mn-ea"/>
                <a:cs typeface="+mn-cs"/>
              </a:defRPr>
            </a:lvl7pPr>
            <a:lvl8pPr marL="3428599" indent="-228573" algn="l" defTabSz="457146" rtl="0" eaLnBrk="1" latinLnBrk="0" hangingPunct="1">
              <a:spcBef>
                <a:spcPct val="20000"/>
              </a:spcBef>
              <a:buFont typeface="Arial"/>
              <a:buChar char="•"/>
              <a:defRPr sz="2000" kern="1200">
                <a:solidFill>
                  <a:schemeClr val="tx1"/>
                </a:solidFill>
                <a:latin typeface="+mn-lt"/>
                <a:ea typeface="+mn-ea"/>
                <a:cs typeface="+mn-cs"/>
              </a:defRPr>
            </a:lvl8pPr>
            <a:lvl9pPr marL="3885746" indent="-228573" algn="l" defTabSz="457146"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IN" sz="2000" b="1" dirty="0"/>
              <a:t> </a:t>
            </a:r>
            <a:r>
              <a:rPr lang="en-US" sz="2000" dirty="0">
                <a:ea typeface="Cambria" panose="02040503050406030204" pitchFamily="18" charset="0"/>
                <a:cs typeface="Avenir"/>
                <a:sym typeface="Avenir"/>
              </a:rPr>
              <a:t>If you want to find the maximum from a set of values, then call the MAX function to get the number.</a:t>
            </a:r>
            <a:endParaRPr lang="en-US" sz="2400" dirty="0">
              <a:ea typeface="Cambria" panose="02040503050406030204" pitchFamily="18" charset="0"/>
              <a:cs typeface="Avenir"/>
              <a:sym typeface="Avenir"/>
            </a:endParaRPr>
          </a:p>
          <a:p>
            <a:pPr>
              <a:defRPr/>
            </a:pPr>
            <a:endParaRPr lang="en-US" sz="2000" dirty="0">
              <a:ea typeface="Cambria" panose="02040503050406030204" pitchFamily="18" charset="0"/>
              <a:cs typeface="Avenir"/>
              <a:sym typeface="Avenir"/>
            </a:endParaRPr>
          </a:p>
          <a:p>
            <a:pPr>
              <a:defRPr/>
            </a:pPr>
            <a:endParaRPr lang="en-US" sz="2000" dirty="0">
              <a:ea typeface="Cambria" panose="02040503050406030204" pitchFamily="18" charset="0"/>
              <a:cs typeface="Avenir"/>
              <a:sym typeface="Avenir"/>
            </a:endParaRPr>
          </a:p>
        </p:txBody>
      </p:sp>
      <p:sp>
        <p:nvSpPr>
          <p:cNvPr id="24" name="Rectangle 23">
            <a:extLst>
              <a:ext uri="{FF2B5EF4-FFF2-40B4-BE49-F238E27FC236}">
                <a16:creationId xmlns:a16="http://schemas.microsoft.com/office/drawing/2014/main" xmlns="" id="{27AFF92C-30E6-4C37-BE93-B8F6AC06D614}"/>
              </a:ext>
            </a:extLst>
          </p:cNvPr>
          <p:cNvSpPr/>
          <p:nvPr/>
        </p:nvSpPr>
        <p:spPr>
          <a:xfrm rot="20810659">
            <a:off x="240220" y="990600"/>
            <a:ext cx="586556" cy="402386"/>
          </a:xfrm>
          <a:prstGeom prst="rect">
            <a:avLst/>
          </a:prstGeom>
          <a:solidFill>
            <a:srgbClr val="19705D"/>
          </a:solidFill>
          <a:ln>
            <a:noFill/>
          </a:ln>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Tree>
    <p:custDataLst>
      <p:tags r:id="rId1"/>
    </p:custDataLst>
    <p:extLst>
      <p:ext uri="{BB962C8B-B14F-4D97-AF65-F5344CB8AC3E}">
        <p14:creationId xmlns:p14="http://schemas.microsoft.com/office/powerpoint/2010/main" val="1281322237"/>
      </p:ext>
    </p:extLst>
  </p:cSld>
  <p:clrMapOvr>
    <a:masterClrMapping/>
  </p:clrMapOvr>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80C65C52-0D83-4E8C-8D1B-4A141E7E491E}"/>
              </a:ext>
            </a:extLst>
          </p:cNvPr>
          <p:cNvSpPr/>
          <p:nvPr/>
        </p:nvSpPr>
        <p:spPr>
          <a:xfrm>
            <a:off x="0" y="1066800"/>
            <a:ext cx="9144000" cy="1631216"/>
          </a:xfrm>
          <a:prstGeom prst="rect">
            <a:avLst/>
          </a:prstGeom>
          <a:solidFill>
            <a:schemeClr val="accent6">
              <a:lumMod val="20000"/>
              <a:lumOff val="80000"/>
            </a:schemeClr>
          </a:solidFill>
        </p:spPr>
        <p:txBody>
          <a:bodyPr wrap="square">
            <a:spAutoFit/>
          </a:bodyPr>
          <a:lstStyle/>
          <a:p>
            <a:pPr algn="ctr" defTabSz="736530" eaLnBrk="0" fontAlgn="base" hangingPunct="0">
              <a:spcAft>
                <a:spcPct val="0"/>
              </a:spcAft>
            </a:pPr>
            <a:endParaRPr lang="en-US" sz="2000" dirty="0">
              <a:solidFill>
                <a:prstClr val="black"/>
              </a:solidFill>
              <a:latin typeface="Cambria" pitchFamily="18" charset="0"/>
              <a:ea typeface="Tahoma" pitchFamily="34" charset="0"/>
              <a:cs typeface="Tahoma" pitchFamily="34" charset="0"/>
            </a:endParaRPr>
          </a:p>
          <a:p>
            <a:pPr algn="ctr" defTabSz="736530" eaLnBrk="0" fontAlgn="base" hangingPunct="0">
              <a:spcAft>
                <a:spcPct val="0"/>
              </a:spcAft>
            </a:pPr>
            <a:r>
              <a:rPr lang="en-US" sz="2000" dirty="0">
                <a:solidFill>
                  <a:prstClr val="black"/>
                </a:solidFill>
                <a:latin typeface="Cambria" pitchFamily="18" charset="0"/>
                <a:ea typeface="Tahoma" pitchFamily="34" charset="0"/>
                <a:cs typeface="Tahoma" pitchFamily="34" charset="0"/>
              </a:rPr>
              <a:t>If you want to find the product with the highest sales, you can use the MAX function as follows:</a:t>
            </a:r>
          </a:p>
          <a:p>
            <a:pPr algn="ctr" defTabSz="736530" eaLnBrk="0" fontAlgn="base" hangingPunct="0">
              <a:spcAft>
                <a:spcPct val="0"/>
              </a:spcAft>
            </a:pPr>
            <a:endParaRPr lang="en-US" sz="2000" dirty="0">
              <a:solidFill>
                <a:prstClr val="black"/>
              </a:solidFill>
              <a:latin typeface="Cambria" pitchFamily="18" charset="0"/>
              <a:ea typeface="Tahoma" pitchFamily="34" charset="0"/>
              <a:cs typeface="Tahoma" pitchFamily="34" charset="0"/>
            </a:endParaRPr>
          </a:p>
          <a:p>
            <a:pPr algn="ctr" defTabSz="736530" eaLnBrk="0" fontAlgn="base" hangingPunct="0">
              <a:spcAft>
                <a:spcPct val="0"/>
              </a:spcAft>
            </a:pPr>
            <a:endParaRPr lang="en-US" sz="2000" dirty="0">
              <a:solidFill>
                <a:prstClr val="black"/>
              </a:solidFill>
              <a:latin typeface="Cambria" pitchFamily="18" charset="0"/>
              <a:ea typeface="Tahoma" pitchFamily="34" charset="0"/>
              <a:cs typeface="Tahoma" pitchFamily="34" charset="0"/>
            </a:endParaRPr>
          </a:p>
        </p:txBody>
      </p:sp>
      <p:grpSp>
        <p:nvGrpSpPr>
          <p:cNvPr id="12" name="Group 11">
            <a:extLst>
              <a:ext uri="{FF2B5EF4-FFF2-40B4-BE49-F238E27FC236}">
                <a16:creationId xmlns:a16="http://schemas.microsoft.com/office/drawing/2014/main" xmlns="" id="{0F580E49-22A7-42EC-963F-95219C7B18B9}"/>
              </a:ext>
            </a:extLst>
          </p:cNvPr>
          <p:cNvGrpSpPr/>
          <p:nvPr/>
        </p:nvGrpSpPr>
        <p:grpSpPr>
          <a:xfrm>
            <a:off x="76200" y="2493200"/>
            <a:ext cx="8991600" cy="1060804"/>
            <a:chOff x="38446" y="1453796"/>
            <a:chExt cx="8991600" cy="1060804"/>
          </a:xfrm>
        </p:grpSpPr>
        <p:sp>
          <p:nvSpPr>
            <p:cNvPr id="13" name="Rectangle: Rounded Corners 17">
              <a:extLst>
                <a:ext uri="{FF2B5EF4-FFF2-40B4-BE49-F238E27FC236}">
                  <a16:creationId xmlns:a16="http://schemas.microsoft.com/office/drawing/2014/main" xmlns="" id="{C9902E9A-CE59-408E-BDB9-84AA07CAC7DC}"/>
                </a:ext>
              </a:extLst>
            </p:cNvPr>
            <p:cNvSpPr/>
            <p:nvPr/>
          </p:nvSpPr>
          <p:spPr>
            <a:xfrm>
              <a:off x="38446" y="1453796"/>
              <a:ext cx="8966998"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4" name="Rectangle: Rounded Corners 18">
              <a:extLst>
                <a:ext uri="{FF2B5EF4-FFF2-40B4-BE49-F238E27FC236}">
                  <a16:creationId xmlns:a16="http://schemas.microsoft.com/office/drawing/2014/main" xmlns="" id="{84A45E37-627E-4B04-9D96-727469BDCCA0}"/>
                </a:ext>
              </a:extLst>
            </p:cNvPr>
            <p:cNvSpPr/>
            <p:nvPr/>
          </p:nvSpPr>
          <p:spPr>
            <a:xfrm>
              <a:off x="60474" y="1823393"/>
              <a:ext cx="8969572" cy="69120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139700" algn="ctr">
                <a:lnSpc>
                  <a:spcPct val="130000"/>
                </a:lnSpc>
                <a:buClr>
                  <a:schemeClr val="dk1"/>
                </a:buClr>
                <a:buSzPts val="1100"/>
              </a:pPr>
              <a:r>
                <a:rPr lang="en-US" b="1" dirty="0">
                  <a:solidFill>
                    <a:schemeClr val="tx1"/>
                  </a:solidFill>
                  <a:latin typeface="Courier New"/>
                  <a:ea typeface="Courier New"/>
                  <a:cs typeface="Courier New"/>
                  <a:sym typeface="Courier New"/>
                </a:rPr>
                <a:t>SELECT</a:t>
              </a:r>
              <a:r>
                <a:rPr lang="en-US" dirty="0">
                  <a:solidFill>
                    <a:schemeClr val="tx1"/>
                  </a:solidFill>
                  <a:latin typeface="Courier New"/>
                  <a:ea typeface="Courier New"/>
                  <a:cs typeface="Courier New"/>
                  <a:sym typeface="Courier New"/>
                </a:rPr>
                <a:t> MAX(sales) </a:t>
              </a:r>
              <a:r>
                <a:rPr lang="en-US" b="1" dirty="0">
                  <a:solidFill>
                    <a:schemeClr val="tx1"/>
                  </a:solidFill>
                  <a:latin typeface="Courier New"/>
                  <a:ea typeface="Courier New"/>
                  <a:cs typeface="Courier New"/>
                  <a:sym typeface="Courier New"/>
                </a:rPr>
                <a:t>FROM</a:t>
              </a:r>
              <a:r>
                <a:rPr lang="en-US" dirty="0">
                  <a:solidFill>
                    <a:schemeClr val="tx1"/>
                  </a:solidFill>
                  <a:latin typeface="Courier New"/>
                  <a:ea typeface="Courier New"/>
                  <a:cs typeface="Courier New"/>
                  <a:sym typeface="Courier New"/>
                </a:rPr>
                <a:t> </a:t>
              </a:r>
              <a:r>
                <a:rPr lang="en-US" dirty="0" err="1">
                  <a:solidFill>
                    <a:schemeClr val="tx1"/>
                  </a:solidFill>
                  <a:latin typeface="Courier New"/>
                  <a:ea typeface="Courier New"/>
                  <a:cs typeface="Courier New"/>
                  <a:sym typeface="Courier New"/>
                </a:rPr>
                <a:t>my_sales</a:t>
              </a:r>
              <a:r>
                <a:rPr lang="en-US" dirty="0">
                  <a:solidFill>
                    <a:schemeClr val="tx1"/>
                  </a:solidFill>
                  <a:latin typeface="Courier New"/>
                  <a:ea typeface="Courier New"/>
                  <a:cs typeface="Courier New"/>
                  <a:sym typeface="Courier New"/>
                </a:rPr>
                <a:t>;</a:t>
              </a:r>
            </a:p>
          </p:txBody>
        </p:sp>
      </p:grpSp>
      <p:sp>
        <p:nvSpPr>
          <p:cNvPr id="10" name="Title 1">
            <a:extLst>
              <a:ext uri="{FF2B5EF4-FFF2-40B4-BE49-F238E27FC236}">
                <a16:creationId xmlns:a16="http://schemas.microsoft.com/office/drawing/2014/main" xmlns="" id="{177B0893-80E4-4CFD-8EB3-B874D2FCA49F}"/>
              </a:ext>
            </a:extLst>
          </p:cNvPr>
          <p:cNvSpPr txBox="1">
            <a:spLocks/>
          </p:cNvSpPr>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Max() Function</a:t>
            </a:r>
          </a:p>
          <a:p>
            <a:pPr algn="l"/>
            <a:endParaRPr lang="en-US" sz="2400" b="1" dirty="0">
              <a:latin typeface="Cambria" pitchFamily="18" charset="0"/>
            </a:endParaRPr>
          </a:p>
        </p:txBody>
      </p:sp>
      <p:sp>
        <p:nvSpPr>
          <p:cNvPr id="16" name="Rectangle 15">
            <a:extLst>
              <a:ext uri="{FF2B5EF4-FFF2-40B4-BE49-F238E27FC236}">
                <a16:creationId xmlns:a16="http://schemas.microsoft.com/office/drawing/2014/main" xmlns="" id="{C479183B-24BF-46DB-8326-26CAC7DEB36B}"/>
              </a:ext>
            </a:extLst>
          </p:cNvPr>
          <p:cNvSpPr/>
          <p:nvPr/>
        </p:nvSpPr>
        <p:spPr>
          <a:xfrm>
            <a:off x="1939328" y="4029849"/>
            <a:ext cx="877163" cy="369332"/>
          </a:xfrm>
          <a:prstGeom prst="rect">
            <a:avLst/>
          </a:prstGeom>
        </p:spPr>
        <p:txBody>
          <a:bodyPr wrap="none">
            <a:spAutoFit/>
          </a:bodyPr>
          <a:lstStyle/>
          <a:p>
            <a:r>
              <a:rPr lang="en-IN" dirty="0">
                <a:latin typeface="Cambria" panose="02040503050406030204" pitchFamily="18" charset="0"/>
                <a:ea typeface="Cambria" panose="02040503050406030204" pitchFamily="18" charset="0"/>
              </a:rPr>
              <a:t>Output</a:t>
            </a:r>
          </a:p>
        </p:txBody>
      </p:sp>
      <p:cxnSp>
        <p:nvCxnSpPr>
          <p:cNvPr id="17" name="Straight Arrow Connector 16">
            <a:extLst>
              <a:ext uri="{FF2B5EF4-FFF2-40B4-BE49-F238E27FC236}">
                <a16:creationId xmlns:a16="http://schemas.microsoft.com/office/drawing/2014/main" xmlns="" id="{02F95260-66D3-4B81-B94E-27AEB6DF71A1}"/>
              </a:ext>
            </a:extLst>
          </p:cNvPr>
          <p:cNvCxnSpPr/>
          <p:nvPr/>
        </p:nvCxnSpPr>
        <p:spPr>
          <a:xfrm>
            <a:off x="3006128" y="4267200"/>
            <a:ext cx="1219200" cy="0"/>
          </a:xfrm>
          <a:prstGeom prst="straightConnector1">
            <a:avLst/>
          </a:prstGeom>
          <a:ln>
            <a:solidFill>
              <a:srgbClr val="EF8A3F"/>
            </a:solidFill>
            <a:tailEnd type="triangle"/>
          </a:ln>
        </p:spPr>
        <p:style>
          <a:lnRef idx="2">
            <a:schemeClr val="accent1"/>
          </a:lnRef>
          <a:fillRef idx="0">
            <a:schemeClr val="accent1"/>
          </a:fillRef>
          <a:effectRef idx="1">
            <a:schemeClr val="accent1"/>
          </a:effectRef>
          <a:fontRef idx="minor">
            <a:schemeClr val="tx1"/>
          </a:fontRef>
        </p:style>
      </p:cxnSp>
      <p:sp>
        <p:nvSpPr>
          <p:cNvPr id="21" name="Rectangle 20">
            <a:extLst>
              <a:ext uri="{FF2B5EF4-FFF2-40B4-BE49-F238E27FC236}">
                <a16:creationId xmlns:a16="http://schemas.microsoft.com/office/drawing/2014/main" xmlns="" id="{1813CE52-39B8-4D6F-BCF3-A6860C86A945}"/>
              </a:ext>
            </a:extLst>
          </p:cNvPr>
          <p:cNvSpPr/>
          <p:nvPr/>
        </p:nvSpPr>
        <p:spPr>
          <a:xfrm>
            <a:off x="4697294" y="4825997"/>
            <a:ext cx="3150788" cy="646331"/>
          </a:xfrm>
          <a:prstGeom prst="rect">
            <a:avLst/>
          </a:prstGeom>
        </p:spPr>
        <p:txBody>
          <a:bodyPr wrap="square">
            <a:spAutoFit/>
          </a:bodyPr>
          <a:lstStyle/>
          <a:p>
            <a:pPr lvl="0" algn="just"/>
            <a:r>
              <a:rPr lang="en-US" dirty="0">
                <a:latin typeface="Cambria" panose="02040503050406030204" pitchFamily="18" charset="0"/>
                <a:ea typeface="Cambria" panose="02040503050406030204" pitchFamily="18" charset="0"/>
                <a:cs typeface="Avenir"/>
                <a:sym typeface="Avenir"/>
              </a:rPr>
              <a:t>The maximum sales of the product is 92000</a:t>
            </a:r>
          </a:p>
        </p:txBody>
      </p:sp>
      <p:pic>
        <p:nvPicPr>
          <p:cNvPr id="18" name="Google Shape;275;p48">
            <a:extLst>
              <a:ext uri="{FF2B5EF4-FFF2-40B4-BE49-F238E27FC236}">
                <a16:creationId xmlns:a16="http://schemas.microsoft.com/office/drawing/2014/main" xmlns="" id="{CC9E8D26-A23C-477B-8FB6-DAC1295F3F8C}"/>
              </a:ext>
            </a:extLst>
          </p:cNvPr>
          <p:cNvPicPr preferRelativeResize="0"/>
          <p:nvPr/>
        </p:nvPicPr>
        <p:blipFill rotWithShape="1">
          <a:blip r:embed="rId4">
            <a:alphaModFix/>
          </a:blip>
          <a:srcRect t="54317" r="40982"/>
          <a:stretch/>
        </p:blipFill>
        <p:spPr>
          <a:xfrm>
            <a:off x="4917888" y="3992142"/>
            <a:ext cx="2709600" cy="765850"/>
          </a:xfrm>
          <a:prstGeom prst="rect">
            <a:avLst/>
          </a:prstGeom>
          <a:noFill/>
          <a:ln w="9525" cap="flat" cmpd="sng">
            <a:solidFill>
              <a:srgbClr val="000000"/>
            </a:solidFill>
            <a:prstDash val="solid"/>
            <a:round/>
            <a:headEnd type="none" w="sm" len="sm"/>
            <a:tailEnd type="none" w="sm" len="sm"/>
          </a:ln>
        </p:spPr>
      </p:pic>
    </p:spTree>
    <p:custDataLst>
      <p:tags r:id="rId1"/>
    </p:custDataLst>
    <p:extLst>
      <p:ext uri="{BB962C8B-B14F-4D97-AF65-F5344CB8AC3E}">
        <p14:creationId xmlns:p14="http://schemas.microsoft.com/office/powerpoint/2010/main" val="718951432"/>
      </p:ext>
    </p:extLst>
  </p:cSld>
  <p:clrMapOvr>
    <a:masterClrMapping/>
  </p:clrMapOvr>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xmlns="" id="{0F580E49-22A7-42EC-963F-95219C7B18B9}"/>
              </a:ext>
            </a:extLst>
          </p:cNvPr>
          <p:cNvGrpSpPr/>
          <p:nvPr/>
        </p:nvGrpSpPr>
        <p:grpSpPr>
          <a:xfrm>
            <a:off x="76200" y="2493200"/>
            <a:ext cx="8991600" cy="1060804"/>
            <a:chOff x="38446" y="1453796"/>
            <a:chExt cx="8991600" cy="1060804"/>
          </a:xfrm>
        </p:grpSpPr>
        <p:sp>
          <p:nvSpPr>
            <p:cNvPr id="13" name="Rectangle: Rounded Corners 17">
              <a:extLst>
                <a:ext uri="{FF2B5EF4-FFF2-40B4-BE49-F238E27FC236}">
                  <a16:creationId xmlns:a16="http://schemas.microsoft.com/office/drawing/2014/main" xmlns="" id="{C9902E9A-CE59-408E-BDB9-84AA07CAC7DC}"/>
                </a:ext>
              </a:extLst>
            </p:cNvPr>
            <p:cNvSpPr/>
            <p:nvPr/>
          </p:nvSpPr>
          <p:spPr>
            <a:xfrm>
              <a:off x="38446" y="1453796"/>
              <a:ext cx="8966998"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4" name="Rectangle: Rounded Corners 18">
              <a:extLst>
                <a:ext uri="{FF2B5EF4-FFF2-40B4-BE49-F238E27FC236}">
                  <a16:creationId xmlns:a16="http://schemas.microsoft.com/office/drawing/2014/main" xmlns="" id="{84A45E37-627E-4B04-9D96-727469BDCCA0}"/>
                </a:ext>
              </a:extLst>
            </p:cNvPr>
            <p:cNvSpPr/>
            <p:nvPr/>
          </p:nvSpPr>
          <p:spPr>
            <a:xfrm>
              <a:off x="60474" y="1823393"/>
              <a:ext cx="8969572" cy="69120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r>
                <a:rPr lang="en-US" dirty="0">
                  <a:solidFill>
                    <a:srgbClr val="222222"/>
                  </a:solidFill>
                  <a:latin typeface="Courier New"/>
                  <a:ea typeface="Courier New"/>
                  <a:cs typeface="Courier New"/>
                  <a:sym typeface="Courier New"/>
                </a:rPr>
                <a:t>SELECT statements... </a:t>
              </a:r>
              <a:r>
                <a:rPr lang="en-US" b="1" dirty="0">
                  <a:solidFill>
                    <a:srgbClr val="222222"/>
                  </a:solidFill>
                  <a:latin typeface="Courier New"/>
                  <a:ea typeface="Courier New"/>
                  <a:cs typeface="Courier New"/>
                  <a:sym typeface="Courier New"/>
                </a:rPr>
                <a:t>GROUP BY </a:t>
              </a:r>
              <a:r>
                <a:rPr lang="en-US" dirty="0">
                  <a:solidFill>
                    <a:srgbClr val="222222"/>
                  </a:solidFill>
                  <a:latin typeface="Courier New"/>
                  <a:ea typeface="Courier New"/>
                  <a:cs typeface="Courier New"/>
                  <a:sym typeface="Courier New"/>
                </a:rPr>
                <a:t>column_name1[,column_name2,...] [HAVING condition];</a:t>
              </a:r>
              <a:endParaRPr lang="en-US" dirty="0">
                <a:solidFill>
                  <a:schemeClr val="dk1"/>
                </a:solidFill>
                <a:latin typeface="Courier New"/>
                <a:ea typeface="Courier New"/>
                <a:cs typeface="Courier New"/>
                <a:sym typeface="Courier New"/>
              </a:endParaRPr>
            </a:p>
          </p:txBody>
        </p:sp>
      </p:grpSp>
      <p:sp>
        <p:nvSpPr>
          <p:cNvPr id="10" name="Title 1">
            <a:extLst>
              <a:ext uri="{FF2B5EF4-FFF2-40B4-BE49-F238E27FC236}">
                <a16:creationId xmlns:a16="http://schemas.microsoft.com/office/drawing/2014/main" xmlns="" id="{177B0893-80E4-4CFD-8EB3-B874D2FCA49F}"/>
              </a:ext>
            </a:extLst>
          </p:cNvPr>
          <p:cNvSpPr txBox="1">
            <a:spLocks/>
          </p:cNvSpPr>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Group By Clause</a:t>
            </a:r>
          </a:p>
          <a:p>
            <a:pPr algn="l"/>
            <a:endParaRPr lang="en-US" sz="2400" b="1" dirty="0">
              <a:latin typeface="Cambria" pitchFamily="18" charset="0"/>
            </a:endParaRPr>
          </a:p>
        </p:txBody>
      </p:sp>
      <p:sp>
        <p:nvSpPr>
          <p:cNvPr id="23" name="Content Placeholder 1">
            <a:extLst>
              <a:ext uri="{FF2B5EF4-FFF2-40B4-BE49-F238E27FC236}">
                <a16:creationId xmlns:a16="http://schemas.microsoft.com/office/drawing/2014/main" xmlns="" id="{6EE31F05-499C-400A-91B6-E2C04332307C}"/>
              </a:ext>
            </a:extLst>
          </p:cNvPr>
          <p:cNvSpPr txBox="1">
            <a:spLocks/>
          </p:cNvSpPr>
          <p:nvPr/>
        </p:nvSpPr>
        <p:spPr>
          <a:xfrm>
            <a:off x="431521" y="1119751"/>
            <a:ext cx="8228012" cy="785249"/>
          </a:xfrm>
          <a:prstGeom prst="rect">
            <a:avLst/>
          </a:prstGeom>
          <a:solidFill>
            <a:schemeClr val="accent6">
              <a:lumMod val="20000"/>
              <a:lumOff val="80000"/>
            </a:schemeClr>
          </a:solidFill>
        </p:spPr>
        <p:txBody>
          <a:bodyPr/>
          <a:lstStyle>
            <a:lvl1pPr marL="341313" indent="-341313" algn="l" defTabSz="455613" rtl="0" eaLnBrk="0" fontAlgn="base" hangingPunct="0">
              <a:spcBef>
                <a:spcPct val="20000"/>
              </a:spcBef>
              <a:spcAft>
                <a:spcPct val="0"/>
              </a:spcAft>
              <a:buFont typeface="Arial" charset="0"/>
              <a:buChar char="•"/>
              <a:defRPr sz="3200" kern="1200">
                <a:solidFill>
                  <a:schemeClr val="tx1"/>
                </a:solidFill>
                <a:latin typeface="Cambria" pitchFamily="18" charset="0"/>
                <a:ea typeface="MS PGothic" pitchFamily="34" charset="-128"/>
                <a:cs typeface="MS PGothic"/>
              </a:defRPr>
            </a:lvl1pPr>
            <a:lvl2pPr marL="741363" indent="-284163" algn="l" defTabSz="455613" rtl="0" eaLnBrk="0" fontAlgn="base" hangingPunct="0">
              <a:spcBef>
                <a:spcPct val="20000"/>
              </a:spcBef>
              <a:spcAft>
                <a:spcPct val="0"/>
              </a:spcAft>
              <a:buFont typeface="Arial" charset="0"/>
              <a:buChar char="–"/>
              <a:defRPr sz="2800" kern="1200">
                <a:solidFill>
                  <a:schemeClr val="tx1"/>
                </a:solidFill>
                <a:latin typeface="Cambria" pitchFamily="18" charset="0"/>
                <a:ea typeface="MS PGothic" pitchFamily="34" charset="-128"/>
                <a:cs typeface="MS PGothic"/>
              </a:defRPr>
            </a:lvl2pPr>
            <a:lvl3pPr marL="1141413" indent="-227013" algn="l" defTabSz="455613" rtl="0" eaLnBrk="0" fontAlgn="base" hangingPunct="0">
              <a:spcBef>
                <a:spcPct val="20000"/>
              </a:spcBef>
              <a:spcAft>
                <a:spcPct val="0"/>
              </a:spcAft>
              <a:buFont typeface="Arial" charset="0"/>
              <a:buChar char="•"/>
              <a:defRPr sz="2400" kern="1200">
                <a:solidFill>
                  <a:schemeClr val="tx1"/>
                </a:solidFill>
                <a:latin typeface="Cambria" pitchFamily="18" charset="0"/>
                <a:ea typeface="MS PGothic" pitchFamily="34" charset="-128"/>
                <a:cs typeface="MS PGothic"/>
              </a:defRPr>
            </a:lvl3pPr>
            <a:lvl4pPr marL="1598613" indent="-227013" algn="l" defTabSz="455613" rtl="0" eaLnBrk="0" fontAlgn="base" hangingPunct="0">
              <a:spcBef>
                <a:spcPct val="20000"/>
              </a:spcBef>
              <a:spcAft>
                <a:spcPct val="0"/>
              </a:spcAft>
              <a:buFont typeface="Arial" charset="0"/>
              <a:buChar char="–"/>
              <a:defRPr sz="2000" kern="1200">
                <a:solidFill>
                  <a:schemeClr val="tx1"/>
                </a:solidFill>
                <a:latin typeface="Cambria" pitchFamily="18" charset="0"/>
                <a:ea typeface="MS PGothic" pitchFamily="34" charset="-128"/>
                <a:cs typeface="MS PGothic"/>
              </a:defRPr>
            </a:lvl4pPr>
            <a:lvl5pPr marL="2055813" indent="-227013" algn="l" defTabSz="455613" rtl="0" eaLnBrk="0" fontAlgn="base" hangingPunct="0">
              <a:spcBef>
                <a:spcPct val="20000"/>
              </a:spcBef>
              <a:spcAft>
                <a:spcPct val="0"/>
              </a:spcAft>
              <a:buFont typeface="Arial" charset="0"/>
              <a:buChar char="»"/>
              <a:defRPr sz="2000" kern="1200">
                <a:solidFill>
                  <a:schemeClr val="tx1"/>
                </a:solidFill>
                <a:latin typeface="Cambria" pitchFamily="18" charset="0"/>
                <a:ea typeface="MS PGothic" pitchFamily="34" charset="-128"/>
                <a:cs typeface="MS PGothic"/>
              </a:defRPr>
            </a:lvl5pPr>
            <a:lvl6pPr marL="2514306" indent="-228573" algn="l" defTabSz="457146" rtl="0" eaLnBrk="1" latinLnBrk="0" hangingPunct="1">
              <a:spcBef>
                <a:spcPct val="20000"/>
              </a:spcBef>
              <a:buFont typeface="Arial"/>
              <a:buChar char="•"/>
              <a:defRPr sz="2000" kern="1200">
                <a:solidFill>
                  <a:schemeClr val="tx1"/>
                </a:solidFill>
                <a:latin typeface="+mn-lt"/>
                <a:ea typeface="+mn-ea"/>
                <a:cs typeface="+mn-cs"/>
              </a:defRPr>
            </a:lvl6pPr>
            <a:lvl7pPr marL="2971453" indent="-228573" algn="l" defTabSz="457146" rtl="0" eaLnBrk="1" latinLnBrk="0" hangingPunct="1">
              <a:spcBef>
                <a:spcPct val="20000"/>
              </a:spcBef>
              <a:buFont typeface="Arial"/>
              <a:buChar char="•"/>
              <a:defRPr sz="2000" kern="1200">
                <a:solidFill>
                  <a:schemeClr val="tx1"/>
                </a:solidFill>
                <a:latin typeface="+mn-lt"/>
                <a:ea typeface="+mn-ea"/>
                <a:cs typeface="+mn-cs"/>
              </a:defRPr>
            </a:lvl7pPr>
            <a:lvl8pPr marL="3428599" indent="-228573" algn="l" defTabSz="457146" rtl="0" eaLnBrk="1" latinLnBrk="0" hangingPunct="1">
              <a:spcBef>
                <a:spcPct val="20000"/>
              </a:spcBef>
              <a:buFont typeface="Arial"/>
              <a:buChar char="•"/>
              <a:defRPr sz="2000" kern="1200">
                <a:solidFill>
                  <a:schemeClr val="tx1"/>
                </a:solidFill>
                <a:latin typeface="+mn-lt"/>
                <a:ea typeface="+mn-ea"/>
                <a:cs typeface="+mn-cs"/>
              </a:defRPr>
            </a:lvl8pPr>
            <a:lvl9pPr marL="3885746" indent="-228573" algn="l" defTabSz="457146"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IN" sz="2000" b="1" dirty="0"/>
              <a:t> </a:t>
            </a:r>
            <a:r>
              <a:rPr lang="en-US" sz="2000" dirty="0">
                <a:ea typeface="Cambria" panose="02040503050406030204" pitchFamily="18" charset="0"/>
                <a:cs typeface="Avenir"/>
                <a:sym typeface="Avenir"/>
              </a:rPr>
              <a:t>The GROUP BY statement groups rows that have the same values into summary rows, like the number of patients in each hospital.</a:t>
            </a:r>
            <a:endParaRPr lang="en-US" sz="1800" dirty="0">
              <a:ea typeface="Cambria" panose="02040503050406030204" pitchFamily="18" charset="0"/>
              <a:cs typeface="Avenir"/>
              <a:sym typeface="Avenir"/>
            </a:endParaRPr>
          </a:p>
          <a:p>
            <a:pPr>
              <a:defRPr/>
            </a:pPr>
            <a:endParaRPr lang="en-US" sz="2000" dirty="0">
              <a:ea typeface="Cambria" panose="02040503050406030204" pitchFamily="18" charset="0"/>
              <a:cs typeface="Avenir"/>
              <a:sym typeface="Avenir"/>
            </a:endParaRPr>
          </a:p>
          <a:p>
            <a:pPr>
              <a:defRPr/>
            </a:pPr>
            <a:endParaRPr lang="en-US" sz="2000" dirty="0">
              <a:ea typeface="Cambria" panose="02040503050406030204" pitchFamily="18" charset="0"/>
              <a:cs typeface="Avenir"/>
              <a:sym typeface="Avenir"/>
            </a:endParaRPr>
          </a:p>
        </p:txBody>
      </p:sp>
      <p:sp>
        <p:nvSpPr>
          <p:cNvPr id="24" name="Rectangle 23">
            <a:extLst>
              <a:ext uri="{FF2B5EF4-FFF2-40B4-BE49-F238E27FC236}">
                <a16:creationId xmlns:a16="http://schemas.microsoft.com/office/drawing/2014/main" xmlns="" id="{27AFF92C-30E6-4C37-BE93-B8F6AC06D614}"/>
              </a:ext>
            </a:extLst>
          </p:cNvPr>
          <p:cNvSpPr/>
          <p:nvPr/>
        </p:nvSpPr>
        <p:spPr>
          <a:xfrm rot="20810659">
            <a:off x="240220" y="990600"/>
            <a:ext cx="586556" cy="402386"/>
          </a:xfrm>
          <a:prstGeom prst="rect">
            <a:avLst/>
          </a:prstGeom>
          <a:solidFill>
            <a:srgbClr val="19705D"/>
          </a:solidFill>
          <a:ln>
            <a:noFill/>
          </a:ln>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Tree>
    <p:custDataLst>
      <p:tags r:id="rId1"/>
    </p:custDataLst>
    <p:extLst>
      <p:ext uri="{BB962C8B-B14F-4D97-AF65-F5344CB8AC3E}">
        <p14:creationId xmlns:p14="http://schemas.microsoft.com/office/powerpoint/2010/main" val="76030325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6">
            <a:extLst>
              <a:ext uri="{FF2B5EF4-FFF2-40B4-BE49-F238E27FC236}">
                <a16:creationId xmlns:a16="http://schemas.microsoft.com/office/drawing/2014/main" xmlns="" id="{4452ED9F-4BE4-48A2-AD7F-74F0A4C1046A}"/>
              </a:ext>
            </a:extLst>
          </p:cNvPr>
          <p:cNvSpPr/>
          <p:nvPr/>
        </p:nvSpPr>
        <p:spPr>
          <a:xfrm>
            <a:off x="1676400" y="1447800"/>
            <a:ext cx="6172199" cy="28194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latin typeface="Cambria"/>
            </a:endParaRPr>
          </a:p>
        </p:txBody>
      </p:sp>
      <p:sp>
        <p:nvSpPr>
          <p:cNvPr id="2" name="Rectangle 1">
            <a:extLst>
              <a:ext uri="{FF2B5EF4-FFF2-40B4-BE49-F238E27FC236}">
                <a16:creationId xmlns:a16="http://schemas.microsoft.com/office/drawing/2014/main" xmlns="" id="{043EB00F-597A-4904-A7F1-E30BA36B74F7}"/>
              </a:ext>
            </a:extLst>
          </p:cNvPr>
          <p:cNvSpPr/>
          <p:nvPr/>
        </p:nvSpPr>
        <p:spPr>
          <a:xfrm>
            <a:off x="2019299" y="1654927"/>
            <a:ext cx="5486400" cy="2405146"/>
          </a:xfrm>
          <a:prstGeom prst="rect">
            <a:avLst/>
          </a:prstGeom>
        </p:spPr>
        <p:txBody>
          <a:bodyPr wrap="square">
            <a:spAutoFit/>
          </a:bodyPr>
          <a:lstStyle/>
          <a:p>
            <a:pPr lvl="0">
              <a:lnSpc>
                <a:spcPct val="170000"/>
              </a:lnSpc>
            </a:pPr>
            <a:r>
              <a:rPr lang="en-US" sz="2000" b="1" dirty="0">
                <a:latin typeface="Cambria" panose="02040503050406030204" pitchFamily="18" charset="0"/>
                <a:ea typeface="Cambria" panose="02040503050406030204" pitchFamily="18" charset="0"/>
                <a:cs typeface="Avenir"/>
                <a:sym typeface="Avenir"/>
              </a:rPr>
              <a:t>Examples of object-based data models are:</a:t>
            </a:r>
          </a:p>
          <a:p>
            <a:pPr marL="457200" lvl="0" indent="-342900">
              <a:lnSpc>
                <a:spcPct val="150000"/>
              </a:lnSpc>
              <a:buClr>
                <a:srgbClr val="666666"/>
              </a:buClr>
              <a:buSzPts val="1800"/>
              <a:buFont typeface="Arial" panose="020B0604020202020204" pitchFamily="34" charset="0"/>
              <a:buChar char="•"/>
            </a:pPr>
            <a:r>
              <a:rPr lang="en-US" sz="2000" dirty="0">
                <a:latin typeface="Cambria" panose="02040503050406030204" pitchFamily="18" charset="0"/>
                <a:ea typeface="Cambria" panose="02040503050406030204" pitchFamily="18" charset="0"/>
                <a:cs typeface="Avenir"/>
                <a:sym typeface="Avenir"/>
              </a:rPr>
              <a:t>Entity Relationship Data Model</a:t>
            </a:r>
          </a:p>
          <a:p>
            <a:pPr marL="457200" lvl="0" indent="-342900">
              <a:lnSpc>
                <a:spcPct val="150000"/>
              </a:lnSpc>
              <a:buClr>
                <a:srgbClr val="666666"/>
              </a:buClr>
              <a:buSzPts val="1800"/>
              <a:buFont typeface="Arial" panose="020B0604020202020204" pitchFamily="34" charset="0"/>
              <a:buChar char="•"/>
            </a:pPr>
            <a:r>
              <a:rPr lang="en-US" sz="2000" dirty="0">
                <a:latin typeface="Cambria" panose="02040503050406030204" pitchFamily="18" charset="0"/>
                <a:ea typeface="Cambria" panose="02040503050406030204" pitchFamily="18" charset="0"/>
                <a:cs typeface="Avenir"/>
                <a:sym typeface="Avenir"/>
              </a:rPr>
              <a:t>Object Oriented Data Model</a:t>
            </a:r>
          </a:p>
          <a:p>
            <a:pPr marL="457200" lvl="0" indent="-342900">
              <a:lnSpc>
                <a:spcPct val="150000"/>
              </a:lnSpc>
              <a:buClr>
                <a:srgbClr val="666666"/>
              </a:buClr>
              <a:buSzPts val="1800"/>
              <a:buFont typeface="Arial" panose="020B0604020202020204" pitchFamily="34" charset="0"/>
              <a:buChar char="•"/>
            </a:pPr>
            <a:r>
              <a:rPr lang="en-US" sz="2000" dirty="0">
                <a:latin typeface="Cambria" panose="02040503050406030204" pitchFamily="18" charset="0"/>
                <a:ea typeface="Cambria" panose="02040503050406030204" pitchFamily="18" charset="0"/>
                <a:cs typeface="Avenir"/>
                <a:sym typeface="Avenir"/>
              </a:rPr>
              <a:t>Semantic Data Model</a:t>
            </a:r>
          </a:p>
          <a:p>
            <a:pPr marL="457200" lvl="0" indent="-342900">
              <a:lnSpc>
                <a:spcPct val="150000"/>
              </a:lnSpc>
              <a:buClr>
                <a:srgbClr val="666666"/>
              </a:buClr>
              <a:buSzPts val="1800"/>
              <a:buFont typeface="Arial" panose="020B0604020202020204" pitchFamily="34" charset="0"/>
              <a:buChar char="•"/>
            </a:pPr>
            <a:r>
              <a:rPr lang="en-US" sz="2000" dirty="0">
                <a:latin typeface="Cambria" panose="02040503050406030204" pitchFamily="18" charset="0"/>
                <a:ea typeface="Cambria" panose="02040503050406030204" pitchFamily="18" charset="0"/>
                <a:cs typeface="Avenir"/>
                <a:sym typeface="Avenir"/>
              </a:rPr>
              <a:t>Functional Data Model</a:t>
            </a:r>
          </a:p>
        </p:txBody>
      </p:sp>
      <p:sp>
        <p:nvSpPr>
          <p:cNvPr id="5" name="Rectangle 4">
            <a:extLst>
              <a:ext uri="{FF2B5EF4-FFF2-40B4-BE49-F238E27FC236}">
                <a16:creationId xmlns:a16="http://schemas.microsoft.com/office/drawing/2014/main" xmlns="" id="{94DF9D8F-59CB-4059-9F20-5BFB6DA37515}"/>
              </a:ext>
            </a:extLst>
          </p:cNvPr>
          <p:cNvSpPr/>
          <p:nvPr/>
        </p:nvSpPr>
        <p:spPr>
          <a:xfrm>
            <a:off x="1676399" y="4611469"/>
            <a:ext cx="6172199" cy="707886"/>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Among the above, </a:t>
            </a:r>
            <a:r>
              <a:rPr lang="en-US" sz="2000" dirty="0">
                <a:solidFill>
                  <a:schemeClr val="accent6">
                    <a:lumMod val="75000"/>
                  </a:schemeClr>
                </a:solidFill>
                <a:latin typeface="Cambria" panose="02040503050406030204" pitchFamily="18" charset="0"/>
                <a:ea typeface="Cambria" panose="02040503050406030204" pitchFamily="18" charset="0"/>
              </a:rPr>
              <a:t>Entity Relationship Data Model </a:t>
            </a:r>
            <a:r>
              <a:rPr lang="en-US" sz="2000" dirty="0">
                <a:latin typeface="Cambria" panose="02040503050406030204" pitchFamily="18" charset="0"/>
                <a:ea typeface="Cambria" panose="02040503050406030204" pitchFamily="18" charset="0"/>
              </a:rPr>
              <a:t>is the most popular.</a:t>
            </a:r>
          </a:p>
        </p:txBody>
      </p:sp>
      <p:sp>
        <p:nvSpPr>
          <p:cNvPr id="7" name="Title 1">
            <a:extLst>
              <a:ext uri="{FF2B5EF4-FFF2-40B4-BE49-F238E27FC236}">
                <a16:creationId xmlns:a16="http://schemas.microsoft.com/office/drawing/2014/main" xmlns="" id="{599DA312-D8B6-4CC6-9F66-E9332B92E4AE}"/>
              </a:ext>
            </a:extLst>
          </p:cNvPr>
          <p:cNvSpPr txBox="1">
            <a:spLocks/>
          </p:cNvSpPr>
          <p:nvPr/>
        </p:nvSpPr>
        <p:spPr bwMode="auto">
          <a:xfrm>
            <a:off x="0" y="152400"/>
            <a:ext cx="8229600" cy="755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eaLnBrk="1" hangingPunct="1"/>
            <a:r>
              <a:rPr lang="en-US" altLang="en-US" sz="2400" b="1" dirty="0">
                <a:latin typeface="Cambria" pitchFamily="18" charset="0"/>
              </a:rPr>
              <a:t>Object-Based Data Models</a:t>
            </a:r>
            <a:endParaRPr lang="en-US" sz="2400" b="1" dirty="0">
              <a:latin typeface="Cambria" pitchFamily="18" charset="0"/>
            </a:endParaRPr>
          </a:p>
        </p:txBody>
      </p:sp>
    </p:spTree>
    <p:custDataLst>
      <p:tags r:id="rId1"/>
    </p:custDataLst>
    <p:extLst>
      <p:ext uri="{BB962C8B-B14F-4D97-AF65-F5344CB8AC3E}">
        <p14:creationId xmlns:p14="http://schemas.microsoft.com/office/powerpoint/2010/main" val="3508332998"/>
      </p:ext>
    </p:extLst>
  </p:cSld>
  <p:clrMapOvr>
    <a:masterClrMapping/>
  </p:clrMapOvr>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80C65C52-0D83-4E8C-8D1B-4A141E7E491E}"/>
              </a:ext>
            </a:extLst>
          </p:cNvPr>
          <p:cNvSpPr/>
          <p:nvPr/>
        </p:nvSpPr>
        <p:spPr>
          <a:xfrm>
            <a:off x="0" y="1066800"/>
            <a:ext cx="9144000" cy="1631216"/>
          </a:xfrm>
          <a:prstGeom prst="rect">
            <a:avLst/>
          </a:prstGeom>
          <a:solidFill>
            <a:schemeClr val="accent6">
              <a:lumMod val="20000"/>
              <a:lumOff val="80000"/>
            </a:schemeClr>
          </a:solidFill>
        </p:spPr>
        <p:txBody>
          <a:bodyPr wrap="square">
            <a:spAutoFit/>
          </a:bodyPr>
          <a:lstStyle/>
          <a:p>
            <a:pPr algn="ctr" defTabSz="736530" eaLnBrk="0" fontAlgn="base" hangingPunct="0">
              <a:spcAft>
                <a:spcPct val="0"/>
              </a:spcAft>
            </a:pPr>
            <a:endParaRPr lang="en-US" sz="2000" dirty="0">
              <a:solidFill>
                <a:prstClr val="black"/>
              </a:solidFill>
              <a:latin typeface="Cambria" pitchFamily="18" charset="0"/>
              <a:ea typeface="Tahoma" pitchFamily="34" charset="0"/>
              <a:cs typeface="Tahoma" pitchFamily="34" charset="0"/>
            </a:endParaRPr>
          </a:p>
          <a:p>
            <a:pPr algn="ctr" defTabSz="736530" eaLnBrk="0" fontAlgn="base" hangingPunct="0">
              <a:spcAft>
                <a:spcPct val="0"/>
              </a:spcAft>
            </a:pPr>
            <a:r>
              <a:rPr lang="en-US" sz="2000" dirty="0">
                <a:solidFill>
                  <a:prstClr val="black"/>
                </a:solidFill>
                <a:latin typeface="Cambria" pitchFamily="18" charset="0"/>
                <a:ea typeface="Tahoma" pitchFamily="34" charset="0"/>
                <a:cs typeface="Tahoma" pitchFamily="34" charset="0"/>
              </a:rPr>
              <a:t>In order to help understand the effect of Group By clause, let's execute a simple query that returns all the products from the </a:t>
            </a:r>
            <a:r>
              <a:rPr lang="en-US" sz="2000" dirty="0" err="1">
                <a:solidFill>
                  <a:prstClr val="black"/>
                </a:solidFill>
                <a:latin typeface="Cambria" pitchFamily="18" charset="0"/>
                <a:ea typeface="Tahoma" pitchFamily="34" charset="0"/>
                <a:cs typeface="Tahoma" pitchFamily="34" charset="0"/>
              </a:rPr>
              <a:t>my_sales</a:t>
            </a:r>
            <a:r>
              <a:rPr lang="en-US" sz="2000" dirty="0">
                <a:solidFill>
                  <a:prstClr val="black"/>
                </a:solidFill>
                <a:latin typeface="Cambria" pitchFamily="18" charset="0"/>
                <a:ea typeface="Tahoma" pitchFamily="34" charset="0"/>
                <a:cs typeface="Tahoma" pitchFamily="34" charset="0"/>
              </a:rPr>
              <a:t> table.</a:t>
            </a:r>
          </a:p>
          <a:p>
            <a:pPr algn="ctr" defTabSz="736530" eaLnBrk="0" fontAlgn="base" hangingPunct="0">
              <a:spcAft>
                <a:spcPct val="0"/>
              </a:spcAft>
            </a:pPr>
            <a:endParaRPr lang="en-US" sz="2000" dirty="0">
              <a:solidFill>
                <a:prstClr val="black"/>
              </a:solidFill>
              <a:latin typeface="Cambria" pitchFamily="18" charset="0"/>
              <a:ea typeface="Tahoma" pitchFamily="34" charset="0"/>
              <a:cs typeface="Tahoma" pitchFamily="34" charset="0"/>
            </a:endParaRPr>
          </a:p>
          <a:p>
            <a:pPr algn="ctr" defTabSz="736530" eaLnBrk="0" fontAlgn="base" hangingPunct="0">
              <a:spcAft>
                <a:spcPct val="0"/>
              </a:spcAft>
            </a:pPr>
            <a:endParaRPr lang="en-US" sz="2000" dirty="0">
              <a:solidFill>
                <a:prstClr val="black"/>
              </a:solidFill>
              <a:latin typeface="Cambria" pitchFamily="18" charset="0"/>
              <a:ea typeface="Tahoma" pitchFamily="34" charset="0"/>
              <a:cs typeface="Tahoma" pitchFamily="34" charset="0"/>
            </a:endParaRPr>
          </a:p>
        </p:txBody>
      </p:sp>
      <p:grpSp>
        <p:nvGrpSpPr>
          <p:cNvPr id="12" name="Group 11">
            <a:extLst>
              <a:ext uri="{FF2B5EF4-FFF2-40B4-BE49-F238E27FC236}">
                <a16:creationId xmlns:a16="http://schemas.microsoft.com/office/drawing/2014/main" xmlns="" id="{0F580E49-22A7-42EC-963F-95219C7B18B9}"/>
              </a:ext>
            </a:extLst>
          </p:cNvPr>
          <p:cNvGrpSpPr/>
          <p:nvPr/>
        </p:nvGrpSpPr>
        <p:grpSpPr>
          <a:xfrm>
            <a:off x="76200" y="2493200"/>
            <a:ext cx="8991600" cy="1060804"/>
            <a:chOff x="38446" y="1453796"/>
            <a:chExt cx="8991600" cy="1060804"/>
          </a:xfrm>
        </p:grpSpPr>
        <p:sp>
          <p:nvSpPr>
            <p:cNvPr id="13" name="Rectangle: Rounded Corners 17">
              <a:extLst>
                <a:ext uri="{FF2B5EF4-FFF2-40B4-BE49-F238E27FC236}">
                  <a16:creationId xmlns:a16="http://schemas.microsoft.com/office/drawing/2014/main" xmlns="" id="{C9902E9A-CE59-408E-BDB9-84AA07CAC7DC}"/>
                </a:ext>
              </a:extLst>
            </p:cNvPr>
            <p:cNvSpPr/>
            <p:nvPr/>
          </p:nvSpPr>
          <p:spPr>
            <a:xfrm>
              <a:off x="38446" y="1453796"/>
              <a:ext cx="8966998"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4" name="Rectangle: Rounded Corners 18">
              <a:extLst>
                <a:ext uri="{FF2B5EF4-FFF2-40B4-BE49-F238E27FC236}">
                  <a16:creationId xmlns:a16="http://schemas.microsoft.com/office/drawing/2014/main" xmlns="" id="{84A45E37-627E-4B04-9D96-727469BDCCA0}"/>
                </a:ext>
              </a:extLst>
            </p:cNvPr>
            <p:cNvSpPr/>
            <p:nvPr/>
          </p:nvSpPr>
          <p:spPr>
            <a:xfrm>
              <a:off x="60474" y="1823393"/>
              <a:ext cx="8969572" cy="69120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139700" algn="ctr">
                <a:lnSpc>
                  <a:spcPct val="130000"/>
                </a:lnSpc>
                <a:buClr>
                  <a:schemeClr val="dk1"/>
                </a:buClr>
                <a:buSzPts val="1100"/>
              </a:pPr>
              <a:r>
                <a:rPr lang="en-US" b="1" dirty="0">
                  <a:solidFill>
                    <a:schemeClr val="tx1"/>
                  </a:solidFill>
                  <a:latin typeface="Courier New"/>
                  <a:ea typeface="Courier New"/>
                  <a:cs typeface="Courier New"/>
                  <a:sym typeface="Courier New"/>
                </a:rPr>
                <a:t>SELECT</a:t>
              </a:r>
              <a:r>
                <a:rPr lang="en-US" dirty="0">
                  <a:solidFill>
                    <a:schemeClr val="tx1"/>
                  </a:solidFill>
                  <a:latin typeface="Courier New"/>
                  <a:ea typeface="Courier New"/>
                  <a:cs typeface="Courier New"/>
                  <a:sym typeface="Courier New"/>
                </a:rPr>
                <a:t> MAX(sales) </a:t>
              </a:r>
              <a:r>
                <a:rPr lang="en-US" b="1" dirty="0">
                  <a:solidFill>
                    <a:schemeClr val="tx1"/>
                  </a:solidFill>
                  <a:latin typeface="Courier New"/>
                  <a:ea typeface="Courier New"/>
                  <a:cs typeface="Courier New"/>
                  <a:sym typeface="Courier New"/>
                </a:rPr>
                <a:t>FROM</a:t>
              </a:r>
              <a:r>
                <a:rPr lang="en-US" dirty="0">
                  <a:solidFill>
                    <a:schemeClr val="tx1"/>
                  </a:solidFill>
                  <a:latin typeface="Courier New"/>
                  <a:ea typeface="Courier New"/>
                  <a:cs typeface="Courier New"/>
                  <a:sym typeface="Courier New"/>
                </a:rPr>
                <a:t> </a:t>
              </a:r>
              <a:r>
                <a:rPr lang="en-US" dirty="0" err="1">
                  <a:solidFill>
                    <a:schemeClr val="tx1"/>
                  </a:solidFill>
                  <a:latin typeface="Courier New"/>
                  <a:ea typeface="Courier New"/>
                  <a:cs typeface="Courier New"/>
                  <a:sym typeface="Courier New"/>
                </a:rPr>
                <a:t>my_sales</a:t>
              </a:r>
              <a:r>
                <a:rPr lang="en-US" dirty="0">
                  <a:solidFill>
                    <a:schemeClr val="tx1"/>
                  </a:solidFill>
                  <a:latin typeface="Courier New"/>
                  <a:ea typeface="Courier New"/>
                  <a:cs typeface="Courier New"/>
                  <a:sym typeface="Courier New"/>
                </a:rPr>
                <a:t>;</a:t>
              </a:r>
              <a:r>
                <a:rPr lang="en-US" b="1" dirty="0">
                  <a:solidFill>
                    <a:srgbClr val="222222"/>
                  </a:solidFill>
                  <a:latin typeface="Courier New"/>
                  <a:ea typeface="Courier New"/>
                  <a:cs typeface="Courier New"/>
                  <a:sym typeface="Courier New"/>
                </a:rPr>
                <a:t> SELECT</a:t>
              </a:r>
              <a:r>
                <a:rPr lang="en-US" dirty="0">
                  <a:solidFill>
                    <a:srgbClr val="222222"/>
                  </a:solidFill>
                  <a:latin typeface="Courier New"/>
                  <a:ea typeface="Courier New"/>
                  <a:cs typeface="Courier New"/>
                  <a:sym typeface="Courier New"/>
                </a:rPr>
                <a:t> </a:t>
              </a:r>
              <a:r>
                <a:rPr lang="en-US" dirty="0" err="1">
                  <a:solidFill>
                    <a:srgbClr val="222222"/>
                  </a:solidFill>
                  <a:latin typeface="Courier New"/>
                  <a:ea typeface="Courier New"/>
                  <a:cs typeface="Courier New"/>
                  <a:sym typeface="Courier New"/>
                </a:rPr>
                <a:t>prod_name</a:t>
              </a:r>
              <a:r>
                <a:rPr lang="en-US" dirty="0">
                  <a:solidFill>
                    <a:srgbClr val="222222"/>
                  </a:solidFill>
                  <a:latin typeface="Courier New"/>
                  <a:ea typeface="Courier New"/>
                  <a:cs typeface="Courier New"/>
                  <a:sym typeface="Courier New"/>
                </a:rPr>
                <a:t> </a:t>
              </a:r>
              <a:r>
                <a:rPr lang="en-US" b="1" dirty="0">
                  <a:solidFill>
                    <a:srgbClr val="222222"/>
                  </a:solidFill>
                  <a:latin typeface="Courier New"/>
                  <a:ea typeface="Courier New"/>
                  <a:cs typeface="Courier New"/>
                  <a:sym typeface="Courier New"/>
                </a:rPr>
                <a:t>from</a:t>
              </a:r>
              <a:r>
                <a:rPr lang="en-US" dirty="0">
                  <a:solidFill>
                    <a:srgbClr val="222222"/>
                  </a:solidFill>
                  <a:latin typeface="Courier New"/>
                  <a:ea typeface="Courier New"/>
                  <a:cs typeface="Courier New"/>
                  <a:sym typeface="Courier New"/>
                </a:rPr>
                <a:t> </a:t>
              </a:r>
              <a:r>
                <a:rPr lang="en-US" dirty="0" err="1">
                  <a:solidFill>
                    <a:srgbClr val="222222"/>
                  </a:solidFill>
                  <a:latin typeface="Courier New"/>
                  <a:ea typeface="Courier New"/>
                  <a:cs typeface="Courier New"/>
                  <a:sym typeface="Courier New"/>
                </a:rPr>
                <a:t>my_sales</a:t>
              </a:r>
              <a:r>
                <a:rPr lang="en-US" dirty="0">
                  <a:solidFill>
                    <a:srgbClr val="222222"/>
                  </a:solidFill>
                  <a:latin typeface="Courier New"/>
                  <a:ea typeface="Courier New"/>
                  <a:cs typeface="Courier New"/>
                  <a:sym typeface="Courier New"/>
                </a:rPr>
                <a:t>;</a:t>
              </a:r>
            </a:p>
          </p:txBody>
        </p:sp>
      </p:grpSp>
      <p:sp>
        <p:nvSpPr>
          <p:cNvPr id="16" name="Rectangle 15">
            <a:extLst>
              <a:ext uri="{FF2B5EF4-FFF2-40B4-BE49-F238E27FC236}">
                <a16:creationId xmlns:a16="http://schemas.microsoft.com/office/drawing/2014/main" xmlns="" id="{C479183B-24BF-46DB-8326-26CAC7DEB36B}"/>
              </a:ext>
            </a:extLst>
          </p:cNvPr>
          <p:cNvSpPr/>
          <p:nvPr/>
        </p:nvSpPr>
        <p:spPr>
          <a:xfrm>
            <a:off x="1939328" y="4029849"/>
            <a:ext cx="877163" cy="369332"/>
          </a:xfrm>
          <a:prstGeom prst="rect">
            <a:avLst/>
          </a:prstGeom>
        </p:spPr>
        <p:txBody>
          <a:bodyPr wrap="none">
            <a:spAutoFit/>
          </a:bodyPr>
          <a:lstStyle/>
          <a:p>
            <a:r>
              <a:rPr lang="en-IN" dirty="0">
                <a:latin typeface="Cambria" panose="02040503050406030204" pitchFamily="18" charset="0"/>
                <a:ea typeface="Cambria" panose="02040503050406030204" pitchFamily="18" charset="0"/>
              </a:rPr>
              <a:t>Output</a:t>
            </a:r>
          </a:p>
        </p:txBody>
      </p:sp>
      <p:cxnSp>
        <p:nvCxnSpPr>
          <p:cNvPr id="17" name="Straight Arrow Connector 16">
            <a:extLst>
              <a:ext uri="{FF2B5EF4-FFF2-40B4-BE49-F238E27FC236}">
                <a16:creationId xmlns:a16="http://schemas.microsoft.com/office/drawing/2014/main" xmlns="" id="{02F95260-66D3-4B81-B94E-27AEB6DF71A1}"/>
              </a:ext>
            </a:extLst>
          </p:cNvPr>
          <p:cNvCxnSpPr/>
          <p:nvPr/>
        </p:nvCxnSpPr>
        <p:spPr>
          <a:xfrm>
            <a:off x="3006128" y="4267200"/>
            <a:ext cx="1219200" cy="0"/>
          </a:xfrm>
          <a:prstGeom prst="straightConnector1">
            <a:avLst/>
          </a:prstGeom>
          <a:ln>
            <a:solidFill>
              <a:srgbClr val="EF8A3F"/>
            </a:solidFill>
            <a:tailEnd type="triangle"/>
          </a:ln>
        </p:spPr>
        <p:style>
          <a:lnRef idx="2">
            <a:schemeClr val="accent1"/>
          </a:lnRef>
          <a:fillRef idx="0">
            <a:schemeClr val="accent1"/>
          </a:fillRef>
          <a:effectRef idx="1">
            <a:schemeClr val="accent1"/>
          </a:effectRef>
          <a:fontRef idx="minor">
            <a:schemeClr val="tx1"/>
          </a:fontRef>
        </p:style>
      </p:cxnSp>
      <p:sp>
        <p:nvSpPr>
          <p:cNvPr id="21" name="Rectangle 20">
            <a:extLst>
              <a:ext uri="{FF2B5EF4-FFF2-40B4-BE49-F238E27FC236}">
                <a16:creationId xmlns:a16="http://schemas.microsoft.com/office/drawing/2014/main" xmlns="" id="{1813CE52-39B8-4D6F-BCF3-A6860C86A945}"/>
              </a:ext>
            </a:extLst>
          </p:cNvPr>
          <p:cNvSpPr/>
          <p:nvPr/>
        </p:nvSpPr>
        <p:spPr>
          <a:xfrm>
            <a:off x="5916763" y="4304878"/>
            <a:ext cx="2160437" cy="1015663"/>
          </a:xfrm>
          <a:prstGeom prst="rect">
            <a:avLst/>
          </a:prstGeom>
        </p:spPr>
        <p:txBody>
          <a:bodyPr wrap="square">
            <a:spAutoFit/>
          </a:bodyPr>
          <a:lstStyle/>
          <a:p>
            <a:pPr lvl="0" algn="just"/>
            <a:r>
              <a:rPr lang="en-US" sz="2000" dirty="0">
                <a:latin typeface="Cambria" panose="02040503050406030204" pitchFamily="18" charset="0"/>
                <a:ea typeface="Cambria" panose="02040503050406030204" pitchFamily="18" charset="0"/>
                <a:cs typeface="Avenir"/>
                <a:sym typeface="Avenir"/>
              </a:rPr>
              <a:t>The maximum sales of the product is 92000</a:t>
            </a:r>
          </a:p>
        </p:txBody>
      </p:sp>
      <p:pic>
        <p:nvPicPr>
          <p:cNvPr id="15" name="Google Shape;301;p51">
            <a:extLst>
              <a:ext uri="{FF2B5EF4-FFF2-40B4-BE49-F238E27FC236}">
                <a16:creationId xmlns:a16="http://schemas.microsoft.com/office/drawing/2014/main" xmlns="" id="{086508F0-8510-46C7-A6E2-9791E2B438BB}"/>
              </a:ext>
            </a:extLst>
          </p:cNvPr>
          <p:cNvPicPr preferRelativeResize="0"/>
          <p:nvPr/>
        </p:nvPicPr>
        <p:blipFill>
          <a:blip r:embed="rId4">
            <a:alphaModFix/>
          </a:blip>
          <a:stretch>
            <a:fillRect/>
          </a:stretch>
        </p:blipFill>
        <p:spPr>
          <a:xfrm>
            <a:off x="4393988" y="3886200"/>
            <a:ext cx="1454195" cy="2062096"/>
          </a:xfrm>
          <a:prstGeom prst="rect">
            <a:avLst/>
          </a:prstGeom>
          <a:noFill/>
          <a:ln w="9525" cap="flat" cmpd="sng">
            <a:solidFill>
              <a:srgbClr val="000000"/>
            </a:solidFill>
            <a:prstDash val="solid"/>
            <a:round/>
            <a:headEnd type="none" w="sm" len="sm"/>
            <a:tailEnd type="none" w="sm" len="sm"/>
          </a:ln>
        </p:spPr>
      </p:pic>
      <p:sp>
        <p:nvSpPr>
          <p:cNvPr id="19" name="Title 1">
            <a:extLst>
              <a:ext uri="{FF2B5EF4-FFF2-40B4-BE49-F238E27FC236}">
                <a16:creationId xmlns:a16="http://schemas.microsoft.com/office/drawing/2014/main" xmlns="" id="{381B74B4-E496-4186-9F36-468BF5CDC3E9}"/>
              </a:ext>
            </a:extLst>
          </p:cNvPr>
          <p:cNvSpPr txBox="1">
            <a:spLocks/>
          </p:cNvSpPr>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Group By Clause</a:t>
            </a:r>
          </a:p>
          <a:p>
            <a:pPr algn="l"/>
            <a:endParaRPr lang="en-US" sz="2400" b="1" dirty="0">
              <a:latin typeface="Cambria" pitchFamily="18" charset="0"/>
            </a:endParaRPr>
          </a:p>
        </p:txBody>
      </p:sp>
    </p:spTree>
    <p:custDataLst>
      <p:tags r:id="rId1"/>
    </p:custDataLst>
    <p:extLst>
      <p:ext uri="{BB962C8B-B14F-4D97-AF65-F5344CB8AC3E}">
        <p14:creationId xmlns:p14="http://schemas.microsoft.com/office/powerpoint/2010/main" val="2503137882"/>
      </p:ext>
    </p:extLst>
  </p:cSld>
  <p:clrMapOvr>
    <a:masterClrMapping/>
  </p:clrMapOvr>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80C65C52-0D83-4E8C-8D1B-4A141E7E491E}"/>
              </a:ext>
            </a:extLst>
          </p:cNvPr>
          <p:cNvSpPr/>
          <p:nvPr/>
        </p:nvSpPr>
        <p:spPr>
          <a:xfrm>
            <a:off x="0" y="1066800"/>
            <a:ext cx="9144000" cy="1631216"/>
          </a:xfrm>
          <a:prstGeom prst="rect">
            <a:avLst/>
          </a:prstGeom>
          <a:solidFill>
            <a:schemeClr val="accent6">
              <a:lumMod val="20000"/>
              <a:lumOff val="80000"/>
            </a:schemeClr>
          </a:solidFill>
        </p:spPr>
        <p:txBody>
          <a:bodyPr wrap="square">
            <a:spAutoFit/>
          </a:bodyPr>
          <a:lstStyle/>
          <a:p>
            <a:pPr algn="ctr" defTabSz="736530" eaLnBrk="0" fontAlgn="base" hangingPunct="0">
              <a:spcAft>
                <a:spcPct val="0"/>
              </a:spcAft>
            </a:pPr>
            <a:endParaRPr lang="en-US" sz="2000" dirty="0">
              <a:solidFill>
                <a:prstClr val="black"/>
              </a:solidFill>
              <a:latin typeface="Cambria" pitchFamily="18" charset="0"/>
              <a:ea typeface="Tahoma" pitchFamily="34" charset="0"/>
              <a:cs typeface="Tahoma" pitchFamily="34" charset="0"/>
            </a:endParaRPr>
          </a:p>
          <a:p>
            <a:pPr algn="ctr" defTabSz="736530" eaLnBrk="0" fontAlgn="base" hangingPunct="0">
              <a:spcAft>
                <a:spcPct val="0"/>
              </a:spcAft>
            </a:pPr>
            <a:r>
              <a:rPr lang="en-US" sz="2000" dirty="0">
                <a:solidFill>
                  <a:prstClr val="black"/>
                </a:solidFill>
                <a:latin typeface="Cambria" pitchFamily="18" charset="0"/>
                <a:ea typeface="Tahoma" pitchFamily="34" charset="0"/>
                <a:cs typeface="Tahoma" pitchFamily="34" charset="0"/>
              </a:rPr>
              <a:t>Suppose if we want unique values from </a:t>
            </a:r>
            <a:r>
              <a:rPr lang="en-US" sz="2000" dirty="0" err="1">
                <a:solidFill>
                  <a:prstClr val="black"/>
                </a:solidFill>
                <a:latin typeface="Cambria" pitchFamily="18" charset="0"/>
                <a:ea typeface="Tahoma" pitchFamily="34" charset="0"/>
                <a:cs typeface="Tahoma" pitchFamily="34" charset="0"/>
              </a:rPr>
              <a:t>prod_name</a:t>
            </a:r>
            <a:r>
              <a:rPr lang="en-US" sz="2000" dirty="0">
                <a:solidFill>
                  <a:prstClr val="black"/>
                </a:solidFill>
                <a:latin typeface="Cambria" pitchFamily="18" charset="0"/>
                <a:ea typeface="Tahoma" pitchFamily="34" charset="0"/>
                <a:cs typeface="Tahoma" pitchFamily="34" charset="0"/>
              </a:rPr>
              <a:t>, you can use </a:t>
            </a:r>
            <a:r>
              <a:rPr lang="en-US" sz="2000" dirty="0" err="1">
                <a:solidFill>
                  <a:prstClr val="black"/>
                </a:solidFill>
                <a:latin typeface="Cambria" pitchFamily="18" charset="0"/>
                <a:ea typeface="Tahoma" pitchFamily="34" charset="0"/>
                <a:cs typeface="Tahoma" pitchFamily="34" charset="0"/>
              </a:rPr>
              <a:t>groupby</a:t>
            </a:r>
            <a:r>
              <a:rPr lang="en-US" sz="2000" dirty="0">
                <a:solidFill>
                  <a:prstClr val="black"/>
                </a:solidFill>
                <a:latin typeface="Cambria" pitchFamily="18" charset="0"/>
                <a:ea typeface="Tahoma" pitchFamily="34" charset="0"/>
                <a:cs typeface="Tahoma" pitchFamily="34" charset="0"/>
              </a:rPr>
              <a:t> function as below:</a:t>
            </a:r>
          </a:p>
          <a:p>
            <a:pPr algn="ctr" defTabSz="736530" eaLnBrk="0" fontAlgn="base" hangingPunct="0">
              <a:spcAft>
                <a:spcPct val="0"/>
              </a:spcAft>
            </a:pPr>
            <a:endParaRPr lang="en-US" sz="2000" dirty="0">
              <a:solidFill>
                <a:prstClr val="black"/>
              </a:solidFill>
              <a:latin typeface="Cambria" pitchFamily="18" charset="0"/>
              <a:ea typeface="Tahoma" pitchFamily="34" charset="0"/>
              <a:cs typeface="Tahoma" pitchFamily="34" charset="0"/>
            </a:endParaRPr>
          </a:p>
          <a:p>
            <a:pPr algn="ctr" defTabSz="736530" eaLnBrk="0" fontAlgn="base" hangingPunct="0">
              <a:spcAft>
                <a:spcPct val="0"/>
              </a:spcAft>
            </a:pPr>
            <a:endParaRPr lang="en-US" sz="2000" dirty="0">
              <a:solidFill>
                <a:prstClr val="black"/>
              </a:solidFill>
              <a:latin typeface="Cambria" pitchFamily="18" charset="0"/>
              <a:ea typeface="Tahoma" pitchFamily="34" charset="0"/>
              <a:cs typeface="Tahoma" pitchFamily="34" charset="0"/>
            </a:endParaRPr>
          </a:p>
        </p:txBody>
      </p:sp>
      <p:grpSp>
        <p:nvGrpSpPr>
          <p:cNvPr id="12" name="Group 11">
            <a:extLst>
              <a:ext uri="{FF2B5EF4-FFF2-40B4-BE49-F238E27FC236}">
                <a16:creationId xmlns:a16="http://schemas.microsoft.com/office/drawing/2014/main" xmlns="" id="{0F580E49-22A7-42EC-963F-95219C7B18B9}"/>
              </a:ext>
            </a:extLst>
          </p:cNvPr>
          <p:cNvGrpSpPr/>
          <p:nvPr/>
        </p:nvGrpSpPr>
        <p:grpSpPr>
          <a:xfrm>
            <a:off x="76200" y="2493200"/>
            <a:ext cx="8991600" cy="1060804"/>
            <a:chOff x="38446" y="1453796"/>
            <a:chExt cx="8991600" cy="1060804"/>
          </a:xfrm>
        </p:grpSpPr>
        <p:sp>
          <p:nvSpPr>
            <p:cNvPr id="13" name="Rectangle: Rounded Corners 17">
              <a:extLst>
                <a:ext uri="{FF2B5EF4-FFF2-40B4-BE49-F238E27FC236}">
                  <a16:creationId xmlns:a16="http://schemas.microsoft.com/office/drawing/2014/main" xmlns="" id="{C9902E9A-CE59-408E-BDB9-84AA07CAC7DC}"/>
                </a:ext>
              </a:extLst>
            </p:cNvPr>
            <p:cNvSpPr/>
            <p:nvPr/>
          </p:nvSpPr>
          <p:spPr>
            <a:xfrm>
              <a:off x="38446" y="1453796"/>
              <a:ext cx="8966998"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4" name="Rectangle: Rounded Corners 18">
              <a:extLst>
                <a:ext uri="{FF2B5EF4-FFF2-40B4-BE49-F238E27FC236}">
                  <a16:creationId xmlns:a16="http://schemas.microsoft.com/office/drawing/2014/main" xmlns="" id="{84A45E37-627E-4B04-9D96-727469BDCCA0}"/>
                </a:ext>
              </a:extLst>
            </p:cNvPr>
            <p:cNvSpPr/>
            <p:nvPr/>
          </p:nvSpPr>
          <p:spPr>
            <a:xfrm>
              <a:off x="60474" y="1823393"/>
              <a:ext cx="8969572" cy="69120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39700" marR="139700" lvl="0"/>
              <a:r>
                <a:rPr lang="en-US" b="1" dirty="0">
                  <a:solidFill>
                    <a:srgbClr val="222222"/>
                  </a:solidFill>
                  <a:latin typeface="Courier New"/>
                  <a:ea typeface="Courier New"/>
                  <a:cs typeface="Courier New"/>
                  <a:sym typeface="Courier New"/>
                </a:rPr>
                <a:t>SELECT</a:t>
              </a:r>
              <a:r>
                <a:rPr lang="en-US" dirty="0">
                  <a:solidFill>
                    <a:srgbClr val="222222"/>
                  </a:solidFill>
                  <a:latin typeface="Courier New"/>
                  <a:ea typeface="Courier New"/>
                  <a:cs typeface="Courier New"/>
                  <a:sym typeface="Courier New"/>
                </a:rPr>
                <a:t> </a:t>
              </a:r>
              <a:r>
                <a:rPr lang="en-US" dirty="0" err="1">
                  <a:solidFill>
                    <a:srgbClr val="222222"/>
                  </a:solidFill>
                  <a:latin typeface="Courier New"/>
                  <a:ea typeface="Courier New"/>
                  <a:cs typeface="Courier New"/>
                  <a:sym typeface="Courier New"/>
                </a:rPr>
                <a:t>prod_name</a:t>
              </a:r>
              <a:r>
                <a:rPr lang="en-US" dirty="0">
                  <a:solidFill>
                    <a:srgbClr val="222222"/>
                  </a:solidFill>
                  <a:latin typeface="Courier New"/>
                  <a:ea typeface="Courier New"/>
                  <a:cs typeface="Courier New"/>
                  <a:sym typeface="Courier New"/>
                </a:rPr>
                <a:t> </a:t>
              </a:r>
              <a:r>
                <a:rPr lang="en-US" b="1" dirty="0">
                  <a:solidFill>
                    <a:srgbClr val="222222"/>
                  </a:solidFill>
                  <a:latin typeface="Courier New"/>
                  <a:ea typeface="Courier New"/>
                  <a:cs typeface="Courier New"/>
                  <a:sym typeface="Courier New"/>
                </a:rPr>
                <a:t>FROM </a:t>
              </a:r>
              <a:r>
                <a:rPr lang="en-US" dirty="0" err="1">
                  <a:solidFill>
                    <a:srgbClr val="222222"/>
                  </a:solidFill>
                  <a:latin typeface="Courier New"/>
                  <a:ea typeface="Courier New"/>
                  <a:cs typeface="Courier New"/>
                  <a:sym typeface="Courier New"/>
                </a:rPr>
                <a:t>my_sales</a:t>
              </a:r>
              <a:r>
                <a:rPr lang="en-US" dirty="0">
                  <a:solidFill>
                    <a:srgbClr val="222222"/>
                  </a:solidFill>
                  <a:latin typeface="Courier New"/>
                  <a:ea typeface="Courier New"/>
                  <a:cs typeface="Courier New"/>
                  <a:sym typeface="Courier New"/>
                </a:rPr>
                <a:t> </a:t>
              </a:r>
              <a:r>
                <a:rPr lang="en-US" b="1" dirty="0">
                  <a:solidFill>
                    <a:srgbClr val="222222"/>
                  </a:solidFill>
                  <a:latin typeface="Courier New"/>
                  <a:ea typeface="Courier New"/>
                  <a:cs typeface="Courier New"/>
                  <a:sym typeface="Courier New"/>
                </a:rPr>
                <a:t>GROUP BY</a:t>
              </a:r>
              <a:r>
                <a:rPr lang="en-US" dirty="0">
                  <a:solidFill>
                    <a:srgbClr val="222222"/>
                  </a:solidFill>
                  <a:latin typeface="Courier New"/>
                  <a:ea typeface="Courier New"/>
                  <a:cs typeface="Courier New"/>
                  <a:sym typeface="Courier New"/>
                </a:rPr>
                <a:t> </a:t>
              </a:r>
              <a:r>
                <a:rPr lang="en-US" dirty="0" err="1">
                  <a:solidFill>
                    <a:srgbClr val="222222"/>
                  </a:solidFill>
                  <a:latin typeface="Courier New"/>
                  <a:ea typeface="Courier New"/>
                  <a:cs typeface="Courier New"/>
                  <a:sym typeface="Courier New"/>
                </a:rPr>
                <a:t>prod_name</a:t>
              </a:r>
              <a:r>
                <a:rPr lang="en-US" dirty="0">
                  <a:solidFill>
                    <a:srgbClr val="222222"/>
                  </a:solidFill>
                  <a:latin typeface="Courier New"/>
                  <a:ea typeface="Courier New"/>
                  <a:cs typeface="Courier New"/>
                  <a:sym typeface="Courier New"/>
                </a:rPr>
                <a:t>;</a:t>
              </a:r>
            </a:p>
          </p:txBody>
        </p:sp>
      </p:grpSp>
      <p:sp>
        <p:nvSpPr>
          <p:cNvPr id="16" name="Rectangle 15">
            <a:extLst>
              <a:ext uri="{FF2B5EF4-FFF2-40B4-BE49-F238E27FC236}">
                <a16:creationId xmlns:a16="http://schemas.microsoft.com/office/drawing/2014/main" xmlns="" id="{C479183B-24BF-46DB-8326-26CAC7DEB36B}"/>
              </a:ext>
            </a:extLst>
          </p:cNvPr>
          <p:cNvSpPr/>
          <p:nvPr/>
        </p:nvSpPr>
        <p:spPr>
          <a:xfrm>
            <a:off x="1939328" y="4029849"/>
            <a:ext cx="877163" cy="369332"/>
          </a:xfrm>
          <a:prstGeom prst="rect">
            <a:avLst/>
          </a:prstGeom>
        </p:spPr>
        <p:txBody>
          <a:bodyPr wrap="none">
            <a:spAutoFit/>
          </a:bodyPr>
          <a:lstStyle/>
          <a:p>
            <a:r>
              <a:rPr lang="en-IN" dirty="0">
                <a:latin typeface="Cambria" panose="02040503050406030204" pitchFamily="18" charset="0"/>
                <a:ea typeface="Cambria" panose="02040503050406030204" pitchFamily="18" charset="0"/>
              </a:rPr>
              <a:t>Output</a:t>
            </a:r>
          </a:p>
        </p:txBody>
      </p:sp>
      <p:cxnSp>
        <p:nvCxnSpPr>
          <p:cNvPr id="17" name="Straight Arrow Connector 16">
            <a:extLst>
              <a:ext uri="{FF2B5EF4-FFF2-40B4-BE49-F238E27FC236}">
                <a16:creationId xmlns:a16="http://schemas.microsoft.com/office/drawing/2014/main" xmlns="" id="{02F95260-66D3-4B81-B94E-27AEB6DF71A1}"/>
              </a:ext>
            </a:extLst>
          </p:cNvPr>
          <p:cNvCxnSpPr/>
          <p:nvPr/>
        </p:nvCxnSpPr>
        <p:spPr>
          <a:xfrm>
            <a:off x="3006128" y="4267200"/>
            <a:ext cx="1219200" cy="0"/>
          </a:xfrm>
          <a:prstGeom prst="straightConnector1">
            <a:avLst/>
          </a:prstGeom>
          <a:ln>
            <a:solidFill>
              <a:srgbClr val="EF8A3F"/>
            </a:solidFill>
            <a:tailEnd type="triangle"/>
          </a:ln>
        </p:spPr>
        <p:style>
          <a:lnRef idx="2">
            <a:schemeClr val="accent1"/>
          </a:lnRef>
          <a:fillRef idx="0">
            <a:schemeClr val="accent1"/>
          </a:fillRef>
          <a:effectRef idx="1">
            <a:schemeClr val="accent1"/>
          </a:effectRef>
          <a:fontRef idx="minor">
            <a:schemeClr val="tx1"/>
          </a:fontRef>
        </p:style>
      </p:cxnSp>
      <p:sp>
        <p:nvSpPr>
          <p:cNvPr id="21" name="Rectangle 20">
            <a:extLst>
              <a:ext uri="{FF2B5EF4-FFF2-40B4-BE49-F238E27FC236}">
                <a16:creationId xmlns:a16="http://schemas.microsoft.com/office/drawing/2014/main" xmlns="" id="{1813CE52-39B8-4D6F-BCF3-A6860C86A945}"/>
              </a:ext>
            </a:extLst>
          </p:cNvPr>
          <p:cNvSpPr/>
          <p:nvPr/>
        </p:nvSpPr>
        <p:spPr>
          <a:xfrm>
            <a:off x="3657600" y="5026562"/>
            <a:ext cx="3276600" cy="923330"/>
          </a:xfrm>
          <a:prstGeom prst="rect">
            <a:avLst/>
          </a:prstGeom>
        </p:spPr>
        <p:txBody>
          <a:bodyPr wrap="square">
            <a:spAutoFit/>
          </a:bodyPr>
          <a:lstStyle/>
          <a:p>
            <a:pPr lvl="0" algn="just"/>
            <a:r>
              <a:rPr lang="en-US" dirty="0">
                <a:latin typeface="Cambria" panose="02040503050406030204" pitchFamily="18" charset="0"/>
                <a:ea typeface="Cambria" panose="02040503050406030204" pitchFamily="18" charset="0"/>
                <a:cs typeface="Avenir"/>
                <a:sym typeface="Avenir"/>
              </a:rPr>
              <a:t>There are 3 unique products, namely Fruits, Vegetables, and Dairy</a:t>
            </a:r>
          </a:p>
        </p:txBody>
      </p:sp>
      <p:sp>
        <p:nvSpPr>
          <p:cNvPr id="19" name="Title 1">
            <a:extLst>
              <a:ext uri="{FF2B5EF4-FFF2-40B4-BE49-F238E27FC236}">
                <a16:creationId xmlns:a16="http://schemas.microsoft.com/office/drawing/2014/main" xmlns="" id="{381B74B4-E496-4186-9F36-468BF5CDC3E9}"/>
              </a:ext>
            </a:extLst>
          </p:cNvPr>
          <p:cNvSpPr txBox="1">
            <a:spLocks/>
          </p:cNvSpPr>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Group By Clause</a:t>
            </a:r>
          </a:p>
          <a:p>
            <a:pPr algn="l"/>
            <a:endParaRPr lang="en-US" sz="2400" b="1" dirty="0">
              <a:latin typeface="Cambria" pitchFamily="18" charset="0"/>
            </a:endParaRPr>
          </a:p>
        </p:txBody>
      </p:sp>
      <p:pic>
        <p:nvPicPr>
          <p:cNvPr id="18" name="Google Shape;312;p52">
            <a:extLst>
              <a:ext uri="{FF2B5EF4-FFF2-40B4-BE49-F238E27FC236}">
                <a16:creationId xmlns:a16="http://schemas.microsoft.com/office/drawing/2014/main" xmlns="" id="{2A4C0C49-518A-494E-A566-EE854765B797}"/>
              </a:ext>
            </a:extLst>
          </p:cNvPr>
          <p:cNvPicPr preferRelativeResize="0"/>
          <p:nvPr/>
        </p:nvPicPr>
        <p:blipFill>
          <a:blip r:embed="rId4">
            <a:alphaModFix/>
          </a:blip>
          <a:stretch>
            <a:fillRect/>
          </a:stretch>
        </p:blipFill>
        <p:spPr>
          <a:xfrm>
            <a:off x="4583014" y="3884831"/>
            <a:ext cx="1428750" cy="1028700"/>
          </a:xfrm>
          <a:prstGeom prst="rect">
            <a:avLst/>
          </a:prstGeom>
          <a:noFill/>
          <a:ln w="9525" cap="flat" cmpd="sng">
            <a:solidFill>
              <a:srgbClr val="000000"/>
            </a:solidFill>
            <a:prstDash val="solid"/>
            <a:round/>
            <a:headEnd type="none" w="sm" len="sm"/>
            <a:tailEnd type="none" w="sm" len="sm"/>
          </a:ln>
        </p:spPr>
      </p:pic>
    </p:spTree>
    <p:custDataLst>
      <p:tags r:id="rId1"/>
    </p:custDataLst>
    <p:extLst>
      <p:ext uri="{BB962C8B-B14F-4D97-AF65-F5344CB8AC3E}">
        <p14:creationId xmlns:p14="http://schemas.microsoft.com/office/powerpoint/2010/main" val="534708611"/>
      </p:ext>
    </p:extLst>
  </p:cSld>
  <p:clrMapOvr>
    <a:masterClrMapping/>
  </p:clrMapOvr>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7B441B87-7190-49E0-A9DA-DD87D8ED2DF4}"/>
              </a:ext>
            </a:extLst>
          </p:cNvPr>
          <p:cNvSpPr/>
          <p:nvPr/>
        </p:nvSpPr>
        <p:spPr>
          <a:xfrm>
            <a:off x="1143000" y="1536174"/>
            <a:ext cx="6858000" cy="707886"/>
          </a:xfrm>
          <a:prstGeom prst="rect">
            <a:avLst/>
          </a:prstGeom>
        </p:spPr>
        <p:txBody>
          <a:bodyPr wrap="square">
            <a:spAutoFit/>
          </a:bodyPr>
          <a:lstStyle/>
          <a:p>
            <a:endParaRPr lang="en-US" sz="20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p:txBody>
      </p:sp>
      <p:grpSp>
        <p:nvGrpSpPr>
          <p:cNvPr id="4" name="Group 3">
            <a:extLst>
              <a:ext uri="{FF2B5EF4-FFF2-40B4-BE49-F238E27FC236}">
                <a16:creationId xmlns:a16="http://schemas.microsoft.com/office/drawing/2014/main" xmlns="" id="{0CE6CF3E-6A44-425A-94CA-034C0F16C630}"/>
              </a:ext>
            </a:extLst>
          </p:cNvPr>
          <p:cNvGrpSpPr/>
          <p:nvPr/>
        </p:nvGrpSpPr>
        <p:grpSpPr>
          <a:xfrm>
            <a:off x="457200" y="1809136"/>
            <a:ext cx="8229600" cy="3239728"/>
            <a:chOff x="457200" y="875072"/>
            <a:chExt cx="8229600" cy="3239728"/>
          </a:xfrm>
        </p:grpSpPr>
        <p:sp>
          <p:nvSpPr>
            <p:cNvPr id="5" name="Rounded Rectangle 6">
              <a:extLst>
                <a:ext uri="{FF2B5EF4-FFF2-40B4-BE49-F238E27FC236}">
                  <a16:creationId xmlns:a16="http://schemas.microsoft.com/office/drawing/2014/main" xmlns="" id="{CBCD2DFA-AC24-45F9-8D3D-97FB15392AC0}"/>
                </a:ext>
              </a:extLst>
            </p:cNvPr>
            <p:cNvSpPr/>
            <p:nvPr/>
          </p:nvSpPr>
          <p:spPr>
            <a:xfrm>
              <a:off x="457200" y="875072"/>
              <a:ext cx="8229600" cy="3239728"/>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latin typeface="Cambria"/>
              </a:endParaRPr>
            </a:p>
          </p:txBody>
        </p:sp>
        <p:sp>
          <p:nvSpPr>
            <p:cNvPr id="2" name="Rectangle 1">
              <a:extLst>
                <a:ext uri="{FF2B5EF4-FFF2-40B4-BE49-F238E27FC236}">
                  <a16:creationId xmlns:a16="http://schemas.microsoft.com/office/drawing/2014/main" xmlns="" id="{F53CFB80-B3DD-4206-A1BD-7056ED5012AD}"/>
                </a:ext>
              </a:extLst>
            </p:cNvPr>
            <p:cNvSpPr/>
            <p:nvPr/>
          </p:nvSpPr>
          <p:spPr>
            <a:xfrm>
              <a:off x="609600" y="1179157"/>
              <a:ext cx="7696200" cy="2862322"/>
            </a:xfrm>
            <a:prstGeom prst="rect">
              <a:avLst/>
            </a:prstGeom>
          </p:spPr>
          <p:txBody>
            <a:bodyPr wrap="square">
              <a:spAutoFit/>
            </a:bodyPr>
            <a:lstStyle/>
            <a:p>
              <a:pPr marL="457200" lvl="0" indent="-330200" algn="just">
                <a:buClr>
                  <a:schemeClr val="dk1"/>
                </a:buClr>
                <a:buSzPts val="1600"/>
                <a:buFont typeface="Avenir"/>
                <a:buChar char="●"/>
              </a:pPr>
              <a:r>
                <a:rPr lang="en-US" dirty="0">
                  <a:solidFill>
                    <a:schemeClr val="dk1"/>
                  </a:solidFill>
                  <a:latin typeface="Cambria" panose="02040503050406030204" pitchFamily="18" charset="0"/>
                  <a:ea typeface="Cambria" panose="02040503050406030204" pitchFamily="18" charset="0"/>
                  <a:cs typeface="Avenir"/>
                  <a:sym typeface="Avenir"/>
                </a:rPr>
                <a:t>The GROUP BY clause is normally used along with five built-in, or "aggregate" functions</a:t>
              </a:r>
            </a:p>
            <a:p>
              <a:pPr marL="457200" lvl="0" algn="just"/>
              <a:endParaRPr lang="en-US" dirty="0">
                <a:solidFill>
                  <a:schemeClr val="dk1"/>
                </a:solidFill>
                <a:highlight>
                  <a:srgbClr val="FFFFFF"/>
                </a:highlight>
                <a:latin typeface="Cambria" panose="02040503050406030204" pitchFamily="18" charset="0"/>
                <a:ea typeface="Cambria" panose="02040503050406030204" pitchFamily="18" charset="0"/>
                <a:cs typeface="Avenir"/>
                <a:sym typeface="Avenir"/>
              </a:endParaRPr>
            </a:p>
            <a:p>
              <a:pPr marL="457200" lvl="0" indent="-330200" algn="just">
                <a:buClr>
                  <a:schemeClr val="dk1"/>
                </a:buClr>
                <a:buSzPts val="1600"/>
                <a:buFont typeface="Avenir"/>
                <a:buChar char="●"/>
              </a:pPr>
              <a:r>
                <a:rPr lang="en-US" dirty="0">
                  <a:solidFill>
                    <a:schemeClr val="dk1"/>
                  </a:solidFill>
                  <a:latin typeface="Cambria" panose="02040503050406030204" pitchFamily="18" charset="0"/>
                  <a:ea typeface="Cambria" panose="02040503050406030204" pitchFamily="18" charset="0"/>
                  <a:cs typeface="Avenir"/>
                  <a:sym typeface="Avenir"/>
                </a:rPr>
                <a:t>Often we find it useful to group data by some characteristic of the group, such as department or division, or benefit level, so that summary statistics about the group (totals, averages, etc.) can be calculated</a:t>
              </a:r>
            </a:p>
            <a:p>
              <a:pPr marL="457200" lvl="0" algn="just"/>
              <a:endParaRPr lang="en-US" dirty="0">
                <a:solidFill>
                  <a:schemeClr val="dk1"/>
                </a:solidFill>
                <a:highlight>
                  <a:srgbClr val="FFFFFF"/>
                </a:highlight>
                <a:latin typeface="Cambria" panose="02040503050406030204" pitchFamily="18" charset="0"/>
                <a:ea typeface="Cambria" panose="02040503050406030204" pitchFamily="18" charset="0"/>
                <a:cs typeface="Avenir"/>
                <a:sym typeface="Avenir"/>
              </a:endParaRPr>
            </a:p>
            <a:p>
              <a:pPr marL="457200" lvl="0" indent="-330200" algn="just">
                <a:buClr>
                  <a:schemeClr val="dk1"/>
                </a:buClr>
                <a:buSzPts val="1600"/>
                <a:buFont typeface="Avenir"/>
                <a:buChar char="●"/>
              </a:pPr>
              <a:r>
                <a:rPr lang="en-US" dirty="0">
                  <a:solidFill>
                    <a:schemeClr val="dk1"/>
                  </a:solidFill>
                  <a:latin typeface="Cambria" panose="02040503050406030204" pitchFamily="18" charset="0"/>
                  <a:ea typeface="Cambria" panose="02040503050406030204" pitchFamily="18" charset="0"/>
                  <a:cs typeface="Avenir"/>
                  <a:sym typeface="Avenir"/>
                </a:rPr>
                <a:t>For example, to calculate average departmental salaries, the user could group the salaries of all employees by department</a:t>
              </a:r>
            </a:p>
            <a:p>
              <a:pPr marL="457200" lvl="0" algn="just"/>
              <a:endParaRPr lang="en-US" dirty="0">
                <a:solidFill>
                  <a:schemeClr val="dk1"/>
                </a:solidFill>
                <a:highlight>
                  <a:srgbClr val="FFFFFF"/>
                </a:highlight>
                <a:latin typeface="Cambria" panose="02040503050406030204" pitchFamily="18" charset="0"/>
                <a:ea typeface="Cambria" panose="02040503050406030204" pitchFamily="18" charset="0"/>
                <a:cs typeface="Avenir"/>
                <a:sym typeface="Avenir"/>
              </a:endParaRPr>
            </a:p>
          </p:txBody>
        </p:sp>
      </p:grpSp>
      <p:sp>
        <p:nvSpPr>
          <p:cNvPr id="7" name="Title 1">
            <a:extLst>
              <a:ext uri="{FF2B5EF4-FFF2-40B4-BE49-F238E27FC236}">
                <a16:creationId xmlns:a16="http://schemas.microsoft.com/office/drawing/2014/main" xmlns="" id="{DBB6D81B-CD8E-4C9E-BA45-B1004BB80136}"/>
              </a:ext>
            </a:extLst>
          </p:cNvPr>
          <p:cNvSpPr txBox="1">
            <a:spLocks/>
          </p:cNvSpPr>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Summarizing Values</a:t>
            </a:r>
          </a:p>
          <a:p>
            <a:pPr algn="l"/>
            <a:endParaRPr lang="en-US" sz="2400" b="1" dirty="0">
              <a:latin typeface="Cambria" pitchFamily="18" charset="0"/>
            </a:endParaRPr>
          </a:p>
        </p:txBody>
      </p:sp>
    </p:spTree>
    <p:extLst>
      <p:ext uri="{BB962C8B-B14F-4D97-AF65-F5344CB8AC3E}">
        <p14:creationId xmlns:p14="http://schemas.microsoft.com/office/powerpoint/2010/main" val="1835759631"/>
      </p:ext>
    </p:extLst>
  </p:cSld>
  <p:clrMapOvr>
    <a:masterClrMapping/>
  </p:clrMapOvr>
  <p:transition>
    <p:wipe dir="u"/>
  </p:transition>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80C65C52-0D83-4E8C-8D1B-4A141E7E491E}"/>
              </a:ext>
            </a:extLst>
          </p:cNvPr>
          <p:cNvSpPr/>
          <p:nvPr/>
        </p:nvSpPr>
        <p:spPr>
          <a:xfrm>
            <a:off x="0" y="1066800"/>
            <a:ext cx="9144000" cy="1323439"/>
          </a:xfrm>
          <a:prstGeom prst="rect">
            <a:avLst/>
          </a:prstGeom>
          <a:solidFill>
            <a:schemeClr val="accent6">
              <a:lumMod val="20000"/>
              <a:lumOff val="80000"/>
            </a:schemeClr>
          </a:solidFill>
        </p:spPr>
        <p:txBody>
          <a:bodyPr wrap="square">
            <a:spAutoFit/>
          </a:bodyPr>
          <a:lstStyle/>
          <a:p>
            <a:pPr algn="ctr" defTabSz="736530" eaLnBrk="0" fontAlgn="base" hangingPunct="0">
              <a:spcAft>
                <a:spcPct val="0"/>
              </a:spcAft>
            </a:pPr>
            <a:endParaRPr lang="en-US" sz="2000" dirty="0">
              <a:solidFill>
                <a:prstClr val="black"/>
              </a:solidFill>
              <a:latin typeface="Cambria" pitchFamily="18" charset="0"/>
              <a:ea typeface="Tahoma" pitchFamily="34" charset="0"/>
              <a:cs typeface="Tahoma" pitchFamily="34" charset="0"/>
            </a:endParaRPr>
          </a:p>
          <a:p>
            <a:pPr algn="ctr" defTabSz="736530" eaLnBrk="0" fontAlgn="base" hangingPunct="0">
              <a:spcAft>
                <a:spcPct val="0"/>
              </a:spcAft>
            </a:pPr>
            <a:r>
              <a:rPr lang="en-US" sz="2000" dirty="0">
                <a:solidFill>
                  <a:prstClr val="black"/>
                </a:solidFill>
                <a:latin typeface="Cambria" pitchFamily="18" charset="0"/>
                <a:ea typeface="Tahoma" pitchFamily="34" charset="0"/>
                <a:cs typeface="Tahoma" pitchFamily="34" charset="0"/>
              </a:rPr>
              <a:t>If you want to find the total sales of each product, you can use the sum function as follows:</a:t>
            </a:r>
          </a:p>
          <a:p>
            <a:pPr algn="ctr" defTabSz="736530" eaLnBrk="0" fontAlgn="base" hangingPunct="0">
              <a:spcAft>
                <a:spcPct val="0"/>
              </a:spcAft>
            </a:pPr>
            <a:endParaRPr lang="en-US" sz="2000" dirty="0">
              <a:solidFill>
                <a:prstClr val="black"/>
              </a:solidFill>
              <a:latin typeface="Cambria" pitchFamily="18" charset="0"/>
              <a:ea typeface="Tahoma" pitchFamily="34" charset="0"/>
              <a:cs typeface="Tahoma" pitchFamily="34" charset="0"/>
            </a:endParaRPr>
          </a:p>
        </p:txBody>
      </p:sp>
      <p:grpSp>
        <p:nvGrpSpPr>
          <p:cNvPr id="12" name="Group 11">
            <a:extLst>
              <a:ext uri="{FF2B5EF4-FFF2-40B4-BE49-F238E27FC236}">
                <a16:creationId xmlns:a16="http://schemas.microsoft.com/office/drawing/2014/main" xmlns="" id="{0F580E49-22A7-42EC-963F-95219C7B18B9}"/>
              </a:ext>
            </a:extLst>
          </p:cNvPr>
          <p:cNvGrpSpPr/>
          <p:nvPr/>
        </p:nvGrpSpPr>
        <p:grpSpPr>
          <a:xfrm>
            <a:off x="76200" y="2493200"/>
            <a:ext cx="8991600" cy="1060804"/>
            <a:chOff x="38446" y="1453796"/>
            <a:chExt cx="8991600" cy="1060804"/>
          </a:xfrm>
        </p:grpSpPr>
        <p:sp>
          <p:nvSpPr>
            <p:cNvPr id="13" name="Rectangle: Rounded Corners 17">
              <a:extLst>
                <a:ext uri="{FF2B5EF4-FFF2-40B4-BE49-F238E27FC236}">
                  <a16:creationId xmlns:a16="http://schemas.microsoft.com/office/drawing/2014/main" xmlns="" id="{C9902E9A-CE59-408E-BDB9-84AA07CAC7DC}"/>
                </a:ext>
              </a:extLst>
            </p:cNvPr>
            <p:cNvSpPr/>
            <p:nvPr/>
          </p:nvSpPr>
          <p:spPr>
            <a:xfrm>
              <a:off x="38446" y="1453796"/>
              <a:ext cx="8966998"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4" name="Rectangle: Rounded Corners 18">
              <a:extLst>
                <a:ext uri="{FF2B5EF4-FFF2-40B4-BE49-F238E27FC236}">
                  <a16:creationId xmlns:a16="http://schemas.microsoft.com/office/drawing/2014/main" xmlns="" id="{84A45E37-627E-4B04-9D96-727469BDCCA0}"/>
                </a:ext>
              </a:extLst>
            </p:cNvPr>
            <p:cNvSpPr/>
            <p:nvPr/>
          </p:nvSpPr>
          <p:spPr>
            <a:xfrm>
              <a:off x="60474" y="1823393"/>
              <a:ext cx="8969572" cy="69120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139700" lvl="0">
                <a:lnSpc>
                  <a:spcPct val="130000"/>
                </a:lnSpc>
              </a:pPr>
              <a:r>
                <a:rPr lang="en-US" b="1" dirty="0">
                  <a:solidFill>
                    <a:schemeClr val="dk1"/>
                  </a:solidFill>
                  <a:latin typeface="Courier New"/>
                  <a:ea typeface="Courier New"/>
                  <a:cs typeface="Courier New"/>
                  <a:sym typeface="Courier New"/>
                </a:rPr>
                <a:t>SELECT </a:t>
              </a:r>
              <a:r>
                <a:rPr lang="en-US" dirty="0" err="1">
                  <a:solidFill>
                    <a:schemeClr val="dk1"/>
                  </a:solidFill>
                  <a:latin typeface="Courier New"/>
                  <a:ea typeface="Courier New"/>
                  <a:cs typeface="Courier New"/>
                  <a:sym typeface="Courier New"/>
                </a:rPr>
                <a:t>prod_name</a:t>
              </a:r>
              <a:r>
                <a:rPr lang="en-US" b="1" dirty="0">
                  <a:solidFill>
                    <a:schemeClr val="dk1"/>
                  </a:solidFill>
                  <a:latin typeface="Courier New"/>
                  <a:ea typeface="Courier New"/>
                  <a:cs typeface="Courier New"/>
                  <a:sym typeface="Courier New"/>
                </a:rPr>
                <a:t>, SUM(</a:t>
              </a:r>
              <a:r>
                <a:rPr lang="en-US" dirty="0">
                  <a:solidFill>
                    <a:schemeClr val="dk1"/>
                  </a:solidFill>
                  <a:latin typeface="Courier New"/>
                  <a:ea typeface="Courier New"/>
                  <a:cs typeface="Courier New"/>
                  <a:sym typeface="Courier New"/>
                </a:rPr>
                <a:t>sales</a:t>
              </a:r>
              <a:r>
                <a:rPr lang="en-US" b="1" dirty="0">
                  <a:solidFill>
                    <a:schemeClr val="dk1"/>
                  </a:solidFill>
                  <a:latin typeface="Courier New"/>
                  <a:ea typeface="Courier New"/>
                  <a:cs typeface="Courier New"/>
                  <a:sym typeface="Courier New"/>
                </a:rPr>
                <a:t>) FROM </a:t>
              </a:r>
              <a:r>
                <a:rPr lang="en-US" dirty="0" err="1">
                  <a:solidFill>
                    <a:srgbClr val="222222"/>
                  </a:solidFill>
                  <a:latin typeface="Courier New"/>
                  <a:ea typeface="Courier New"/>
                  <a:cs typeface="Courier New"/>
                  <a:sym typeface="Courier New"/>
                </a:rPr>
                <a:t>my_sales</a:t>
              </a:r>
              <a:r>
                <a:rPr lang="en-US" dirty="0">
                  <a:solidFill>
                    <a:srgbClr val="222222"/>
                  </a:solidFill>
                  <a:latin typeface="Courier New"/>
                  <a:ea typeface="Courier New"/>
                  <a:cs typeface="Courier New"/>
                  <a:sym typeface="Courier New"/>
                </a:rPr>
                <a:t> </a:t>
              </a:r>
              <a:r>
                <a:rPr lang="en-US" b="1" dirty="0">
                  <a:solidFill>
                    <a:schemeClr val="dk1"/>
                  </a:solidFill>
                  <a:latin typeface="Courier New"/>
                  <a:ea typeface="Courier New"/>
                  <a:cs typeface="Courier New"/>
                  <a:sym typeface="Courier New"/>
                </a:rPr>
                <a:t>GROUP BY </a:t>
              </a:r>
              <a:r>
                <a:rPr lang="en-US" b="1" dirty="0" err="1">
                  <a:solidFill>
                    <a:schemeClr val="dk1"/>
                  </a:solidFill>
                  <a:latin typeface="Courier New"/>
                  <a:ea typeface="Courier New"/>
                  <a:cs typeface="Courier New"/>
                  <a:sym typeface="Courier New"/>
                </a:rPr>
                <a:t>prod_name</a:t>
              </a:r>
              <a:r>
                <a:rPr lang="en-US" b="1" dirty="0">
                  <a:solidFill>
                    <a:schemeClr val="dk1"/>
                  </a:solidFill>
                  <a:latin typeface="Courier New"/>
                  <a:ea typeface="Courier New"/>
                  <a:cs typeface="Courier New"/>
                  <a:sym typeface="Courier New"/>
                </a:rPr>
                <a:t>;</a:t>
              </a:r>
            </a:p>
          </p:txBody>
        </p:sp>
      </p:grpSp>
      <p:sp>
        <p:nvSpPr>
          <p:cNvPr id="16" name="Rectangle 15">
            <a:extLst>
              <a:ext uri="{FF2B5EF4-FFF2-40B4-BE49-F238E27FC236}">
                <a16:creationId xmlns:a16="http://schemas.microsoft.com/office/drawing/2014/main" xmlns="" id="{C479183B-24BF-46DB-8326-26CAC7DEB36B}"/>
              </a:ext>
            </a:extLst>
          </p:cNvPr>
          <p:cNvSpPr/>
          <p:nvPr/>
        </p:nvSpPr>
        <p:spPr>
          <a:xfrm>
            <a:off x="1939328" y="4029849"/>
            <a:ext cx="877163" cy="369332"/>
          </a:xfrm>
          <a:prstGeom prst="rect">
            <a:avLst/>
          </a:prstGeom>
        </p:spPr>
        <p:txBody>
          <a:bodyPr wrap="none">
            <a:spAutoFit/>
          </a:bodyPr>
          <a:lstStyle/>
          <a:p>
            <a:r>
              <a:rPr lang="en-IN" dirty="0">
                <a:latin typeface="Cambria" panose="02040503050406030204" pitchFamily="18" charset="0"/>
                <a:ea typeface="Cambria" panose="02040503050406030204" pitchFamily="18" charset="0"/>
              </a:rPr>
              <a:t>Output</a:t>
            </a:r>
          </a:p>
        </p:txBody>
      </p:sp>
      <p:cxnSp>
        <p:nvCxnSpPr>
          <p:cNvPr id="17" name="Straight Arrow Connector 16">
            <a:extLst>
              <a:ext uri="{FF2B5EF4-FFF2-40B4-BE49-F238E27FC236}">
                <a16:creationId xmlns:a16="http://schemas.microsoft.com/office/drawing/2014/main" xmlns="" id="{02F95260-66D3-4B81-B94E-27AEB6DF71A1}"/>
              </a:ext>
            </a:extLst>
          </p:cNvPr>
          <p:cNvCxnSpPr/>
          <p:nvPr/>
        </p:nvCxnSpPr>
        <p:spPr>
          <a:xfrm>
            <a:off x="3006128" y="4267200"/>
            <a:ext cx="1219200" cy="0"/>
          </a:xfrm>
          <a:prstGeom prst="straightConnector1">
            <a:avLst/>
          </a:prstGeom>
          <a:ln>
            <a:solidFill>
              <a:srgbClr val="EF8A3F"/>
            </a:solidFill>
            <a:tailEnd type="triangle"/>
          </a:ln>
        </p:spPr>
        <p:style>
          <a:lnRef idx="2">
            <a:schemeClr val="accent1"/>
          </a:lnRef>
          <a:fillRef idx="0">
            <a:schemeClr val="accent1"/>
          </a:fillRef>
          <a:effectRef idx="1">
            <a:schemeClr val="accent1"/>
          </a:effectRef>
          <a:fontRef idx="minor">
            <a:schemeClr val="tx1"/>
          </a:fontRef>
        </p:style>
      </p:cxnSp>
      <p:sp>
        <p:nvSpPr>
          <p:cNvPr id="21" name="Rectangle 20">
            <a:extLst>
              <a:ext uri="{FF2B5EF4-FFF2-40B4-BE49-F238E27FC236}">
                <a16:creationId xmlns:a16="http://schemas.microsoft.com/office/drawing/2014/main" xmlns="" id="{1813CE52-39B8-4D6F-BCF3-A6860C86A945}"/>
              </a:ext>
            </a:extLst>
          </p:cNvPr>
          <p:cNvSpPr/>
          <p:nvPr/>
        </p:nvSpPr>
        <p:spPr>
          <a:xfrm>
            <a:off x="4525286" y="4921192"/>
            <a:ext cx="2937472" cy="646331"/>
          </a:xfrm>
          <a:prstGeom prst="rect">
            <a:avLst/>
          </a:prstGeom>
        </p:spPr>
        <p:txBody>
          <a:bodyPr wrap="square">
            <a:spAutoFit/>
          </a:bodyPr>
          <a:lstStyle/>
          <a:p>
            <a:pPr lvl="0" algn="just"/>
            <a:r>
              <a:rPr lang="en-US" dirty="0">
                <a:latin typeface="Cambria" panose="02040503050406030204" pitchFamily="18" charset="0"/>
                <a:ea typeface="Cambria" panose="02040503050406030204" pitchFamily="18" charset="0"/>
                <a:cs typeface="Avenir"/>
                <a:sym typeface="Avenir"/>
              </a:rPr>
              <a:t>This gives us the total sales for each product</a:t>
            </a:r>
          </a:p>
        </p:txBody>
      </p:sp>
      <p:sp>
        <p:nvSpPr>
          <p:cNvPr id="15" name="Title 1">
            <a:extLst>
              <a:ext uri="{FF2B5EF4-FFF2-40B4-BE49-F238E27FC236}">
                <a16:creationId xmlns:a16="http://schemas.microsoft.com/office/drawing/2014/main" xmlns="" id="{8FA44AE0-10BB-463E-B498-1B36710FC5CA}"/>
              </a:ext>
            </a:extLst>
          </p:cNvPr>
          <p:cNvSpPr txBox="1">
            <a:spLocks/>
          </p:cNvSpPr>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Summarizing Values</a:t>
            </a:r>
          </a:p>
          <a:p>
            <a:pPr algn="l"/>
            <a:endParaRPr lang="en-US" sz="2400" b="1" dirty="0">
              <a:latin typeface="Cambria" pitchFamily="18" charset="0"/>
            </a:endParaRPr>
          </a:p>
        </p:txBody>
      </p:sp>
      <p:pic>
        <p:nvPicPr>
          <p:cNvPr id="20" name="Google Shape;345;p56">
            <a:extLst>
              <a:ext uri="{FF2B5EF4-FFF2-40B4-BE49-F238E27FC236}">
                <a16:creationId xmlns:a16="http://schemas.microsoft.com/office/drawing/2014/main" xmlns="" id="{F818FCB9-4F0C-45BC-BC0F-74554E8FE695}"/>
              </a:ext>
            </a:extLst>
          </p:cNvPr>
          <p:cNvPicPr preferRelativeResize="0"/>
          <p:nvPr/>
        </p:nvPicPr>
        <p:blipFill rotWithShape="1">
          <a:blip r:embed="rId4">
            <a:alphaModFix/>
          </a:blip>
          <a:srcRect t="52756" r="67216"/>
          <a:stretch/>
        </p:blipFill>
        <p:spPr>
          <a:xfrm>
            <a:off x="4613651" y="3912731"/>
            <a:ext cx="1906499" cy="972900"/>
          </a:xfrm>
          <a:prstGeom prst="rect">
            <a:avLst/>
          </a:prstGeom>
          <a:noFill/>
          <a:ln w="9525" cap="flat" cmpd="sng">
            <a:solidFill>
              <a:srgbClr val="000000"/>
            </a:solidFill>
            <a:prstDash val="solid"/>
            <a:round/>
            <a:headEnd type="none" w="sm" len="sm"/>
            <a:tailEnd type="none" w="sm" len="sm"/>
          </a:ln>
        </p:spPr>
      </p:pic>
    </p:spTree>
    <p:custDataLst>
      <p:tags r:id="rId1"/>
    </p:custDataLst>
    <p:extLst>
      <p:ext uri="{BB962C8B-B14F-4D97-AF65-F5344CB8AC3E}">
        <p14:creationId xmlns:p14="http://schemas.microsoft.com/office/powerpoint/2010/main" val="3108529591"/>
      </p:ext>
    </p:extLst>
  </p:cSld>
  <p:clrMapOvr>
    <a:masterClrMapping/>
  </p:clrMapOvr>
  <p:transition/>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80C65C52-0D83-4E8C-8D1B-4A141E7E491E}"/>
              </a:ext>
            </a:extLst>
          </p:cNvPr>
          <p:cNvSpPr/>
          <p:nvPr/>
        </p:nvSpPr>
        <p:spPr>
          <a:xfrm>
            <a:off x="0" y="1066800"/>
            <a:ext cx="9144000" cy="1323439"/>
          </a:xfrm>
          <a:prstGeom prst="rect">
            <a:avLst/>
          </a:prstGeom>
          <a:solidFill>
            <a:schemeClr val="accent6">
              <a:lumMod val="20000"/>
              <a:lumOff val="80000"/>
            </a:schemeClr>
          </a:solidFill>
        </p:spPr>
        <p:txBody>
          <a:bodyPr wrap="square">
            <a:spAutoFit/>
          </a:bodyPr>
          <a:lstStyle/>
          <a:p>
            <a:pPr algn="ctr" defTabSz="736530" eaLnBrk="0" fontAlgn="base" hangingPunct="0">
              <a:spcAft>
                <a:spcPct val="0"/>
              </a:spcAft>
            </a:pPr>
            <a:endParaRPr lang="en-US" sz="2000" dirty="0">
              <a:solidFill>
                <a:prstClr val="black"/>
              </a:solidFill>
              <a:latin typeface="Cambria" pitchFamily="18" charset="0"/>
              <a:ea typeface="Tahoma" pitchFamily="34" charset="0"/>
              <a:cs typeface="Tahoma" pitchFamily="34" charset="0"/>
            </a:endParaRPr>
          </a:p>
          <a:p>
            <a:pPr algn="ctr" defTabSz="736530" eaLnBrk="0" fontAlgn="base" hangingPunct="0">
              <a:spcAft>
                <a:spcPct val="0"/>
              </a:spcAft>
            </a:pPr>
            <a:r>
              <a:rPr lang="en-US" sz="2000" dirty="0">
                <a:solidFill>
                  <a:prstClr val="black"/>
                </a:solidFill>
                <a:latin typeface="Cambria" pitchFamily="18" charset="0"/>
                <a:ea typeface="Tahoma" pitchFamily="34" charset="0"/>
                <a:cs typeface="Tahoma" pitchFamily="34" charset="0"/>
              </a:rPr>
              <a:t>If you want to find the month-wise sum of sales you can use the sum function as follows:</a:t>
            </a:r>
          </a:p>
          <a:p>
            <a:pPr algn="ctr" defTabSz="736530" eaLnBrk="0" fontAlgn="base" hangingPunct="0">
              <a:spcAft>
                <a:spcPct val="0"/>
              </a:spcAft>
            </a:pPr>
            <a:endParaRPr lang="en-US" sz="2000" dirty="0">
              <a:solidFill>
                <a:prstClr val="black"/>
              </a:solidFill>
              <a:latin typeface="Cambria" pitchFamily="18" charset="0"/>
              <a:ea typeface="Tahoma" pitchFamily="34" charset="0"/>
              <a:cs typeface="Tahoma" pitchFamily="34" charset="0"/>
            </a:endParaRPr>
          </a:p>
        </p:txBody>
      </p:sp>
      <p:grpSp>
        <p:nvGrpSpPr>
          <p:cNvPr id="12" name="Group 11">
            <a:extLst>
              <a:ext uri="{FF2B5EF4-FFF2-40B4-BE49-F238E27FC236}">
                <a16:creationId xmlns:a16="http://schemas.microsoft.com/office/drawing/2014/main" xmlns="" id="{0F580E49-22A7-42EC-963F-95219C7B18B9}"/>
              </a:ext>
            </a:extLst>
          </p:cNvPr>
          <p:cNvGrpSpPr/>
          <p:nvPr/>
        </p:nvGrpSpPr>
        <p:grpSpPr>
          <a:xfrm>
            <a:off x="76200" y="2493200"/>
            <a:ext cx="8991600" cy="1060804"/>
            <a:chOff x="38446" y="1453796"/>
            <a:chExt cx="8991600" cy="1060804"/>
          </a:xfrm>
        </p:grpSpPr>
        <p:sp>
          <p:nvSpPr>
            <p:cNvPr id="13" name="Rectangle: Rounded Corners 17">
              <a:extLst>
                <a:ext uri="{FF2B5EF4-FFF2-40B4-BE49-F238E27FC236}">
                  <a16:creationId xmlns:a16="http://schemas.microsoft.com/office/drawing/2014/main" xmlns="" id="{C9902E9A-CE59-408E-BDB9-84AA07CAC7DC}"/>
                </a:ext>
              </a:extLst>
            </p:cNvPr>
            <p:cNvSpPr/>
            <p:nvPr/>
          </p:nvSpPr>
          <p:spPr>
            <a:xfrm>
              <a:off x="38446" y="1453796"/>
              <a:ext cx="8966998"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4" name="Rectangle: Rounded Corners 18">
              <a:extLst>
                <a:ext uri="{FF2B5EF4-FFF2-40B4-BE49-F238E27FC236}">
                  <a16:creationId xmlns:a16="http://schemas.microsoft.com/office/drawing/2014/main" xmlns="" id="{84A45E37-627E-4B04-9D96-727469BDCCA0}"/>
                </a:ext>
              </a:extLst>
            </p:cNvPr>
            <p:cNvSpPr/>
            <p:nvPr/>
          </p:nvSpPr>
          <p:spPr>
            <a:xfrm>
              <a:off x="60474" y="1823393"/>
              <a:ext cx="8969572" cy="69120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marR="139700" lvl="0">
                <a:lnSpc>
                  <a:spcPct val="130000"/>
                </a:lnSpc>
              </a:pPr>
              <a:r>
                <a:rPr lang="en-US" b="1" dirty="0">
                  <a:solidFill>
                    <a:schemeClr val="dk1"/>
                  </a:solidFill>
                  <a:latin typeface="Courier New"/>
                  <a:ea typeface="Courier New"/>
                  <a:cs typeface="Courier New"/>
                  <a:sym typeface="Courier New"/>
                </a:rPr>
                <a:t>SELECT</a:t>
              </a:r>
              <a:r>
                <a:rPr lang="en-US" dirty="0">
                  <a:solidFill>
                    <a:schemeClr val="dk1"/>
                  </a:solidFill>
                  <a:latin typeface="Courier New"/>
                  <a:ea typeface="Courier New"/>
                  <a:cs typeface="Courier New"/>
                  <a:sym typeface="Courier New"/>
                </a:rPr>
                <a:t> month, SUM(sales) </a:t>
              </a:r>
              <a:r>
                <a:rPr lang="en-US" b="1" dirty="0">
                  <a:solidFill>
                    <a:schemeClr val="dk1"/>
                  </a:solidFill>
                  <a:latin typeface="Courier New"/>
                  <a:ea typeface="Courier New"/>
                  <a:cs typeface="Courier New"/>
                  <a:sym typeface="Courier New"/>
                </a:rPr>
                <a:t>FROM</a:t>
              </a:r>
              <a:r>
                <a:rPr lang="en-US" dirty="0">
                  <a:solidFill>
                    <a:schemeClr val="dk1"/>
                  </a:solidFill>
                  <a:latin typeface="Courier New"/>
                  <a:ea typeface="Courier New"/>
                  <a:cs typeface="Courier New"/>
                  <a:sym typeface="Courier New"/>
                </a:rPr>
                <a:t> </a:t>
              </a:r>
              <a:r>
                <a:rPr lang="en-US" dirty="0" err="1">
                  <a:solidFill>
                    <a:schemeClr val="dk1"/>
                  </a:solidFill>
                  <a:latin typeface="Courier New"/>
                  <a:ea typeface="Courier New"/>
                  <a:cs typeface="Courier New"/>
                  <a:sym typeface="Courier New"/>
                </a:rPr>
                <a:t>my_sales</a:t>
              </a:r>
              <a:r>
                <a:rPr lang="en-US" dirty="0">
                  <a:solidFill>
                    <a:schemeClr val="dk1"/>
                  </a:solidFill>
                  <a:latin typeface="Courier New"/>
                  <a:ea typeface="Courier New"/>
                  <a:cs typeface="Courier New"/>
                  <a:sym typeface="Courier New"/>
                </a:rPr>
                <a:t> </a:t>
              </a:r>
              <a:r>
                <a:rPr lang="en-US" b="1" dirty="0">
                  <a:solidFill>
                    <a:schemeClr val="dk1"/>
                  </a:solidFill>
                  <a:latin typeface="Courier New"/>
                  <a:ea typeface="Courier New"/>
                  <a:cs typeface="Courier New"/>
                  <a:sym typeface="Courier New"/>
                </a:rPr>
                <a:t>GROUP BY</a:t>
              </a:r>
              <a:r>
                <a:rPr lang="en-US" dirty="0">
                  <a:solidFill>
                    <a:schemeClr val="dk1"/>
                  </a:solidFill>
                  <a:latin typeface="Courier New"/>
                  <a:ea typeface="Courier New"/>
                  <a:cs typeface="Courier New"/>
                  <a:sym typeface="Courier New"/>
                </a:rPr>
                <a:t> month;</a:t>
              </a:r>
            </a:p>
          </p:txBody>
        </p:sp>
      </p:grpSp>
      <p:sp>
        <p:nvSpPr>
          <p:cNvPr id="16" name="Rectangle 15">
            <a:extLst>
              <a:ext uri="{FF2B5EF4-FFF2-40B4-BE49-F238E27FC236}">
                <a16:creationId xmlns:a16="http://schemas.microsoft.com/office/drawing/2014/main" xmlns="" id="{C479183B-24BF-46DB-8326-26CAC7DEB36B}"/>
              </a:ext>
            </a:extLst>
          </p:cNvPr>
          <p:cNvSpPr/>
          <p:nvPr/>
        </p:nvSpPr>
        <p:spPr>
          <a:xfrm>
            <a:off x="1939328" y="4029849"/>
            <a:ext cx="877163" cy="369332"/>
          </a:xfrm>
          <a:prstGeom prst="rect">
            <a:avLst/>
          </a:prstGeom>
        </p:spPr>
        <p:txBody>
          <a:bodyPr wrap="none">
            <a:spAutoFit/>
          </a:bodyPr>
          <a:lstStyle/>
          <a:p>
            <a:r>
              <a:rPr lang="en-IN" dirty="0">
                <a:latin typeface="Cambria" panose="02040503050406030204" pitchFamily="18" charset="0"/>
                <a:ea typeface="Cambria" panose="02040503050406030204" pitchFamily="18" charset="0"/>
              </a:rPr>
              <a:t>Output</a:t>
            </a:r>
          </a:p>
        </p:txBody>
      </p:sp>
      <p:cxnSp>
        <p:nvCxnSpPr>
          <p:cNvPr id="17" name="Straight Arrow Connector 16">
            <a:extLst>
              <a:ext uri="{FF2B5EF4-FFF2-40B4-BE49-F238E27FC236}">
                <a16:creationId xmlns:a16="http://schemas.microsoft.com/office/drawing/2014/main" xmlns="" id="{02F95260-66D3-4B81-B94E-27AEB6DF71A1}"/>
              </a:ext>
            </a:extLst>
          </p:cNvPr>
          <p:cNvCxnSpPr/>
          <p:nvPr/>
        </p:nvCxnSpPr>
        <p:spPr>
          <a:xfrm>
            <a:off x="3006128" y="4267200"/>
            <a:ext cx="1219200" cy="0"/>
          </a:xfrm>
          <a:prstGeom prst="straightConnector1">
            <a:avLst/>
          </a:prstGeom>
          <a:ln>
            <a:solidFill>
              <a:srgbClr val="EF8A3F"/>
            </a:solidFill>
            <a:tailEnd type="triangle"/>
          </a:ln>
        </p:spPr>
        <p:style>
          <a:lnRef idx="2">
            <a:schemeClr val="accent1"/>
          </a:lnRef>
          <a:fillRef idx="0">
            <a:schemeClr val="accent1"/>
          </a:fillRef>
          <a:effectRef idx="1">
            <a:schemeClr val="accent1"/>
          </a:effectRef>
          <a:fontRef idx="minor">
            <a:schemeClr val="tx1"/>
          </a:fontRef>
        </p:style>
      </p:cxnSp>
      <p:sp>
        <p:nvSpPr>
          <p:cNvPr id="21" name="Rectangle 20">
            <a:extLst>
              <a:ext uri="{FF2B5EF4-FFF2-40B4-BE49-F238E27FC236}">
                <a16:creationId xmlns:a16="http://schemas.microsoft.com/office/drawing/2014/main" xmlns="" id="{1813CE52-39B8-4D6F-BCF3-A6860C86A945}"/>
              </a:ext>
            </a:extLst>
          </p:cNvPr>
          <p:cNvSpPr/>
          <p:nvPr/>
        </p:nvSpPr>
        <p:spPr>
          <a:xfrm>
            <a:off x="4495800" y="4800600"/>
            <a:ext cx="2557790" cy="923330"/>
          </a:xfrm>
          <a:prstGeom prst="rect">
            <a:avLst/>
          </a:prstGeom>
        </p:spPr>
        <p:txBody>
          <a:bodyPr wrap="square">
            <a:spAutoFit/>
          </a:bodyPr>
          <a:lstStyle/>
          <a:p>
            <a:pPr lvl="0" algn="just"/>
            <a:r>
              <a:rPr lang="en-US" dirty="0">
                <a:latin typeface="Cambria" panose="02040503050406030204" pitchFamily="18" charset="0"/>
                <a:ea typeface="Cambria" panose="02040503050406030204" pitchFamily="18" charset="0"/>
                <a:cs typeface="Avenir"/>
                <a:sym typeface="Avenir"/>
              </a:rPr>
              <a:t>This gives us the sum of the salary of employees month wise</a:t>
            </a:r>
          </a:p>
        </p:txBody>
      </p:sp>
      <p:sp>
        <p:nvSpPr>
          <p:cNvPr id="15" name="Title 1">
            <a:extLst>
              <a:ext uri="{FF2B5EF4-FFF2-40B4-BE49-F238E27FC236}">
                <a16:creationId xmlns:a16="http://schemas.microsoft.com/office/drawing/2014/main" xmlns="" id="{8FA44AE0-10BB-463E-B498-1B36710FC5CA}"/>
              </a:ext>
            </a:extLst>
          </p:cNvPr>
          <p:cNvSpPr txBox="1">
            <a:spLocks/>
          </p:cNvSpPr>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Summarizing Values</a:t>
            </a:r>
          </a:p>
          <a:p>
            <a:pPr algn="l"/>
            <a:endParaRPr lang="en-US" sz="2400" b="1" dirty="0">
              <a:latin typeface="Cambria" pitchFamily="18" charset="0"/>
            </a:endParaRPr>
          </a:p>
        </p:txBody>
      </p:sp>
      <p:pic>
        <p:nvPicPr>
          <p:cNvPr id="18" name="Google Shape;356;p57">
            <a:extLst>
              <a:ext uri="{FF2B5EF4-FFF2-40B4-BE49-F238E27FC236}">
                <a16:creationId xmlns:a16="http://schemas.microsoft.com/office/drawing/2014/main" xmlns="" id="{DBC945CC-AE87-4659-9C21-873C949C3E1E}"/>
              </a:ext>
            </a:extLst>
          </p:cNvPr>
          <p:cNvPicPr preferRelativeResize="0"/>
          <p:nvPr/>
        </p:nvPicPr>
        <p:blipFill rotWithShape="1">
          <a:blip r:embed="rId4">
            <a:alphaModFix/>
          </a:blip>
          <a:srcRect t="57018" r="71349"/>
          <a:stretch/>
        </p:blipFill>
        <p:spPr>
          <a:xfrm>
            <a:off x="4572000" y="3892082"/>
            <a:ext cx="1297550" cy="859775"/>
          </a:xfrm>
          <a:prstGeom prst="rect">
            <a:avLst/>
          </a:prstGeom>
          <a:noFill/>
          <a:ln w="9525" cap="flat" cmpd="sng">
            <a:solidFill>
              <a:srgbClr val="000000"/>
            </a:solidFill>
            <a:prstDash val="solid"/>
            <a:round/>
            <a:headEnd type="none" w="sm" len="sm"/>
            <a:tailEnd type="none" w="sm" len="sm"/>
          </a:ln>
        </p:spPr>
      </p:pic>
    </p:spTree>
    <p:custDataLst>
      <p:tags r:id="rId1"/>
    </p:custDataLst>
    <p:extLst>
      <p:ext uri="{BB962C8B-B14F-4D97-AF65-F5344CB8AC3E}">
        <p14:creationId xmlns:p14="http://schemas.microsoft.com/office/powerpoint/2010/main" val="2561613444"/>
      </p:ext>
    </p:extLst>
  </p:cSld>
  <p:clrMapOvr>
    <a:masterClrMapping/>
  </p:clrMapOvr>
  <p:transition/>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80C65C52-0D83-4E8C-8D1B-4A141E7E491E}"/>
              </a:ext>
            </a:extLst>
          </p:cNvPr>
          <p:cNvSpPr/>
          <p:nvPr/>
        </p:nvSpPr>
        <p:spPr>
          <a:xfrm>
            <a:off x="0" y="1066800"/>
            <a:ext cx="9144000" cy="1323439"/>
          </a:xfrm>
          <a:prstGeom prst="rect">
            <a:avLst/>
          </a:prstGeom>
          <a:solidFill>
            <a:schemeClr val="accent6">
              <a:lumMod val="20000"/>
              <a:lumOff val="80000"/>
            </a:schemeClr>
          </a:solidFill>
        </p:spPr>
        <p:txBody>
          <a:bodyPr wrap="square">
            <a:spAutoFit/>
          </a:bodyPr>
          <a:lstStyle/>
          <a:p>
            <a:pPr algn="ctr" defTabSz="736530" eaLnBrk="0" fontAlgn="base" hangingPunct="0">
              <a:spcAft>
                <a:spcPct val="0"/>
              </a:spcAft>
            </a:pPr>
            <a:endParaRPr lang="en-US" sz="2000" dirty="0">
              <a:solidFill>
                <a:prstClr val="black"/>
              </a:solidFill>
              <a:latin typeface="Cambria" pitchFamily="18" charset="0"/>
              <a:ea typeface="Tahoma" pitchFamily="34" charset="0"/>
              <a:cs typeface="Tahoma" pitchFamily="34" charset="0"/>
            </a:endParaRPr>
          </a:p>
          <a:p>
            <a:pPr algn="ctr" defTabSz="736530" eaLnBrk="0" fontAlgn="base" hangingPunct="0">
              <a:spcAft>
                <a:spcPct val="0"/>
              </a:spcAft>
            </a:pPr>
            <a:r>
              <a:rPr lang="en-US" sz="2000" dirty="0">
                <a:solidFill>
                  <a:prstClr val="black"/>
                </a:solidFill>
                <a:latin typeface="Cambria" pitchFamily="18" charset="0"/>
                <a:ea typeface="Tahoma" pitchFamily="34" charset="0"/>
                <a:cs typeface="Tahoma" pitchFamily="34" charset="0"/>
              </a:rPr>
              <a:t>If you want to find the average sales of each product, you can use the AVG function as follows:</a:t>
            </a:r>
          </a:p>
          <a:p>
            <a:pPr algn="ctr" defTabSz="736530" eaLnBrk="0" fontAlgn="base" hangingPunct="0">
              <a:spcAft>
                <a:spcPct val="0"/>
              </a:spcAft>
            </a:pPr>
            <a:endParaRPr lang="en-US" sz="2000" dirty="0">
              <a:solidFill>
                <a:prstClr val="black"/>
              </a:solidFill>
              <a:latin typeface="Cambria" pitchFamily="18" charset="0"/>
              <a:ea typeface="Tahoma" pitchFamily="34" charset="0"/>
              <a:cs typeface="Tahoma" pitchFamily="34" charset="0"/>
            </a:endParaRPr>
          </a:p>
        </p:txBody>
      </p:sp>
      <p:grpSp>
        <p:nvGrpSpPr>
          <p:cNvPr id="12" name="Group 11">
            <a:extLst>
              <a:ext uri="{FF2B5EF4-FFF2-40B4-BE49-F238E27FC236}">
                <a16:creationId xmlns:a16="http://schemas.microsoft.com/office/drawing/2014/main" xmlns="" id="{0F580E49-22A7-42EC-963F-95219C7B18B9}"/>
              </a:ext>
            </a:extLst>
          </p:cNvPr>
          <p:cNvGrpSpPr/>
          <p:nvPr/>
        </p:nvGrpSpPr>
        <p:grpSpPr>
          <a:xfrm>
            <a:off x="76200" y="2493200"/>
            <a:ext cx="8991600" cy="1060804"/>
            <a:chOff x="38446" y="1453796"/>
            <a:chExt cx="8991600" cy="1060804"/>
          </a:xfrm>
        </p:grpSpPr>
        <p:sp>
          <p:nvSpPr>
            <p:cNvPr id="13" name="Rectangle: Rounded Corners 17">
              <a:extLst>
                <a:ext uri="{FF2B5EF4-FFF2-40B4-BE49-F238E27FC236}">
                  <a16:creationId xmlns:a16="http://schemas.microsoft.com/office/drawing/2014/main" xmlns="" id="{C9902E9A-CE59-408E-BDB9-84AA07CAC7DC}"/>
                </a:ext>
              </a:extLst>
            </p:cNvPr>
            <p:cNvSpPr/>
            <p:nvPr/>
          </p:nvSpPr>
          <p:spPr>
            <a:xfrm>
              <a:off x="38446" y="1453796"/>
              <a:ext cx="8966998"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4" name="Rectangle: Rounded Corners 18">
              <a:extLst>
                <a:ext uri="{FF2B5EF4-FFF2-40B4-BE49-F238E27FC236}">
                  <a16:creationId xmlns:a16="http://schemas.microsoft.com/office/drawing/2014/main" xmlns="" id="{84A45E37-627E-4B04-9D96-727469BDCCA0}"/>
                </a:ext>
              </a:extLst>
            </p:cNvPr>
            <p:cNvSpPr/>
            <p:nvPr/>
          </p:nvSpPr>
          <p:spPr>
            <a:xfrm>
              <a:off x="60474" y="1823393"/>
              <a:ext cx="8969572" cy="69120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139700" lvl="0">
                <a:lnSpc>
                  <a:spcPct val="130000"/>
                </a:lnSpc>
              </a:pPr>
              <a:r>
                <a:rPr lang="en-US" b="1" dirty="0">
                  <a:solidFill>
                    <a:srgbClr val="222222"/>
                  </a:solidFill>
                  <a:latin typeface="Courier New"/>
                  <a:ea typeface="Courier New"/>
                  <a:cs typeface="Courier New"/>
                  <a:sym typeface="Courier New"/>
                </a:rPr>
                <a:t>SELECT </a:t>
              </a:r>
              <a:r>
                <a:rPr lang="en-US" dirty="0" err="1">
                  <a:solidFill>
                    <a:srgbClr val="222222"/>
                  </a:solidFill>
                  <a:latin typeface="Courier New"/>
                  <a:ea typeface="Courier New"/>
                  <a:cs typeface="Courier New"/>
                  <a:sym typeface="Courier New"/>
                </a:rPr>
                <a:t>prod_name</a:t>
              </a:r>
              <a:r>
                <a:rPr lang="en-US" dirty="0">
                  <a:solidFill>
                    <a:srgbClr val="222222"/>
                  </a:solidFill>
                  <a:latin typeface="Courier New"/>
                  <a:ea typeface="Courier New"/>
                  <a:cs typeface="Courier New"/>
                  <a:sym typeface="Courier New"/>
                </a:rPr>
                <a:t>, AVG(sales) </a:t>
              </a:r>
              <a:r>
                <a:rPr lang="en-US" b="1" dirty="0">
                  <a:solidFill>
                    <a:srgbClr val="222222"/>
                  </a:solidFill>
                  <a:latin typeface="Courier New"/>
                  <a:ea typeface="Courier New"/>
                  <a:cs typeface="Courier New"/>
                  <a:sym typeface="Courier New"/>
                </a:rPr>
                <a:t>FROM</a:t>
              </a:r>
              <a:r>
                <a:rPr lang="en-US" dirty="0">
                  <a:solidFill>
                    <a:srgbClr val="222222"/>
                  </a:solidFill>
                  <a:latin typeface="Courier New"/>
                  <a:ea typeface="Courier New"/>
                  <a:cs typeface="Courier New"/>
                  <a:sym typeface="Courier New"/>
                </a:rPr>
                <a:t> </a:t>
              </a:r>
              <a:r>
                <a:rPr lang="en-US" dirty="0" err="1">
                  <a:solidFill>
                    <a:srgbClr val="222222"/>
                  </a:solidFill>
                  <a:latin typeface="Courier New"/>
                  <a:ea typeface="Courier New"/>
                  <a:cs typeface="Courier New"/>
                  <a:sym typeface="Courier New"/>
                </a:rPr>
                <a:t>my_sales</a:t>
              </a:r>
              <a:r>
                <a:rPr lang="en-US" dirty="0">
                  <a:solidFill>
                    <a:srgbClr val="222222"/>
                  </a:solidFill>
                  <a:latin typeface="Courier New"/>
                  <a:ea typeface="Courier New"/>
                  <a:cs typeface="Courier New"/>
                  <a:sym typeface="Courier New"/>
                </a:rPr>
                <a:t> </a:t>
              </a:r>
              <a:r>
                <a:rPr lang="en-US" b="1" dirty="0">
                  <a:solidFill>
                    <a:srgbClr val="222222"/>
                  </a:solidFill>
                  <a:latin typeface="Courier New"/>
                  <a:ea typeface="Courier New"/>
                  <a:cs typeface="Courier New"/>
                  <a:sym typeface="Courier New"/>
                </a:rPr>
                <a:t>GROUP BY</a:t>
              </a:r>
              <a:r>
                <a:rPr lang="en-US" dirty="0">
                  <a:solidFill>
                    <a:srgbClr val="222222"/>
                  </a:solidFill>
                  <a:latin typeface="Courier New"/>
                  <a:ea typeface="Courier New"/>
                  <a:cs typeface="Courier New"/>
                  <a:sym typeface="Courier New"/>
                </a:rPr>
                <a:t> </a:t>
              </a:r>
              <a:r>
                <a:rPr lang="en-US" dirty="0" err="1">
                  <a:solidFill>
                    <a:srgbClr val="222222"/>
                  </a:solidFill>
                  <a:latin typeface="Courier New"/>
                  <a:ea typeface="Courier New"/>
                  <a:cs typeface="Courier New"/>
                  <a:sym typeface="Courier New"/>
                </a:rPr>
                <a:t>prod_name</a:t>
              </a:r>
              <a:r>
                <a:rPr lang="en-US" dirty="0">
                  <a:solidFill>
                    <a:srgbClr val="222222"/>
                  </a:solidFill>
                  <a:latin typeface="Courier New"/>
                  <a:ea typeface="Courier New"/>
                  <a:cs typeface="Courier New"/>
                  <a:sym typeface="Courier New"/>
                </a:rPr>
                <a:t>;</a:t>
              </a:r>
            </a:p>
          </p:txBody>
        </p:sp>
      </p:grpSp>
      <p:sp>
        <p:nvSpPr>
          <p:cNvPr id="16" name="Rectangle 15">
            <a:extLst>
              <a:ext uri="{FF2B5EF4-FFF2-40B4-BE49-F238E27FC236}">
                <a16:creationId xmlns:a16="http://schemas.microsoft.com/office/drawing/2014/main" xmlns="" id="{C479183B-24BF-46DB-8326-26CAC7DEB36B}"/>
              </a:ext>
            </a:extLst>
          </p:cNvPr>
          <p:cNvSpPr/>
          <p:nvPr/>
        </p:nvSpPr>
        <p:spPr>
          <a:xfrm>
            <a:off x="1939328" y="4029849"/>
            <a:ext cx="877163" cy="369332"/>
          </a:xfrm>
          <a:prstGeom prst="rect">
            <a:avLst/>
          </a:prstGeom>
        </p:spPr>
        <p:txBody>
          <a:bodyPr wrap="none">
            <a:spAutoFit/>
          </a:bodyPr>
          <a:lstStyle/>
          <a:p>
            <a:r>
              <a:rPr lang="en-IN" dirty="0">
                <a:latin typeface="Cambria" panose="02040503050406030204" pitchFamily="18" charset="0"/>
                <a:ea typeface="Cambria" panose="02040503050406030204" pitchFamily="18" charset="0"/>
              </a:rPr>
              <a:t>Output</a:t>
            </a:r>
          </a:p>
        </p:txBody>
      </p:sp>
      <p:cxnSp>
        <p:nvCxnSpPr>
          <p:cNvPr id="17" name="Straight Arrow Connector 16">
            <a:extLst>
              <a:ext uri="{FF2B5EF4-FFF2-40B4-BE49-F238E27FC236}">
                <a16:creationId xmlns:a16="http://schemas.microsoft.com/office/drawing/2014/main" xmlns="" id="{02F95260-66D3-4B81-B94E-27AEB6DF71A1}"/>
              </a:ext>
            </a:extLst>
          </p:cNvPr>
          <p:cNvCxnSpPr/>
          <p:nvPr/>
        </p:nvCxnSpPr>
        <p:spPr>
          <a:xfrm>
            <a:off x="3006128" y="4267200"/>
            <a:ext cx="1219200" cy="0"/>
          </a:xfrm>
          <a:prstGeom prst="straightConnector1">
            <a:avLst/>
          </a:prstGeom>
          <a:ln>
            <a:solidFill>
              <a:srgbClr val="EF8A3F"/>
            </a:solidFill>
            <a:tailEnd type="triangle"/>
          </a:ln>
        </p:spPr>
        <p:style>
          <a:lnRef idx="2">
            <a:schemeClr val="accent1"/>
          </a:lnRef>
          <a:fillRef idx="0">
            <a:schemeClr val="accent1"/>
          </a:fillRef>
          <a:effectRef idx="1">
            <a:schemeClr val="accent1"/>
          </a:effectRef>
          <a:fontRef idx="minor">
            <a:schemeClr val="tx1"/>
          </a:fontRef>
        </p:style>
      </p:cxnSp>
      <p:sp>
        <p:nvSpPr>
          <p:cNvPr id="21" name="Rectangle 20">
            <a:extLst>
              <a:ext uri="{FF2B5EF4-FFF2-40B4-BE49-F238E27FC236}">
                <a16:creationId xmlns:a16="http://schemas.microsoft.com/office/drawing/2014/main" xmlns="" id="{1813CE52-39B8-4D6F-BCF3-A6860C86A945}"/>
              </a:ext>
            </a:extLst>
          </p:cNvPr>
          <p:cNvSpPr/>
          <p:nvPr/>
        </p:nvSpPr>
        <p:spPr>
          <a:xfrm>
            <a:off x="4518204" y="4876800"/>
            <a:ext cx="2443035" cy="646331"/>
          </a:xfrm>
          <a:prstGeom prst="rect">
            <a:avLst/>
          </a:prstGeom>
        </p:spPr>
        <p:txBody>
          <a:bodyPr wrap="square">
            <a:spAutoFit/>
          </a:bodyPr>
          <a:lstStyle/>
          <a:p>
            <a:pPr lvl="0" algn="just"/>
            <a:r>
              <a:rPr lang="en-US" dirty="0">
                <a:latin typeface="Cambria" panose="02040503050406030204" pitchFamily="18" charset="0"/>
                <a:ea typeface="Cambria" panose="02040503050406030204" pitchFamily="18" charset="0"/>
                <a:cs typeface="Avenir"/>
                <a:sym typeface="Avenir"/>
              </a:rPr>
              <a:t>Gives the average sales for each product</a:t>
            </a:r>
          </a:p>
        </p:txBody>
      </p:sp>
      <p:sp>
        <p:nvSpPr>
          <p:cNvPr id="15" name="Title 1">
            <a:extLst>
              <a:ext uri="{FF2B5EF4-FFF2-40B4-BE49-F238E27FC236}">
                <a16:creationId xmlns:a16="http://schemas.microsoft.com/office/drawing/2014/main" xmlns="" id="{8FA44AE0-10BB-463E-B498-1B36710FC5CA}"/>
              </a:ext>
            </a:extLst>
          </p:cNvPr>
          <p:cNvSpPr txBox="1">
            <a:spLocks/>
          </p:cNvSpPr>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Summarizing Values</a:t>
            </a:r>
          </a:p>
          <a:p>
            <a:pPr algn="l"/>
            <a:endParaRPr lang="en-US" sz="2400" b="1" dirty="0">
              <a:latin typeface="Cambria" pitchFamily="18" charset="0"/>
            </a:endParaRPr>
          </a:p>
        </p:txBody>
      </p:sp>
      <p:pic>
        <p:nvPicPr>
          <p:cNvPr id="19" name="Google Shape;367;p58">
            <a:extLst>
              <a:ext uri="{FF2B5EF4-FFF2-40B4-BE49-F238E27FC236}">
                <a16:creationId xmlns:a16="http://schemas.microsoft.com/office/drawing/2014/main" xmlns="" id="{7662A6C4-D393-4157-9D42-28FA8F21032B}"/>
              </a:ext>
            </a:extLst>
          </p:cNvPr>
          <p:cNvPicPr preferRelativeResize="0"/>
          <p:nvPr/>
        </p:nvPicPr>
        <p:blipFill rotWithShape="1">
          <a:blip r:embed="rId4">
            <a:alphaModFix/>
          </a:blip>
          <a:srcRect t="54887" r="65403"/>
          <a:stretch/>
        </p:blipFill>
        <p:spPr>
          <a:xfrm>
            <a:off x="4572000" y="3955031"/>
            <a:ext cx="1917825" cy="888300"/>
          </a:xfrm>
          <a:prstGeom prst="rect">
            <a:avLst/>
          </a:prstGeom>
          <a:noFill/>
          <a:ln w="9525" cap="flat" cmpd="sng">
            <a:solidFill>
              <a:srgbClr val="000000"/>
            </a:solidFill>
            <a:prstDash val="solid"/>
            <a:round/>
            <a:headEnd type="none" w="sm" len="sm"/>
            <a:tailEnd type="none" w="sm" len="sm"/>
          </a:ln>
        </p:spPr>
      </p:pic>
    </p:spTree>
    <p:custDataLst>
      <p:tags r:id="rId1"/>
    </p:custDataLst>
    <p:extLst>
      <p:ext uri="{BB962C8B-B14F-4D97-AF65-F5344CB8AC3E}">
        <p14:creationId xmlns:p14="http://schemas.microsoft.com/office/powerpoint/2010/main" val="2677642904"/>
      </p:ext>
    </p:extLst>
  </p:cSld>
  <p:clrMapOvr>
    <a:masterClrMapping/>
  </p:clrMapOvr>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80C65C52-0D83-4E8C-8D1B-4A141E7E491E}"/>
              </a:ext>
            </a:extLst>
          </p:cNvPr>
          <p:cNvSpPr/>
          <p:nvPr/>
        </p:nvSpPr>
        <p:spPr>
          <a:xfrm>
            <a:off x="0" y="1066800"/>
            <a:ext cx="9144000" cy="1323439"/>
          </a:xfrm>
          <a:prstGeom prst="rect">
            <a:avLst/>
          </a:prstGeom>
          <a:solidFill>
            <a:schemeClr val="accent6">
              <a:lumMod val="20000"/>
              <a:lumOff val="80000"/>
            </a:schemeClr>
          </a:solidFill>
        </p:spPr>
        <p:txBody>
          <a:bodyPr wrap="square">
            <a:spAutoFit/>
          </a:bodyPr>
          <a:lstStyle/>
          <a:p>
            <a:pPr algn="ctr" defTabSz="736530" eaLnBrk="0" fontAlgn="base" hangingPunct="0">
              <a:spcAft>
                <a:spcPct val="0"/>
              </a:spcAft>
            </a:pPr>
            <a:endParaRPr lang="en-US" sz="2000" dirty="0">
              <a:solidFill>
                <a:prstClr val="black"/>
              </a:solidFill>
              <a:latin typeface="Cambria" pitchFamily="18" charset="0"/>
              <a:ea typeface="Tahoma" pitchFamily="34" charset="0"/>
              <a:cs typeface="Tahoma" pitchFamily="34" charset="0"/>
            </a:endParaRPr>
          </a:p>
          <a:p>
            <a:pPr algn="ctr" defTabSz="736530" eaLnBrk="0" fontAlgn="base" hangingPunct="0">
              <a:spcAft>
                <a:spcPct val="0"/>
              </a:spcAft>
            </a:pPr>
            <a:r>
              <a:rPr lang="en-US" sz="2000" dirty="0">
                <a:solidFill>
                  <a:prstClr val="black"/>
                </a:solidFill>
                <a:latin typeface="Cambria" pitchFamily="18" charset="0"/>
                <a:ea typeface="Tahoma" pitchFamily="34" charset="0"/>
                <a:cs typeface="Tahoma" pitchFamily="34" charset="0"/>
              </a:rPr>
              <a:t>If you want to find the month-wise average sales, you can use the AVG function as follows:</a:t>
            </a:r>
          </a:p>
          <a:p>
            <a:pPr algn="ctr" defTabSz="736530" eaLnBrk="0" fontAlgn="base" hangingPunct="0">
              <a:spcAft>
                <a:spcPct val="0"/>
              </a:spcAft>
            </a:pPr>
            <a:endParaRPr lang="en-US" sz="2000" dirty="0">
              <a:solidFill>
                <a:prstClr val="black"/>
              </a:solidFill>
              <a:latin typeface="Cambria" pitchFamily="18" charset="0"/>
              <a:ea typeface="Tahoma" pitchFamily="34" charset="0"/>
              <a:cs typeface="Tahoma" pitchFamily="34" charset="0"/>
            </a:endParaRPr>
          </a:p>
        </p:txBody>
      </p:sp>
      <p:grpSp>
        <p:nvGrpSpPr>
          <p:cNvPr id="12" name="Group 11">
            <a:extLst>
              <a:ext uri="{FF2B5EF4-FFF2-40B4-BE49-F238E27FC236}">
                <a16:creationId xmlns:a16="http://schemas.microsoft.com/office/drawing/2014/main" xmlns="" id="{0F580E49-22A7-42EC-963F-95219C7B18B9}"/>
              </a:ext>
            </a:extLst>
          </p:cNvPr>
          <p:cNvGrpSpPr/>
          <p:nvPr/>
        </p:nvGrpSpPr>
        <p:grpSpPr>
          <a:xfrm>
            <a:off x="76200" y="2493200"/>
            <a:ext cx="8991600" cy="1060804"/>
            <a:chOff x="38446" y="1453796"/>
            <a:chExt cx="8991600" cy="1060804"/>
          </a:xfrm>
        </p:grpSpPr>
        <p:sp>
          <p:nvSpPr>
            <p:cNvPr id="13" name="Rectangle: Rounded Corners 17">
              <a:extLst>
                <a:ext uri="{FF2B5EF4-FFF2-40B4-BE49-F238E27FC236}">
                  <a16:creationId xmlns:a16="http://schemas.microsoft.com/office/drawing/2014/main" xmlns="" id="{C9902E9A-CE59-408E-BDB9-84AA07CAC7DC}"/>
                </a:ext>
              </a:extLst>
            </p:cNvPr>
            <p:cNvSpPr/>
            <p:nvPr/>
          </p:nvSpPr>
          <p:spPr>
            <a:xfrm>
              <a:off x="38446" y="1453796"/>
              <a:ext cx="8966998"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4" name="Rectangle: Rounded Corners 18">
              <a:extLst>
                <a:ext uri="{FF2B5EF4-FFF2-40B4-BE49-F238E27FC236}">
                  <a16:creationId xmlns:a16="http://schemas.microsoft.com/office/drawing/2014/main" xmlns="" id="{84A45E37-627E-4B04-9D96-727469BDCCA0}"/>
                </a:ext>
              </a:extLst>
            </p:cNvPr>
            <p:cNvSpPr/>
            <p:nvPr/>
          </p:nvSpPr>
          <p:spPr>
            <a:xfrm>
              <a:off x="60474" y="1823393"/>
              <a:ext cx="8969572" cy="69120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139700" lvl="0">
                <a:lnSpc>
                  <a:spcPct val="130000"/>
                </a:lnSpc>
                <a:buClr>
                  <a:schemeClr val="dk1"/>
                </a:buClr>
                <a:buSzPts val="1100"/>
              </a:pPr>
              <a:r>
                <a:rPr lang="en-US" b="1" dirty="0">
                  <a:solidFill>
                    <a:srgbClr val="222222"/>
                  </a:solidFill>
                  <a:latin typeface="Courier New"/>
                  <a:ea typeface="Courier New"/>
                  <a:cs typeface="Courier New"/>
                  <a:sym typeface="Courier New"/>
                </a:rPr>
                <a:t>SELECT</a:t>
              </a:r>
              <a:r>
                <a:rPr lang="en-US" dirty="0">
                  <a:solidFill>
                    <a:srgbClr val="222222"/>
                  </a:solidFill>
                  <a:latin typeface="Courier New"/>
                  <a:ea typeface="Courier New"/>
                  <a:cs typeface="Courier New"/>
                  <a:sym typeface="Courier New"/>
                </a:rPr>
                <a:t> month, AVG(sales) </a:t>
              </a:r>
              <a:r>
                <a:rPr lang="en-US" b="1" dirty="0">
                  <a:solidFill>
                    <a:srgbClr val="222222"/>
                  </a:solidFill>
                  <a:latin typeface="Courier New"/>
                  <a:ea typeface="Courier New"/>
                  <a:cs typeface="Courier New"/>
                  <a:sym typeface="Courier New"/>
                </a:rPr>
                <a:t>FROM</a:t>
              </a:r>
              <a:r>
                <a:rPr lang="en-US" dirty="0">
                  <a:solidFill>
                    <a:srgbClr val="222222"/>
                  </a:solidFill>
                  <a:latin typeface="Courier New"/>
                  <a:ea typeface="Courier New"/>
                  <a:cs typeface="Courier New"/>
                  <a:sym typeface="Courier New"/>
                </a:rPr>
                <a:t> </a:t>
              </a:r>
              <a:r>
                <a:rPr lang="en-US" dirty="0" err="1">
                  <a:solidFill>
                    <a:srgbClr val="222222"/>
                  </a:solidFill>
                  <a:latin typeface="Courier New"/>
                  <a:ea typeface="Courier New"/>
                  <a:cs typeface="Courier New"/>
                  <a:sym typeface="Courier New"/>
                </a:rPr>
                <a:t>my_sales</a:t>
              </a:r>
              <a:r>
                <a:rPr lang="en-US" dirty="0">
                  <a:solidFill>
                    <a:srgbClr val="222222"/>
                  </a:solidFill>
                  <a:latin typeface="Courier New"/>
                  <a:ea typeface="Courier New"/>
                  <a:cs typeface="Courier New"/>
                  <a:sym typeface="Courier New"/>
                </a:rPr>
                <a:t> </a:t>
              </a:r>
              <a:r>
                <a:rPr lang="en-US" b="1" dirty="0">
                  <a:solidFill>
                    <a:srgbClr val="222222"/>
                  </a:solidFill>
                  <a:latin typeface="Courier New"/>
                  <a:ea typeface="Courier New"/>
                  <a:cs typeface="Courier New"/>
                  <a:sym typeface="Courier New"/>
                </a:rPr>
                <a:t>GROUP BY</a:t>
              </a:r>
              <a:r>
                <a:rPr lang="en-US" dirty="0">
                  <a:solidFill>
                    <a:srgbClr val="222222"/>
                  </a:solidFill>
                  <a:latin typeface="Courier New"/>
                  <a:ea typeface="Courier New"/>
                  <a:cs typeface="Courier New"/>
                  <a:sym typeface="Courier New"/>
                </a:rPr>
                <a:t> month;</a:t>
              </a:r>
            </a:p>
          </p:txBody>
        </p:sp>
      </p:grpSp>
      <p:sp>
        <p:nvSpPr>
          <p:cNvPr id="16" name="Rectangle 15">
            <a:extLst>
              <a:ext uri="{FF2B5EF4-FFF2-40B4-BE49-F238E27FC236}">
                <a16:creationId xmlns:a16="http://schemas.microsoft.com/office/drawing/2014/main" xmlns="" id="{C479183B-24BF-46DB-8326-26CAC7DEB36B}"/>
              </a:ext>
            </a:extLst>
          </p:cNvPr>
          <p:cNvSpPr/>
          <p:nvPr/>
        </p:nvSpPr>
        <p:spPr>
          <a:xfrm>
            <a:off x="1939328" y="4029849"/>
            <a:ext cx="877163" cy="369332"/>
          </a:xfrm>
          <a:prstGeom prst="rect">
            <a:avLst/>
          </a:prstGeom>
        </p:spPr>
        <p:txBody>
          <a:bodyPr wrap="none">
            <a:spAutoFit/>
          </a:bodyPr>
          <a:lstStyle/>
          <a:p>
            <a:r>
              <a:rPr lang="en-IN" dirty="0">
                <a:latin typeface="Cambria" panose="02040503050406030204" pitchFamily="18" charset="0"/>
                <a:ea typeface="Cambria" panose="02040503050406030204" pitchFamily="18" charset="0"/>
              </a:rPr>
              <a:t>Output</a:t>
            </a:r>
          </a:p>
        </p:txBody>
      </p:sp>
      <p:cxnSp>
        <p:nvCxnSpPr>
          <p:cNvPr id="17" name="Straight Arrow Connector 16">
            <a:extLst>
              <a:ext uri="{FF2B5EF4-FFF2-40B4-BE49-F238E27FC236}">
                <a16:creationId xmlns:a16="http://schemas.microsoft.com/office/drawing/2014/main" xmlns="" id="{02F95260-66D3-4B81-B94E-27AEB6DF71A1}"/>
              </a:ext>
            </a:extLst>
          </p:cNvPr>
          <p:cNvCxnSpPr/>
          <p:nvPr/>
        </p:nvCxnSpPr>
        <p:spPr>
          <a:xfrm>
            <a:off x="3006128" y="4267200"/>
            <a:ext cx="1219200" cy="0"/>
          </a:xfrm>
          <a:prstGeom prst="straightConnector1">
            <a:avLst/>
          </a:prstGeom>
          <a:ln>
            <a:solidFill>
              <a:srgbClr val="EF8A3F"/>
            </a:solidFill>
            <a:tailEnd type="triangle"/>
          </a:ln>
        </p:spPr>
        <p:style>
          <a:lnRef idx="2">
            <a:schemeClr val="accent1"/>
          </a:lnRef>
          <a:fillRef idx="0">
            <a:schemeClr val="accent1"/>
          </a:fillRef>
          <a:effectRef idx="1">
            <a:schemeClr val="accent1"/>
          </a:effectRef>
          <a:fontRef idx="minor">
            <a:schemeClr val="tx1"/>
          </a:fontRef>
        </p:style>
      </p:cxnSp>
      <p:sp>
        <p:nvSpPr>
          <p:cNvPr id="21" name="Rectangle 20">
            <a:extLst>
              <a:ext uri="{FF2B5EF4-FFF2-40B4-BE49-F238E27FC236}">
                <a16:creationId xmlns:a16="http://schemas.microsoft.com/office/drawing/2014/main" xmlns="" id="{1813CE52-39B8-4D6F-BCF3-A6860C86A945}"/>
              </a:ext>
            </a:extLst>
          </p:cNvPr>
          <p:cNvSpPr/>
          <p:nvPr/>
        </p:nvSpPr>
        <p:spPr>
          <a:xfrm>
            <a:off x="4495800" y="4921192"/>
            <a:ext cx="2362200" cy="646331"/>
          </a:xfrm>
          <a:prstGeom prst="rect">
            <a:avLst/>
          </a:prstGeom>
        </p:spPr>
        <p:txBody>
          <a:bodyPr wrap="square">
            <a:spAutoFit/>
          </a:bodyPr>
          <a:lstStyle/>
          <a:p>
            <a:pPr lvl="0" algn="just"/>
            <a:r>
              <a:rPr lang="en-US" dirty="0">
                <a:latin typeface="Cambria" panose="02040503050406030204" pitchFamily="18" charset="0"/>
                <a:ea typeface="Cambria" panose="02040503050406030204" pitchFamily="18" charset="0"/>
                <a:cs typeface="Avenir"/>
                <a:sym typeface="Avenir"/>
              </a:rPr>
              <a:t>Gives the average sales for each month</a:t>
            </a:r>
          </a:p>
        </p:txBody>
      </p:sp>
      <p:sp>
        <p:nvSpPr>
          <p:cNvPr id="15" name="Title 1">
            <a:extLst>
              <a:ext uri="{FF2B5EF4-FFF2-40B4-BE49-F238E27FC236}">
                <a16:creationId xmlns:a16="http://schemas.microsoft.com/office/drawing/2014/main" xmlns="" id="{8FA44AE0-10BB-463E-B498-1B36710FC5CA}"/>
              </a:ext>
            </a:extLst>
          </p:cNvPr>
          <p:cNvSpPr txBox="1">
            <a:spLocks/>
          </p:cNvSpPr>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Summarizing Values</a:t>
            </a:r>
          </a:p>
          <a:p>
            <a:pPr algn="l"/>
            <a:endParaRPr lang="en-US" sz="2400" b="1" dirty="0">
              <a:latin typeface="Cambria" pitchFamily="18" charset="0"/>
            </a:endParaRPr>
          </a:p>
        </p:txBody>
      </p:sp>
      <p:pic>
        <p:nvPicPr>
          <p:cNvPr id="18" name="Google Shape;377;p59">
            <a:extLst>
              <a:ext uri="{FF2B5EF4-FFF2-40B4-BE49-F238E27FC236}">
                <a16:creationId xmlns:a16="http://schemas.microsoft.com/office/drawing/2014/main" xmlns="" id="{9F8912FF-B7D3-49E9-AA34-07359DF9FDA4}"/>
              </a:ext>
            </a:extLst>
          </p:cNvPr>
          <p:cNvPicPr preferRelativeResize="0"/>
          <p:nvPr/>
        </p:nvPicPr>
        <p:blipFill rotWithShape="1">
          <a:blip r:embed="rId4">
            <a:alphaModFix/>
          </a:blip>
          <a:srcRect t="49112" r="70156" b="8748"/>
          <a:stretch/>
        </p:blipFill>
        <p:spPr>
          <a:xfrm>
            <a:off x="4572961" y="3984200"/>
            <a:ext cx="1754550" cy="968800"/>
          </a:xfrm>
          <a:prstGeom prst="rect">
            <a:avLst/>
          </a:prstGeom>
          <a:noFill/>
          <a:ln w="9525" cap="flat" cmpd="sng">
            <a:solidFill>
              <a:srgbClr val="000000"/>
            </a:solidFill>
            <a:prstDash val="solid"/>
            <a:round/>
            <a:headEnd type="none" w="sm" len="sm"/>
            <a:tailEnd type="none" w="sm" len="sm"/>
          </a:ln>
        </p:spPr>
      </p:pic>
    </p:spTree>
    <p:custDataLst>
      <p:tags r:id="rId1"/>
    </p:custDataLst>
    <p:extLst>
      <p:ext uri="{BB962C8B-B14F-4D97-AF65-F5344CB8AC3E}">
        <p14:creationId xmlns:p14="http://schemas.microsoft.com/office/powerpoint/2010/main" val="3728388721"/>
      </p:ext>
    </p:extLst>
  </p:cSld>
  <p:clrMapOvr>
    <a:masterClrMapping/>
  </p:clrMapOvr>
  <p:transition/>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80C65C52-0D83-4E8C-8D1B-4A141E7E491E}"/>
              </a:ext>
            </a:extLst>
          </p:cNvPr>
          <p:cNvSpPr/>
          <p:nvPr/>
        </p:nvSpPr>
        <p:spPr>
          <a:xfrm>
            <a:off x="0" y="1066800"/>
            <a:ext cx="9144000" cy="1323439"/>
          </a:xfrm>
          <a:prstGeom prst="rect">
            <a:avLst/>
          </a:prstGeom>
          <a:solidFill>
            <a:schemeClr val="accent6">
              <a:lumMod val="20000"/>
              <a:lumOff val="80000"/>
            </a:schemeClr>
          </a:solidFill>
        </p:spPr>
        <p:txBody>
          <a:bodyPr wrap="square">
            <a:spAutoFit/>
          </a:bodyPr>
          <a:lstStyle/>
          <a:p>
            <a:pPr algn="ctr" defTabSz="736530" eaLnBrk="0" fontAlgn="base" hangingPunct="0">
              <a:spcAft>
                <a:spcPct val="0"/>
              </a:spcAft>
            </a:pPr>
            <a:endParaRPr lang="en-US" sz="2000" dirty="0">
              <a:solidFill>
                <a:prstClr val="black"/>
              </a:solidFill>
              <a:latin typeface="Cambria" pitchFamily="18" charset="0"/>
              <a:ea typeface="Tahoma" pitchFamily="34" charset="0"/>
              <a:cs typeface="Tahoma" pitchFamily="34" charset="0"/>
            </a:endParaRPr>
          </a:p>
          <a:p>
            <a:pPr algn="ctr" defTabSz="736530" eaLnBrk="0" fontAlgn="base" hangingPunct="0">
              <a:spcAft>
                <a:spcPct val="0"/>
              </a:spcAft>
            </a:pPr>
            <a:r>
              <a:rPr lang="en-US" sz="2000" dirty="0">
                <a:solidFill>
                  <a:prstClr val="black"/>
                </a:solidFill>
                <a:latin typeface="Cambria" pitchFamily="18" charset="0"/>
                <a:ea typeface="Tahoma" pitchFamily="34" charset="0"/>
                <a:cs typeface="Tahoma" pitchFamily="34" charset="0"/>
              </a:rPr>
              <a:t>If you want to find the minimum sales for each product, you can use the MIN function as follows:</a:t>
            </a:r>
          </a:p>
          <a:p>
            <a:pPr algn="ctr" defTabSz="736530" eaLnBrk="0" fontAlgn="base" hangingPunct="0">
              <a:spcAft>
                <a:spcPct val="0"/>
              </a:spcAft>
            </a:pPr>
            <a:endParaRPr lang="en-US" sz="2000" dirty="0">
              <a:solidFill>
                <a:prstClr val="black"/>
              </a:solidFill>
              <a:latin typeface="Cambria" pitchFamily="18" charset="0"/>
              <a:ea typeface="Tahoma" pitchFamily="34" charset="0"/>
              <a:cs typeface="Tahoma" pitchFamily="34" charset="0"/>
            </a:endParaRPr>
          </a:p>
        </p:txBody>
      </p:sp>
      <p:grpSp>
        <p:nvGrpSpPr>
          <p:cNvPr id="12" name="Group 11">
            <a:extLst>
              <a:ext uri="{FF2B5EF4-FFF2-40B4-BE49-F238E27FC236}">
                <a16:creationId xmlns:a16="http://schemas.microsoft.com/office/drawing/2014/main" xmlns="" id="{0F580E49-22A7-42EC-963F-95219C7B18B9}"/>
              </a:ext>
            </a:extLst>
          </p:cNvPr>
          <p:cNvGrpSpPr/>
          <p:nvPr/>
        </p:nvGrpSpPr>
        <p:grpSpPr>
          <a:xfrm>
            <a:off x="76200" y="2493200"/>
            <a:ext cx="8991600" cy="1060804"/>
            <a:chOff x="38446" y="1453796"/>
            <a:chExt cx="8991600" cy="1060804"/>
          </a:xfrm>
        </p:grpSpPr>
        <p:sp>
          <p:nvSpPr>
            <p:cNvPr id="13" name="Rectangle: Rounded Corners 17">
              <a:extLst>
                <a:ext uri="{FF2B5EF4-FFF2-40B4-BE49-F238E27FC236}">
                  <a16:creationId xmlns:a16="http://schemas.microsoft.com/office/drawing/2014/main" xmlns="" id="{C9902E9A-CE59-408E-BDB9-84AA07CAC7DC}"/>
                </a:ext>
              </a:extLst>
            </p:cNvPr>
            <p:cNvSpPr/>
            <p:nvPr/>
          </p:nvSpPr>
          <p:spPr>
            <a:xfrm>
              <a:off x="38446" y="1453796"/>
              <a:ext cx="8966998"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4" name="Rectangle: Rounded Corners 18">
              <a:extLst>
                <a:ext uri="{FF2B5EF4-FFF2-40B4-BE49-F238E27FC236}">
                  <a16:creationId xmlns:a16="http://schemas.microsoft.com/office/drawing/2014/main" xmlns="" id="{84A45E37-627E-4B04-9D96-727469BDCCA0}"/>
                </a:ext>
              </a:extLst>
            </p:cNvPr>
            <p:cNvSpPr/>
            <p:nvPr/>
          </p:nvSpPr>
          <p:spPr>
            <a:xfrm>
              <a:off x="60474" y="1823393"/>
              <a:ext cx="8969572" cy="69120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139700" lvl="0">
                <a:lnSpc>
                  <a:spcPct val="130000"/>
                </a:lnSpc>
              </a:pPr>
              <a:r>
                <a:rPr lang="en-US" b="1" dirty="0">
                  <a:solidFill>
                    <a:schemeClr val="dk1"/>
                  </a:solidFill>
                  <a:latin typeface="Courier New"/>
                  <a:ea typeface="Courier New"/>
                  <a:cs typeface="Courier New"/>
                  <a:sym typeface="Courier New"/>
                </a:rPr>
                <a:t>SELECT </a:t>
              </a:r>
              <a:r>
                <a:rPr lang="en-US" dirty="0" err="1">
                  <a:solidFill>
                    <a:schemeClr val="dk1"/>
                  </a:solidFill>
                  <a:latin typeface="Courier New"/>
                  <a:ea typeface="Courier New"/>
                  <a:cs typeface="Courier New"/>
                  <a:sym typeface="Courier New"/>
                </a:rPr>
                <a:t>prod_name</a:t>
              </a:r>
              <a:r>
                <a:rPr lang="en-US" b="1" dirty="0">
                  <a:solidFill>
                    <a:schemeClr val="dk1"/>
                  </a:solidFill>
                  <a:latin typeface="Courier New"/>
                  <a:ea typeface="Courier New"/>
                  <a:cs typeface="Courier New"/>
                  <a:sym typeface="Courier New"/>
                </a:rPr>
                <a:t>, MIN(</a:t>
              </a:r>
              <a:r>
                <a:rPr lang="en-US" dirty="0">
                  <a:solidFill>
                    <a:schemeClr val="dk1"/>
                  </a:solidFill>
                  <a:latin typeface="Courier New"/>
                  <a:ea typeface="Courier New"/>
                  <a:cs typeface="Courier New"/>
                  <a:sym typeface="Courier New"/>
                </a:rPr>
                <a:t>sales</a:t>
              </a:r>
              <a:r>
                <a:rPr lang="en-US" b="1" dirty="0">
                  <a:solidFill>
                    <a:schemeClr val="dk1"/>
                  </a:solidFill>
                  <a:latin typeface="Courier New"/>
                  <a:ea typeface="Courier New"/>
                  <a:cs typeface="Courier New"/>
                  <a:sym typeface="Courier New"/>
                </a:rPr>
                <a:t>) FROM </a:t>
              </a:r>
              <a:r>
                <a:rPr lang="en-US" dirty="0" err="1">
                  <a:solidFill>
                    <a:schemeClr val="dk1"/>
                  </a:solidFill>
                  <a:latin typeface="Courier New"/>
                  <a:ea typeface="Courier New"/>
                  <a:cs typeface="Courier New"/>
                  <a:sym typeface="Courier New"/>
                </a:rPr>
                <a:t>my_sales</a:t>
              </a:r>
              <a:r>
                <a:rPr lang="en-US" dirty="0">
                  <a:solidFill>
                    <a:schemeClr val="dk1"/>
                  </a:solidFill>
                  <a:latin typeface="Courier New"/>
                  <a:ea typeface="Courier New"/>
                  <a:cs typeface="Courier New"/>
                  <a:sym typeface="Courier New"/>
                </a:rPr>
                <a:t> </a:t>
              </a:r>
              <a:r>
                <a:rPr lang="en-US" b="1" dirty="0">
                  <a:solidFill>
                    <a:schemeClr val="dk1"/>
                  </a:solidFill>
                  <a:latin typeface="Courier New"/>
                  <a:ea typeface="Courier New"/>
                  <a:cs typeface="Courier New"/>
                  <a:sym typeface="Courier New"/>
                </a:rPr>
                <a:t>GROUP BY </a:t>
              </a:r>
              <a:r>
                <a:rPr lang="en-US" dirty="0" err="1">
                  <a:solidFill>
                    <a:schemeClr val="dk1"/>
                  </a:solidFill>
                  <a:latin typeface="Courier New"/>
                  <a:ea typeface="Courier New"/>
                  <a:cs typeface="Courier New"/>
                  <a:sym typeface="Courier New"/>
                </a:rPr>
                <a:t>prod_name</a:t>
              </a:r>
              <a:r>
                <a:rPr lang="en-US" b="1" dirty="0">
                  <a:solidFill>
                    <a:schemeClr val="dk1"/>
                  </a:solidFill>
                  <a:latin typeface="Courier New"/>
                  <a:ea typeface="Courier New"/>
                  <a:cs typeface="Courier New"/>
                  <a:sym typeface="Courier New"/>
                </a:rPr>
                <a:t>;</a:t>
              </a:r>
            </a:p>
          </p:txBody>
        </p:sp>
      </p:grpSp>
      <p:sp>
        <p:nvSpPr>
          <p:cNvPr id="16" name="Rectangle 15">
            <a:extLst>
              <a:ext uri="{FF2B5EF4-FFF2-40B4-BE49-F238E27FC236}">
                <a16:creationId xmlns:a16="http://schemas.microsoft.com/office/drawing/2014/main" xmlns="" id="{C479183B-24BF-46DB-8326-26CAC7DEB36B}"/>
              </a:ext>
            </a:extLst>
          </p:cNvPr>
          <p:cNvSpPr/>
          <p:nvPr/>
        </p:nvSpPr>
        <p:spPr>
          <a:xfrm>
            <a:off x="1939328" y="4029849"/>
            <a:ext cx="877163" cy="369332"/>
          </a:xfrm>
          <a:prstGeom prst="rect">
            <a:avLst/>
          </a:prstGeom>
        </p:spPr>
        <p:txBody>
          <a:bodyPr wrap="none">
            <a:spAutoFit/>
          </a:bodyPr>
          <a:lstStyle/>
          <a:p>
            <a:r>
              <a:rPr lang="en-IN" dirty="0">
                <a:latin typeface="Cambria" panose="02040503050406030204" pitchFamily="18" charset="0"/>
                <a:ea typeface="Cambria" panose="02040503050406030204" pitchFamily="18" charset="0"/>
              </a:rPr>
              <a:t>Output</a:t>
            </a:r>
          </a:p>
        </p:txBody>
      </p:sp>
      <p:cxnSp>
        <p:nvCxnSpPr>
          <p:cNvPr id="17" name="Straight Arrow Connector 16">
            <a:extLst>
              <a:ext uri="{FF2B5EF4-FFF2-40B4-BE49-F238E27FC236}">
                <a16:creationId xmlns:a16="http://schemas.microsoft.com/office/drawing/2014/main" xmlns="" id="{02F95260-66D3-4B81-B94E-27AEB6DF71A1}"/>
              </a:ext>
            </a:extLst>
          </p:cNvPr>
          <p:cNvCxnSpPr/>
          <p:nvPr/>
        </p:nvCxnSpPr>
        <p:spPr>
          <a:xfrm>
            <a:off x="3006128" y="4267200"/>
            <a:ext cx="1219200" cy="0"/>
          </a:xfrm>
          <a:prstGeom prst="straightConnector1">
            <a:avLst/>
          </a:prstGeom>
          <a:ln>
            <a:solidFill>
              <a:srgbClr val="EF8A3F"/>
            </a:solidFill>
            <a:tailEnd type="triangle"/>
          </a:ln>
        </p:spPr>
        <p:style>
          <a:lnRef idx="2">
            <a:schemeClr val="accent1"/>
          </a:lnRef>
          <a:fillRef idx="0">
            <a:schemeClr val="accent1"/>
          </a:fillRef>
          <a:effectRef idx="1">
            <a:schemeClr val="accent1"/>
          </a:effectRef>
          <a:fontRef idx="minor">
            <a:schemeClr val="tx1"/>
          </a:fontRef>
        </p:style>
      </p:cxnSp>
      <p:sp>
        <p:nvSpPr>
          <p:cNvPr id="21" name="Rectangle 20">
            <a:extLst>
              <a:ext uri="{FF2B5EF4-FFF2-40B4-BE49-F238E27FC236}">
                <a16:creationId xmlns:a16="http://schemas.microsoft.com/office/drawing/2014/main" xmlns="" id="{1813CE52-39B8-4D6F-BCF3-A6860C86A945}"/>
              </a:ext>
            </a:extLst>
          </p:cNvPr>
          <p:cNvSpPr/>
          <p:nvPr/>
        </p:nvSpPr>
        <p:spPr>
          <a:xfrm>
            <a:off x="4547409" y="4848818"/>
            <a:ext cx="2286000" cy="923330"/>
          </a:xfrm>
          <a:prstGeom prst="rect">
            <a:avLst/>
          </a:prstGeom>
        </p:spPr>
        <p:txBody>
          <a:bodyPr wrap="square">
            <a:spAutoFit/>
          </a:bodyPr>
          <a:lstStyle/>
          <a:p>
            <a:pPr lvl="0" algn="just"/>
            <a:r>
              <a:rPr lang="en-US" dirty="0">
                <a:latin typeface="Cambria" panose="02040503050406030204" pitchFamily="18" charset="0"/>
                <a:ea typeface="Cambria" panose="02040503050406030204" pitchFamily="18" charset="0"/>
                <a:cs typeface="Avenir"/>
                <a:sym typeface="Avenir"/>
              </a:rPr>
              <a:t>Gives the minimum sales for each product</a:t>
            </a:r>
          </a:p>
        </p:txBody>
      </p:sp>
      <p:sp>
        <p:nvSpPr>
          <p:cNvPr id="15" name="Title 1">
            <a:extLst>
              <a:ext uri="{FF2B5EF4-FFF2-40B4-BE49-F238E27FC236}">
                <a16:creationId xmlns:a16="http://schemas.microsoft.com/office/drawing/2014/main" xmlns="" id="{8FA44AE0-10BB-463E-B498-1B36710FC5CA}"/>
              </a:ext>
            </a:extLst>
          </p:cNvPr>
          <p:cNvSpPr txBox="1">
            <a:spLocks/>
          </p:cNvSpPr>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Summarizing Values</a:t>
            </a:r>
          </a:p>
          <a:p>
            <a:pPr algn="l"/>
            <a:endParaRPr lang="en-US" sz="2400" b="1" dirty="0">
              <a:latin typeface="Cambria" pitchFamily="18" charset="0"/>
            </a:endParaRPr>
          </a:p>
        </p:txBody>
      </p:sp>
      <p:pic>
        <p:nvPicPr>
          <p:cNvPr id="19" name="Google Shape;389;p60">
            <a:extLst>
              <a:ext uri="{FF2B5EF4-FFF2-40B4-BE49-F238E27FC236}">
                <a16:creationId xmlns:a16="http://schemas.microsoft.com/office/drawing/2014/main" xmlns="" id="{0968AE5C-D9F4-4EFD-B668-B8E648F771D2}"/>
              </a:ext>
            </a:extLst>
          </p:cNvPr>
          <p:cNvPicPr preferRelativeResize="0"/>
          <p:nvPr/>
        </p:nvPicPr>
        <p:blipFill rotWithShape="1">
          <a:blip r:embed="rId4">
            <a:alphaModFix/>
          </a:blip>
          <a:srcRect t="51235" r="67445" b="5853"/>
          <a:stretch/>
        </p:blipFill>
        <p:spPr>
          <a:xfrm>
            <a:off x="4602679" y="3954836"/>
            <a:ext cx="1806375" cy="899275"/>
          </a:xfrm>
          <a:prstGeom prst="rect">
            <a:avLst/>
          </a:prstGeom>
          <a:noFill/>
          <a:ln w="9525" cap="flat" cmpd="sng">
            <a:solidFill>
              <a:srgbClr val="000000"/>
            </a:solidFill>
            <a:prstDash val="solid"/>
            <a:round/>
            <a:headEnd type="none" w="sm" len="sm"/>
            <a:tailEnd type="none" w="sm" len="sm"/>
          </a:ln>
        </p:spPr>
      </p:pic>
    </p:spTree>
    <p:custDataLst>
      <p:tags r:id="rId1"/>
    </p:custDataLst>
    <p:extLst>
      <p:ext uri="{BB962C8B-B14F-4D97-AF65-F5344CB8AC3E}">
        <p14:creationId xmlns:p14="http://schemas.microsoft.com/office/powerpoint/2010/main" val="751128755"/>
      </p:ext>
    </p:extLst>
  </p:cSld>
  <p:clrMapOvr>
    <a:masterClrMapping/>
  </p:clrMapOvr>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80C65C52-0D83-4E8C-8D1B-4A141E7E491E}"/>
              </a:ext>
            </a:extLst>
          </p:cNvPr>
          <p:cNvSpPr/>
          <p:nvPr/>
        </p:nvSpPr>
        <p:spPr>
          <a:xfrm>
            <a:off x="0" y="1066800"/>
            <a:ext cx="9144000" cy="1323439"/>
          </a:xfrm>
          <a:prstGeom prst="rect">
            <a:avLst/>
          </a:prstGeom>
          <a:solidFill>
            <a:schemeClr val="accent6">
              <a:lumMod val="20000"/>
              <a:lumOff val="80000"/>
            </a:schemeClr>
          </a:solidFill>
        </p:spPr>
        <p:txBody>
          <a:bodyPr wrap="square">
            <a:spAutoFit/>
          </a:bodyPr>
          <a:lstStyle/>
          <a:p>
            <a:pPr algn="ctr" defTabSz="736530" eaLnBrk="0" fontAlgn="base" hangingPunct="0">
              <a:spcAft>
                <a:spcPct val="0"/>
              </a:spcAft>
            </a:pPr>
            <a:endParaRPr lang="en-US" sz="2000" dirty="0">
              <a:solidFill>
                <a:prstClr val="black"/>
              </a:solidFill>
              <a:latin typeface="Cambria" pitchFamily="18" charset="0"/>
              <a:ea typeface="Tahoma" pitchFamily="34" charset="0"/>
              <a:cs typeface="Tahoma" pitchFamily="34" charset="0"/>
            </a:endParaRPr>
          </a:p>
          <a:p>
            <a:pPr algn="ctr" defTabSz="736530" eaLnBrk="0" fontAlgn="base" hangingPunct="0">
              <a:spcAft>
                <a:spcPct val="0"/>
              </a:spcAft>
            </a:pPr>
            <a:r>
              <a:rPr lang="en-US" sz="2000" dirty="0">
                <a:solidFill>
                  <a:prstClr val="black"/>
                </a:solidFill>
                <a:latin typeface="Cambria" pitchFamily="18" charset="0"/>
                <a:ea typeface="Tahoma" pitchFamily="34" charset="0"/>
                <a:cs typeface="Tahoma" pitchFamily="34" charset="0"/>
              </a:rPr>
              <a:t>If you want to find the month-wise minimum sales, you can use the MIN function as follows:</a:t>
            </a:r>
          </a:p>
          <a:p>
            <a:pPr algn="ctr" defTabSz="736530" eaLnBrk="0" fontAlgn="base" hangingPunct="0">
              <a:spcAft>
                <a:spcPct val="0"/>
              </a:spcAft>
            </a:pPr>
            <a:endParaRPr lang="en-US" sz="2000" dirty="0">
              <a:solidFill>
                <a:prstClr val="black"/>
              </a:solidFill>
              <a:latin typeface="Cambria" pitchFamily="18" charset="0"/>
              <a:ea typeface="Tahoma" pitchFamily="34" charset="0"/>
              <a:cs typeface="Tahoma" pitchFamily="34" charset="0"/>
            </a:endParaRPr>
          </a:p>
        </p:txBody>
      </p:sp>
      <p:grpSp>
        <p:nvGrpSpPr>
          <p:cNvPr id="12" name="Group 11">
            <a:extLst>
              <a:ext uri="{FF2B5EF4-FFF2-40B4-BE49-F238E27FC236}">
                <a16:creationId xmlns:a16="http://schemas.microsoft.com/office/drawing/2014/main" xmlns="" id="{0F580E49-22A7-42EC-963F-95219C7B18B9}"/>
              </a:ext>
            </a:extLst>
          </p:cNvPr>
          <p:cNvGrpSpPr/>
          <p:nvPr/>
        </p:nvGrpSpPr>
        <p:grpSpPr>
          <a:xfrm>
            <a:off x="76200" y="2493200"/>
            <a:ext cx="8991600" cy="1060804"/>
            <a:chOff x="38446" y="1453796"/>
            <a:chExt cx="8991600" cy="1060804"/>
          </a:xfrm>
        </p:grpSpPr>
        <p:sp>
          <p:nvSpPr>
            <p:cNvPr id="13" name="Rectangle: Rounded Corners 17">
              <a:extLst>
                <a:ext uri="{FF2B5EF4-FFF2-40B4-BE49-F238E27FC236}">
                  <a16:creationId xmlns:a16="http://schemas.microsoft.com/office/drawing/2014/main" xmlns="" id="{C9902E9A-CE59-408E-BDB9-84AA07CAC7DC}"/>
                </a:ext>
              </a:extLst>
            </p:cNvPr>
            <p:cNvSpPr/>
            <p:nvPr/>
          </p:nvSpPr>
          <p:spPr>
            <a:xfrm>
              <a:off x="38446" y="1453796"/>
              <a:ext cx="8966998"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4" name="Rectangle: Rounded Corners 18">
              <a:extLst>
                <a:ext uri="{FF2B5EF4-FFF2-40B4-BE49-F238E27FC236}">
                  <a16:creationId xmlns:a16="http://schemas.microsoft.com/office/drawing/2014/main" xmlns="" id="{84A45E37-627E-4B04-9D96-727469BDCCA0}"/>
                </a:ext>
              </a:extLst>
            </p:cNvPr>
            <p:cNvSpPr/>
            <p:nvPr/>
          </p:nvSpPr>
          <p:spPr>
            <a:xfrm>
              <a:off x="60474" y="1823393"/>
              <a:ext cx="8969572" cy="69120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139700" lvl="0">
                <a:lnSpc>
                  <a:spcPct val="130000"/>
                </a:lnSpc>
              </a:pPr>
              <a:r>
                <a:rPr lang="en-US" b="1" dirty="0">
                  <a:solidFill>
                    <a:schemeClr val="dk1"/>
                  </a:solidFill>
                  <a:latin typeface="Courier New"/>
                  <a:ea typeface="Courier New"/>
                  <a:cs typeface="Courier New"/>
                  <a:sym typeface="Courier New"/>
                </a:rPr>
                <a:t>SELECT</a:t>
              </a:r>
              <a:r>
                <a:rPr lang="en-US" dirty="0">
                  <a:solidFill>
                    <a:schemeClr val="dk1"/>
                  </a:solidFill>
                  <a:latin typeface="Courier New"/>
                  <a:ea typeface="Courier New"/>
                  <a:cs typeface="Courier New"/>
                  <a:sym typeface="Courier New"/>
                </a:rPr>
                <a:t> month, </a:t>
              </a:r>
              <a:r>
                <a:rPr lang="en-US" b="1" dirty="0">
                  <a:solidFill>
                    <a:schemeClr val="dk1"/>
                  </a:solidFill>
                  <a:latin typeface="Courier New"/>
                  <a:ea typeface="Courier New"/>
                  <a:cs typeface="Courier New"/>
                  <a:sym typeface="Courier New"/>
                </a:rPr>
                <a:t>MIN</a:t>
              </a:r>
              <a:r>
                <a:rPr lang="en-US" dirty="0">
                  <a:solidFill>
                    <a:schemeClr val="dk1"/>
                  </a:solidFill>
                  <a:latin typeface="Courier New"/>
                  <a:ea typeface="Courier New"/>
                  <a:cs typeface="Courier New"/>
                  <a:sym typeface="Courier New"/>
                </a:rPr>
                <a:t>(sales) </a:t>
              </a:r>
              <a:r>
                <a:rPr lang="en-US" b="1" dirty="0">
                  <a:solidFill>
                    <a:schemeClr val="dk1"/>
                  </a:solidFill>
                  <a:latin typeface="Courier New"/>
                  <a:ea typeface="Courier New"/>
                  <a:cs typeface="Courier New"/>
                  <a:sym typeface="Courier New"/>
                </a:rPr>
                <a:t>FROM</a:t>
              </a:r>
              <a:r>
                <a:rPr lang="en-US" dirty="0">
                  <a:solidFill>
                    <a:schemeClr val="dk1"/>
                  </a:solidFill>
                  <a:latin typeface="Courier New"/>
                  <a:ea typeface="Courier New"/>
                  <a:cs typeface="Courier New"/>
                  <a:sym typeface="Courier New"/>
                </a:rPr>
                <a:t> </a:t>
              </a:r>
              <a:r>
                <a:rPr lang="en-US" dirty="0" err="1">
                  <a:solidFill>
                    <a:schemeClr val="dk1"/>
                  </a:solidFill>
                  <a:latin typeface="Courier New"/>
                  <a:ea typeface="Courier New"/>
                  <a:cs typeface="Courier New"/>
                  <a:sym typeface="Courier New"/>
                </a:rPr>
                <a:t>my_sales</a:t>
              </a:r>
              <a:r>
                <a:rPr lang="en-US" dirty="0">
                  <a:solidFill>
                    <a:schemeClr val="dk1"/>
                  </a:solidFill>
                  <a:latin typeface="Courier New"/>
                  <a:ea typeface="Courier New"/>
                  <a:cs typeface="Courier New"/>
                  <a:sym typeface="Courier New"/>
                </a:rPr>
                <a:t> </a:t>
              </a:r>
              <a:r>
                <a:rPr lang="en-US" b="1" dirty="0">
                  <a:solidFill>
                    <a:schemeClr val="dk1"/>
                  </a:solidFill>
                  <a:latin typeface="Courier New"/>
                  <a:ea typeface="Courier New"/>
                  <a:cs typeface="Courier New"/>
                  <a:sym typeface="Courier New"/>
                </a:rPr>
                <a:t>GROUP BY</a:t>
              </a:r>
              <a:r>
                <a:rPr lang="en-US" dirty="0">
                  <a:solidFill>
                    <a:schemeClr val="dk1"/>
                  </a:solidFill>
                  <a:latin typeface="Courier New"/>
                  <a:ea typeface="Courier New"/>
                  <a:cs typeface="Courier New"/>
                  <a:sym typeface="Courier New"/>
                </a:rPr>
                <a:t> month;</a:t>
              </a:r>
            </a:p>
          </p:txBody>
        </p:sp>
      </p:grpSp>
      <p:sp>
        <p:nvSpPr>
          <p:cNvPr id="16" name="Rectangle 15">
            <a:extLst>
              <a:ext uri="{FF2B5EF4-FFF2-40B4-BE49-F238E27FC236}">
                <a16:creationId xmlns:a16="http://schemas.microsoft.com/office/drawing/2014/main" xmlns="" id="{C479183B-24BF-46DB-8326-26CAC7DEB36B}"/>
              </a:ext>
            </a:extLst>
          </p:cNvPr>
          <p:cNvSpPr/>
          <p:nvPr/>
        </p:nvSpPr>
        <p:spPr>
          <a:xfrm>
            <a:off x="1939328" y="4029849"/>
            <a:ext cx="877163" cy="369332"/>
          </a:xfrm>
          <a:prstGeom prst="rect">
            <a:avLst/>
          </a:prstGeom>
        </p:spPr>
        <p:txBody>
          <a:bodyPr wrap="none">
            <a:spAutoFit/>
          </a:bodyPr>
          <a:lstStyle/>
          <a:p>
            <a:r>
              <a:rPr lang="en-IN" dirty="0">
                <a:latin typeface="Cambria" panose="02040503050406030204" pitchFamily="18" charset="0"/>
                <a:ea typeface="Cambria" panose="02040503050406030204" pitchFamily="18" charset="0"/>
              </a:rPr>
              <a:t>Output</a:t>
            </a:r>
          </a:p>
        </p:txBody>
      </p:sp>
      <p:cxnSp>
        <p:nvCxnSpPr>
          <p:cNvPr id="17" name="Straight Arrow Connector 16">
            <a:extLst>
              <a:ext uri="{FF2B5EF4-FFF2-40B4-BE49-F238E27FC236}">
                <a16:creationId xmlns:a16="http://schemas.microsoft.com/office/drawing/2014/main" xmlns="" id="{02F95260-66D3-4B81-B94E-27AEB6DF71A1}"/>
              </a:ext>
            </a:extLst>
          </p:cNvPr>
          <p:cNvCxnSpPr/>
          <p:nvPr/>
        </p:nvCxnSpPr>
        <p:spPr>
          <a:xfrm>
            <a:off x="3006128" y="4267200"/>
            <a:ext cx="1219200" cy="0"/>
          </a:xfrm>
          <a:prstGeom prst="straightConnector1">
            <a:avLst/>
          </a:prstGeom>
          <a:ln>
            <a:solidFill>
              <a:srgbClr val="EF8A3F"/>
            </a:solidFill>
            <a:tailEnd type="triangle"/>
          </a:ln>
        </p:spPr>
        <p:style>
          <a:lnRef idx="2">
            <a:schemeClr val="accent1"/>
          </a:lnRef>
          <a:fillRef idx="0">
            <a:schemeClr val="accent1"/>
          </a:fillRef>
          <a:effectRef idx="1">
            <a:schemeClr val="accent1"/>
          </a:effectRef>
          <a:fontRef idx="minor">
            <a:schemeClr val="tx1"/>
          </a:fontRef>
        </p:style>
      </p:cxnSp>
      <p:sp>
        <p:nvSpPr>
          <p:cNvPr id="21" name="Rectangle 20">
            <a:extLst>
              <a:ext uri="{FF2B5EF4-FFF2-40B4-BE49-F238E27FC236}">
                <a16:creationId xmlns:a16="http://schemas.microsoft.com/office/drawing/2014/main" xmlns="" id="{1813CE52-39B8-4D6F-BCF3-A6860C86A945}"/>
              </a:ext>
            </a:extLst>
          </p:cNvPr>
          <p:cNvSpPr/>
          <p:nvPr/>
        </p:nvSpPr>
        <p:spPr>
          <a:xfrm>
            <a:off x="4495800" y="4857135"/>
            <a:ext cx="2362200" cy="646331"/>
          </a:xfrm>
          <a:prstGeom prst="rect">
            <a:avLst/>
          </a:prstGeom>
        </p:spPr>
        <p:txBody>
          <a:bodyPr wrap="square">
            <a:spAutoFit/>
          </a:bodyPr>
          <a:lstStyle/>
          <a:p>
            <a:pPr lvl="0"/>
            <a:r>
              <a:rPr lang="en-US" dirty="0">
                <a:latin typeface="Cambria" panose="02040503050406030204" pitchFamily="18" charset="0"/>
                <a:ea typeface="Cambria" panose="02040503050406030204" pitchFamily="18" charset="0"/>
                <a:cs typeface="Avenir"/>
                <a:sym typeface="Avenir"/>
              </a:rPr>
              <a:t>Gives the month-wise minimum sales</a:t>
            </a:r>
          </a:p>
        </p:txBody>
      </p:sp>
      <p:sp>
        <p:nvSpPr>
          <p:cNvPr id="15" name="Title 1">
            <a:extLst>
              <a:ext uri="{FF2B5EF4-FFF2-40B4-BE49-F238E27FC236}">
                <a16:creationId xmlns:a16="http://schemas.microsoft.com/office/drawing/2014/main" xmlns="" id="{8FA44AE0-10BB-463E-B498-1B36710FC5CA}"/>
              </a:ext>
            </a:extLst>
          </p:cNvPr>
          <p:cNvSpPr txBox="1">
            <a:spLocks/>
          </p:cNvSpPr>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Summarizing Values</a:t>
            </a:r>
          </a:p>
          <a:p>
            <a:pPr algn="l"/>
            <a:endParaRPr lang="en-US" sz="2400" b="1" dirty="0">
              <a:latin typeface="Cambria" pitchFamily="18" charset="0"/>
            </a:endParaRPr>
          </a:p>
        </p:txBody>
      </p:sp>
      <p:pic>
        <p:nvPicPr>
          <p:cNvPr id="18" name="Google Shape;400;p61">
            <a:extLst>
              <a:ext uri="{FF2B5EF4-FFF2-40B4-BE49-F238E27FC236}">
                <a16:creationId xmlns:a16="http://schemas.microsoft.com/office/drawing/2014/main" xmlns="" id="{2110D2B0-7DCD-4BD9-B987-303E4CDBFB3A}"/>
              </a:ext>
            </a:extLst>
          </p:cNvPr>
          <p:cNvPicPr preferRelativeResize="0"/>
          <p:nvPr/>
        </p:nvPicPr>
        <p:blipFill rotWithShape="1">
          <a:blip r:embed="rId4">
            <a:alphaModFix/>
          </a:blip>
          <a:srcRect t="54331" r="70758"/>
          <a:stretch/>
        </p:blipFill>
        <p:spPr>
          <a:xfrm>
            <a:off x="4583014" y="3927900"/>
            <a:ext cx="1696801" cy="872700"/>
          </a:xfrm>
          <a:prstGeom prst="rect">
            <a:avLst/>
          </a:prstGeom>
          <a:noFill/>
          <a:ln w="9525" cap="flat" cmpd="sng">
            <a:solidFill>
              <a:srgbClr val="000000"/>
            </a:solidFill>
            <a:prstDash val="solid"/>
            <a:round/>
            <a:headEnd type="none" w="sm" len="sm"/>
            <a:tailEnd type="none" w="sm" len="sm"/>
          </a:ln>
        </p:spPr>
      </p:pic>
    </p:spTree>
    <p:custDataLst>
      <p:tags r:id="rId1"/>
    </p:custDataLst>
    <p:extLst>
      <p:ext uri="{BB962C8B-B14F-4D97-AF65-F5344CB8AC3E}">
        <p14:creationId xmlns:p14="http://schemas.microsoft.com/office/powerpoint/2010/main" val="2294525717"/>
      </p:ext>
    </p:extLst>
  </p:cSld>
  <p:clrMapOvr>
    <a:masterClrMapping/>
  </p:clrMapOvr>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80C65C52-0D83-4E8C-8D1B-4A141E7E491E}"/>
              </a:ext>
            </a:extLst>
          </p:cNvPr>
          <p:cNvSpPr/>
          <p:nvPr/>
        </p:nvSpPr>
        <p:spPr>
          <a:xfrm>
            <a:off x="0" y="1066800"/>
            <a:ext cx="9144000" cy="1323439"/>
          </a:xfrm>
          <a:prstGeom prst="rect">
            <a:avLst/>
          </a:prstGeom>
          <a:solidFill>
            <a:schemeClr val="accent6">
              <a:lumMod val="20000"/>
              <a:lumOff val="80000"/>
            </a:schemeClr>
          </a:solidFill>
        </p:spPr>
        <p:txBody>
          <a:bodyPr wrap="square">
            <a:spAutoFit/>
          </a:bodyPr>
          <a:lstStyle/>
          <a:p>
            <a:pPr algn="ctr" defTabSz="736530" eaLnBrk="0" fontAlgn="base" hangingPunct="0">
              <a:spcAft>
                <a:spcPct val="0"/>
              </a:spcAft>
            </a:pPr>
            <a:endParaRPr lang="en-US" sz="2000" dirty="0">
              <a:solidFill>
                <a:prstClr val="black"/>
              </a:solidFill>
              <a:latin typeface="Cambria" pitchFamily="18" charset="0"/>
              <a:ea typeface="Tahoma" pitchFamily="34" charset="0"/>
              <a:cs typeface="Tahoma" pitchFamily="34" charset="0"/>
            </a:endParaRPr>
          </a:p>
          <a:p>
            <a:pPr algn="ctr" defTabSz="736530" eaLnBrk="0" fontAlgn="base" hangingPunct="0">
              <a:spcAft>
                <a:spcPct val="0"/>
              </a:spcAft>
            </a:pPr>
            <a:r>
              <a:rPr lang="en-US" sz="2000" dirty="0">
                <a:solidFill>
                  <a:prstClr val="black"/>
                </a:solidFill>
                <a:latin typeface="Cambria" pitchFamily="18" charset="0"/>
                <a:ea typeface="Tahoma" pitchFamily="34" charset="0"/>
                <a:cs typeface="Tahoma" pitchFamily="34" charset="0"/>
              </a:rPr>
              <a:t>If you want to find the highest sales for each product, you can use the MAX function as follows:</a:t>
            </a:r>
          </a:p>
          <a:p>
            <a:pPr algn="ctr" defTabSz="736530" eaLnBrk="0" fontAlgn="base" hangingPunct="0">
              <a:spcAft>
                <a:spcPct val="0"/>
              </a:spcAft>
            </a:pPr>
            <a:endParaRPr lang="en-US" sz="2000" dirty="0">
              <a:solidFill>
                <a:prstClr val="black"/>
              </a:solidFill>
              <a:latin typeface="Cambria" pitchFamily="18" charset="0"/>
              <a:ea typeface="Tahoma" pitchFamily="34" charset="0"/>
              <a:cs typeface="Tahoma" pitchFamily="34" charset="0"/>
            </a:endParaRPr>
          </a:p>
        </p:txBody>
      </p:sp>
      <p:grpSp>
        <p:nvGrpSpPr>
          <p:cNvPr id="12" name="Group 11">
            <a:extLst>
              <a:ext uri="{FF2B5EF4-FFF2-40B4-BE49-F238E27FC236}">
                <a16:creationId xmlns:a16="http://schemas.microsoft.com/office/drawing/2014/main" xmlns="" id="{0F580E49-22A7-42EC-963F-95219C7B18B9}"/>
              </a:ext>
            </a:extLst>
          </p:cNvPr>
          <p:cNvGrpSpPr/>
          <p:nvPr/>
        </p:nvGrpSpPr>
        <p:grpSpPr>
          <a:xfrm>
            <a:off x="76200" y="2493200"/>
            <a:ext cx="8991600" cy="1060804"/>
            <a:chOff x="38446" y="1453796"/>
            <a:chExt cx="8991600" cy="1060804"/>
          </a:xfrm>
        </p:grpSpPr>
        <p:sp>
          <p:nvSpPr>
            <p:cNvPr id="13" name="Rectangle: Rounded Corners 17">
              <a:extLst>
                <a:ext uri="{FF2B5EF4-FFF2-40B4-BE49-F238E27FC236}">
                  <a16:creationId xmlns:a16="http://schemas.microsoft.com/office/drawing/2014/main" xmlns="" id="{C9902E9A-CE59-408E-BDB9-84AA07CAC7DC}"/>
                </a:ext>
              </a:extLst>
            </p:cNvPr>
            <p:cNvSpPr/>
            <p:nvPr/>
          </p:nvSpPr>
          <p:spPr>
            <a:xfrm>
              <a:off x="38446" y="1453796"/>
              <a:ext cx="8966998"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4" name="Rectangle: Rounded Corners 18">
              <a:extLst>
                <a:ext uri="{FF2B5EF4-FFF2-40B4-BE49-F238E27FC236}">
                  <a16:creationId xmlns:a16="http://schemas.microsoft.com/office/drawing/2014/main" xmlns="" id="{84A45E37-627E-4B04-9D96-727469BDCCA0}"/>
                </a:ext>
              </a:extLst>
            </p:cNvPr>
            <p:cNvSpPr/>
            <p:nvPr/>
          </p:nvSpPr>
          <p:spPr>
            <a:xfrm>
              <a:off x="60474" y="1823393"/>
              <a:ext cx="8969572" cy="69120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139700" lvl="0">
                <a:lnSpc>
                  <a:spcPct val="130000"/>
                </a:lnSpc>
              </a:pPr>
              <a:r>
                <a:rPr lang="en-US" b="1" dirty="0">
                  <a:solidFill>
                    <a:schemeClr val="dk1"/>
                  </a:solidFill>
                  <a:latin typeface="Courier New"/>
                  <a:ea typeface="Courier New"/>
                  <a:cs typeface="Courier New"/>
                  <a:sym typeface="Courier New"/>
                </a:rPr>
                <a:t>SELECT</a:t>
              </a:r>
              <a:r>
                <a:rPr lang="en-US" dirty="0">
                  <a:solidFill>
                    <a:schemeClr val="dk1"/>
                  </a:solidFill>
                  <a:latin typeface="Courier New"/>
                  <a:ea typeface="Courier New"/>
                  <a:cs typeface="Courier New"/>
                  <a:sym typeface="Courier New"/>
                </a:rPr>
                <a:t> </a:t>
              </a:r>
              <a:r>
                <a:rPr lang="en-US" dirty="0" err="1">
                  <a:solidFill>
                    <a:schemeClr val="dk1"/>
                  </a:solidFill>
                  <a:latin typeface="Courier New"/>
                  <a:ea typeface="Courier New"/>
                  <a:cs typeface="Courier New"/>
                  <a:sym typeface="Courier New"/>
                </a:rPr>
                <a:t>prod_name</a:t>
              </a:r>
              <a:r>
                <a:rPr lang="en-US" dirty="0">
                  <a:solidFill>
                    <a:schemeClr val="dk1"/>
                  </a:solidFill>
                  <a:latin typeface="Courier New"/>
                  <a:ea typeface="Courier New"/>
                  <a:cs typeface="Courier New"/>
                  <a:sym typeface="Courier New"/>
                </a:rPr>
                <a:t>, </a:t>
              </a:r>
              <a:r>
                <a:rPr lang="en-US" b="1" dirty="0">
                  <a:solidFill>
                    <a:schemeClr val="dk1"/>
                  </a:solidFill>
                  <a:latin typeface="Courier New"/>
                  <a:ea typeface="Courier New"/>
                  <a:cs typeface="Courier New"/>
                  <a:sym typeface="Courier New"/>
                </a:rPr>
                <a:t>MAX</a:t>
              </a:r>
              <a:r>
                <a:rPr lang="en-US" dirty="0">
                  <a:solidFill>
                    <a:schemeClr val="dk1"/>
                  </a:solidFill>
                  <a:latin typeface="Courier New"/>
                  <a:ea typeface="Courier New"/>
                  <a:cs typeface="Courier New"/>
                  <a:sym typeface="Courier New"/>
                </a:rPr>
                <a:t>(sales) </a:t>
              </a:r>
              <a:r>
                <a:rPr lang="en-US" b="1" dirty="0">
                  <a:solidFill>
                    <a:schemeClr val="dk1"/>
                  </a:solidFill>
                  <a:latin typeface="Courier New"/>
                  <a:ea typeface="Courier New"/>
                  <a:cs typeface="Courier New"/>
                  <a:sym typeface="Courier New"/>
                </a:rPr>
                <a:t>FROM</a:t>
              </a:r>
              <a:r>
                <a:rPr lang="en-US" dirty="0">
                  <a:solidFill>
                    <a:schemeClr val="dk1"/>
                  </a:solidFill>
                  <a:latin typeface="Courier New"/>
                  <a:ea typeface="Courier New"/>
                  <a:cs typeface="Courier New"/>
                  <a:sym typeface="Courier New"/>
                </a:rPr>
                <a:t> </a:t>
              </a:r>
              <a:r>
                <a:rPr lang="en-US" dirty="0" err="1">
                  <a:solidFill>
                    <a:schemeClr val="dk1"/>
                  </a:solidFill>
                  <a:latin typeface="Courier New"/>
                  <a:ea typeface="Courier New"/>
                  <a:cs typeface="Courier New"/>
                  <a:sym typeface="Courier New"/>
                </a:rPr>
                <a:t>my_sales</a:t>
              </a:r>
              <a:r>
                <a:rPr lang="en-US" dirty="0">
                  <a:solidFill>
                    <a:schemeClr val="dk1"/>
                  </a:solidFill>
                  <a:latin typeface="Courier New"/>
                  <a:ea typeface="Courier New"/>
                  <a:cs typeface="Courier New"/>
                  <a:sym typeface="Courier New"/>
                </a:rPr>
                <a:t> </a:t>
              </a:r>
              <a:r>
                <a:rPr lang="en-US" b="1" dirty="0">
                  <a:solidFill>
                    <a:schemeClr val="dk1"/>
                  </a:solidFill>
                  <a:latin typeface="Courier New"/>
                  <a:ea typeface="Courier New"/>
                  <a:cs typeface="Courier New"/>
                  <a:sym typeface="Courier New"/>
                </a:rPr>
                <a:t>GROUP BY</a:t>
              </a:r>
              <a:r>
                <a:rPr lang="en-US" dirty="0">
                  <a:solidFill>
                    <a:schemeClr val="dk1"/>
                  </a:solidFill>
                  <a:latin typeface="Courier New"/>
                  <a:ea typeface="Courier New"/>
                  <a:cs typeface="Courier New"/>
                  <a:sym typeface="Courier New"/>
                </a:rPr>
                <a:t> </a:t>
              </a:r>
              <a:r>
                <a:rPr lang="en-US" dirty="0" err="1">
                  <a:solidFill>
                    <a:schemeClr val="dk1"/>
                  </a:solidFill>
                  <a:latin typeface="Courier New"/>
                  <a:ea typeface="Courier New"/>
                  <a:cs typeface="Courier New"/>
                  <a:sym typeface="Courier New"/>
                </a:rPr>
                <a:t>prod_name</a:t>
              </a:r>
              <a:r>
                <a:rPr lang="en-US" dirty="0">
                  <a:solidFill>
                    <a:schemeClr val="dk1"/>
                  </a:solidFill>
                  <a:latin typeface="Courier New"/>
                  <a:ea typeface="Courier New"/>
                  <a:cs typeface="Courier New"/>
                  <a:sym typeface="Courier New"/>
                </a:rPr>
                <a:t>;</a:t>
              </a:r>
            </a:p>
          </p:txBody>
        </p:sp>
      </p:grpSp>
      <p:sp>
        <p:nvSpPr>
          <p:cNvPr id="16" name="Rectangle 15">
            <a:extLst>
              <a:ext uri="{FF2B5EF4-FFF2-40B4-BE49-F238E27FC236}">
                <a16:creationId xmlns:a16="http://schemas.microsoft.com/office/drawing/2014/main" xmlns="" id="{C479183B-24BF-46DB-8326-26CAC7DEB36B}"/>
              </a:ext>
            </a:extLst>
          </p:cNvPr>
          <p:cNvSpPr/>
          <p:nvPr/>
        </p:nvSpPr>
        <p:spPr>
          <a:xfrm>
            <a:off x="1939328" y="4029849"/>
            <a:ext cx="877163" cy="369332"/>
          </a:xfrm>
          <a:prstGeom prst="rect">
            <a:avLst/>
          </a:prstGeom>
        </p:spPr>
        <p:txBody>
          <a:bodyPr wrap="none">
            <a:spAutoFit/>
          </a:bodyPr>
          <a:lstStyle/>
          <a:p>
            <a:r>
              <a:rPr lang="en-IN" dirty="0">
                <a:latin typeface="Cambria" panose="02040503050406030204" pitchFamily="18" charset="0"/>
                <a:ea typeface="Cambria" panose="02040503050406030204" pitchFamily="18" charset="0"/>
              </a:rPr>
              <a:t>Output</a:t>
            </a:r>
          </a:p>
        </p:txBody>
      </p:sp>
      <p:cxnSp>
        <p:nvCxnSpPr>
          <p:cNvPr id="17" name="Straight Arrow Connector 16">
            <a:extLst>
              <a:ext uri="{FF2B5EF4-FFF2-40B4-BE49-F238E27FC236}">
                <a16:creationId xmlns:a16="http://schemas.microsoft.com/office/drawing/2014/main" xmlns="" id="{02F95260-66D3-4B81-B94E-27AEB6DF71A1}"/>
              </a:ext>
            </a:extLst>
          </p:cNvPr>
          <p:cNvCxnSpPr/>
          <p:nvPr/>
        </p:nvCxnSpPr>
        <p:spPr>
          <a:xfrm>
            <a:off x="3006128" y="4267200"/>
            <a:ext cx="1219200" cy="0"/>
          </a:xfrm>
          <a:prstGeom prst="straightConnector1">
            <a:avLst/>
          </a:prstGeom>
          <a:ln>
            <a:solidFill>
              <a:srgbClr val="EF8A3F"/>
            </a:solidFill>
            <a:tailEnd type="triangle"/>
          </a:ln>
        </p:spPr>
        <p:style>
          <a:lnRef idx="2">
            <a:schemeClr val="accent1"/>
          </a:lnRef>
          <a:fillRef idx="0">
            <a:schemeClr val="accent1"/>
          </a:fillRef>
          <a:effectRef idx="1">
            <a:schemeClr val="accent1"/>
          </a:effectRef>
          <a:fontRef idx="minor">
            <a:schemeClr val="tx1"/>
          </a:fontRef>
        </p:style>
      </p:cxnSp>
      <p:sp>
        <p:nvSpPr>
          <p:cNvPr id="21" name="Rectangle 20">
            <a:extLst>
              <a:ext uri="{FF2B5EF4-FFF2-40B4-BE49-F238E27FC236}">
                <a16:creationId xmlns:a16="http://schemas.microsoft.com/office/drawing/2014/main" xmlns="" id="{1813CE52-39B8-4D6F-BCF3-A6860C86A945}"/>
              </a:ext>
            </a:extLst>
          </p:cNvPr>
          <p:cNvSpPr/>
          <p:nvPr/>
        </p:nvSpPr>
        <p:spPr>
          <a:xfrm>
            <a:off x="4559699" y="4888573"/>
            <a:ext cx="2362200" cy="646331"/>
          </a:xfrm>
          <a:prstGeom prst="rect">
            <a:avLst/>
          </a:prstGeom>
        </p:spPr>
        <p:txBody>
          <a:bodyPr wrap="square">
            <a:spAutoFit/>
          </a:bodyPr>
          <a:lstStyle/>
          <a:p>
            <a:pPr lvl="0"/>
            <a:r>
              <a:rPr lang="en-US" dirty="0">
                <a:latin typeface="Cambria" panose="02040503050406030204" pitchFamily="18" charset="0"/>
                <a:ea typeface="Cambria" panose="02040503050406030204" pitchFamily="18" charset="0"/>
                <a:cs typeface="Avenir"/>
                <a:sym typeface="Avenir"/>
              </a:rPr>
              <a:t>The maximum sales for each product</a:t>
            </a:r>
          </a:p>
        </p:txBody>
      </p:sp>
      <p:sp>
        <p:nvSpPr>
          <p:cNvPr id="15" name="Title 1">
            <a:extLst>
              <a:ext uri="{FF2B5EF4-FFF2-40B4-BE49-F238E27FC236}">
                <a16:creationId xmlns:a16="http://schemas.microsoft.com/office/drawing/2014/main" xmlns="" id="{8FA44AE0-10BB-463E-B498-1B36710FC5CA}"/>
              </a:ext>
            </a:extLst>
          </p:cNvPr>
          <p:cNvSpPr txBox="1">
            <a:spLocks/>
          </p:cNvSpPr>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Summarizing Values</a:t>
            </a:r>
          </a:p>
          <a:p>
            <a:pPr algn="l"/>
            <a:endParaRPr lang="en-US" sz="2400" b="1" dirty="0">
              <a:latin typeface="Cambria" pitchFamily="18" charset="0"/>
            </a:endParaRPr>
          </a:p>
        </p:txBody>
      </p:sp>
      <p:pic>
        <p:nvPicPr>
          <p:cNvPr id="20" name="Google Shape;411;p62">
            <a:extLst>
              <a:ext uri="{FF2B5EF4-FFF2-40B4-BE49-F238E27FC236}">
                <a16:creationId xmlns:a16="http://schemas.microsoft.com/office/drawing/2014/main" xmlns="" id="{3015A308-8C3B-478A-BFE9-7808789F5C66}"/>
              </a:ext>
            </a:extLst>
          </p:cNvPr>
          <p:cNvPicPr preferRelativeResize="0"/>
          <p:nvPr/>
        </p:nvPicPr>
        <p:blipFill rotWithShape="1">
          <a:blip r:embed="rId4">
            <a:alphaModFix/>
          </a:blip>
          <a:srcRect t="55146" r="67580"/>
          <a:stretch/>
        </p:blipFill>
        <p:spPr>
          <a:xfrm>
            <a:off x="4591654" y="3962400"/>
            <a:ext cx="2012226" cy="926173"/>
          </a:xfrm>
          <a:prstGeom prst="rect">
            <a:avLst/>
          </a:prstGeom>
          <a:noFill/>
          <a:ln w="9525" cap="flat" cmpd="sng">
            <a:solidFill>
              <a:srgbClr val="000000"/>
            </a:solidFill>
            <a:prstDash val="solid"/>
            <a:round/>
            <a:headEnd type="none" w="sm" len="sm"/>
            <a:tailEnd type="none" w="sm" len="sm"/>
          </a:ln>
        </p:spPr>
      </p:pic>
    </p:spTree>
    <p:custDataLst>
      <p:tags r:id="rId1"/>
    </p:custDataLst>
    <p:extLst>
      <p:ext uri="{BB962C8B-B14F-4D97-AF65-F5344CB8AC3E}">
        <p14:creationId xmlns:p14="http://schemas.microsoft.com/office/powerpoint/2010/main" val="107505402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D32450A4-C437-44BF-BDD7-C325426663DA}"/>
              </a:ext>
            </a:extLst>
          </p:cNvPr>
          <p:cNvGrpSpPr/>
          <p:nvPr/>
        </p:nvGrpSpPr>
        <p:grpSpPr>
          <a:xfrm>
            <a:off x="457200" y="1692408"/>
            <a:ext cx="8229600" cy="3375136"/>
            <a:chOff x="457200" y="1425464"/>
            <a:chExt cx="8229600" cy="3375136"/>
          </a:xfrm>
        </p:grpSpPr>
        <p:sp>
          <p:nvSpPr>
            <p:cNvPr id="3" name="Rounded Rectangle 6">
              <a:extLst>
                <a:ext uri="{FF2B5EF4-FFF2-40B4-BE49-F238E27FC236}">
                  <a16:creationId xmlns:a16="http://schemas.microsoft.com/office/drawing/2014/main" xmlns="" id="{4452ED9F-4BE4-48A2-AD7F-74F0A4C1046A}"/>
                </a:ext>
              </a:extLst>
            </p:cNvPr>
            <p:cNvSpPr/>
            <p:nvPr/>
          </p:nvSpPr>
          <p:spPr>
            <a:xfrm>
              <a:off x="457200" y="1425464"/>
              <a:ext cx="8229600" cy="3375136"/>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latin typeface="Cambria"/>
              </a:endParaRPr>
            </a:p>
          </p:txBody>
        </p:sp>
        <p:sp>
          <p:nvSpPr>
            <p:cNvPr id="2" name="Rectangle 1">
              <a:extLst>
                <a:ext uri="{FF2B5EF4-FFF2-40B4-BE49-F238E27FC236}">
                  <a16:creationId xmlns:a16="http://schemas.microsoft.com/office/drawing/2014/main" xmlns="" id="{043EB00F-597A-4904-A7F1-E30BA36B74F7}"/>
                </a:ext>
              </a:extLst>
            </p:cNvPr>
            <p:cNvSpPr/>
            <p:nvPr/>
          </p:nvSpPr>
          <p:spPr>
            <a:xfrm>
              <a:off x="647700" y="1681871"/>
              <a:ext cx="7848600" cy="2862322"/>
            </a:xfrm>
            <a:prstGeom prst="rect">
              <a:avLst/>
            </a:prstGeom>
          </p:spPr>
          <p:txBody>
            <a:bodyPr wrap="square">
              <a:spAutoFit/>
            </a:bodyPr>
            <a:lstStyle/>
            <a:p>
              <a:pPr marL="457200" lvl="0" indent="-342900">
                <a:lnSpc>
                  <a:spcPct val="150000"/>
                </a:lnSpc>
                <a:buClr>
                  <a:srgbClr val="666666"/>
                </a:buClr>
                <a:buSzPts val="1800"/>
                <a:buFont typeface="Arial" panose="020B0604020202020204" pitchFamily="34" charset="0"/>
                <a:buChar char="•"/>
              </a:pPr>
              <a:r>
                <a:rPr lang="en-US" sz="2000" dirty="0">
                  <a:latin typeface="Cambria" panose="02040503050406030204" pitchFamily="18" charset="0"/>
                  <a:ea typeface="Cambria" panose="02040503050406030204" pitchFamily="18" charset="0"/>
                  <a:cs typeface="Avenir"/>
                  <a:sym typeface="Avenir"/>
                </a:rPr>
                <a:t>The object-oriented model is based on collection of objects.</a:t>
              </a:r>
            </a:p>
            <a:p>
              <a:pPr marL="457200" lvl="0" indent="-342900">
                <a:lnSpc>
                  <a:spcPct val="150000"/>
                </a:lnSpc>
                <a:buClr>
                  <a:srgbClr val="666666"/>
                </a:buClr>
                <a:buSzPts val="1800"/>
                <a:buFont typeface="Arial" panose="020B0604020202020204" pitchFamily="34" charset="0"/>
                <a:buChar char="•"/>
              </a:pPr>
              <a:r>
                <a:rPr lang="en-US" sz="2000" dirty="0">
                  <a:latin typeface="Cambria" panose="02040503050406030204" pitchFamily="18" charset="0"/>
                  <a:ea typeface="Cambria" panose="02040503050406030204" pitchFamily="18" charset="0"/>
                  <a:cs typeface="Avenir"/>
                  <a:sym typeface="Avenir"/>
                </a:rPr>
                <a:t>An object contains values stored in instances variable within the object .</a:t>
              </a:r>
            </a:p>
            <a:p>
              <a:pPr marL="457200" lvl="0" indent="-342900">
                <a:lnSpc>
                  <a:spcPct val="150000"/>
                </a:lnSpc>
                <a:buClr>
                  <a:srgbClr val="666666"/>
                </a:buClr>
                <a:buSzPts val="1800"/>
                <a:buFont typeface="Arial" panose="020B0604020202020204" pitchFamily="34" charset="0"/>
                <a:buChar char="•"/>
              </a:pPr>
              <a:r>
                <a:rPr lang="en-US" sz="2000" dirty="0">
                  <a:latin typeface="Cambria" panose="02040503050406030204" pitchFamily="18" charset="0"/>
                  <a:ea typeface="Cambria" panose="02040503050406030204" pitchFamily="18" charset="0"/>
                  <a:cs typeface="Avenir"/>
                  <a:sym typeface="Avenir"/>
                </a:rPr>
                <a:t>Object-oriented database systems are not suited for all applications.</a:t>
              </a:r>
            </a:p>
            <a:p>
              <a:pPr marL="457200" lvl="0" indent="-342900">
                <a:lnSpc>
                  <a:spcPct val="150000"/>
                </a:lnSpc>
                <a:buClr>
                  <a:srgbClr val="666666"/>
                </a:buClr>
                <a:buSzPts val="1800"/>
                <a:buFont typeface="Arial" panose="020B0604020202020204" pitchFamily="34" charset="0"/>
                <a:buChar char="•"/>
              </a:pPr>
              <a:r>
                <a:rPr lang="en-US" sz="2000" dirty="0">
                  <a:latin typeface="Cambria" panose="02040503050406030204" pitchFamily="18" charset="0"/>
                  <a:ea typeface="Cambria" panose="02040503050406030204" pitchFamily="18" charset="0"/>
                  <a:cs typeface="Avenir"/>
                  <a:sym typeface="Avenir"/>
                </a:rPr>
                <a:t>It is difficult to maintain when organizational information changes</a:t>
              </a:r>
              <a:r>
                <a:rPr lang="en-US" sz="2000" dirty="0" smtClean="0">
                  <a:latin typeface="Cambria" panose="02040503050406030204" pitchFamily="18" charset="0"/>
                  <a:ea typeface="Cambria" panose="02040503050406030204" pitchFamily="18" charset="0"/>
                  <a:cs typeface="Avenir"/>
                  <a:sym typeface="Avenir"/>
                </a:rPr>
                <a:t>.</a:t>
              </a:r>
              <a:endParaRPr lang="en-US" sz="2000" dirty="0">
                <a:latin typeface="Cambria" panose="02040503050406030204" pitchFamily="18" charset="0"/>
                <a:ea typeface="Cambria" panose="02040503050406030204" pitchFamily="18" charset="0"/>
                <a:cs typeface="Avenir"/>
                <a:sym typeface="Avenir"/>
              </a:endParaRPr>
            </a:p>
          </p:txBody>
        </p:sp>
      </p:grpSp>
      <p:sp>
        <p:nvSpPr>
          <p:cNvPr id="8" name="Rectangle 7">
            <a:extLst>
              <a:ext uri="{FF2B5EF4-FFF2-40B4-BE49-F238E27FC236}">
                <a16:creationId xmlns:a16="http://schemas.microsoft.com/office/drawing/2014/main" xmlns="" id="{507EB7F6-0DB8-4AE1-B527-051BCB3F1666}"/>
              </a:ext>
            </a:extLst>
          </p:cNvPr>
          <p:cNvSpPr/>
          <p:nvPr/>
        </p:nvSpPr>
        <p:spPr>
          <a:xfrm>
            <a:off x="381000" y="773668"/>
            <a:ext cx="3525004" cy="400110"/>
          </a:xfrm>
          <a:prstGeom prst="rect">
            <a:avLst/>
          </a:prstGeom>
        </p:spPr>
        <p:txBody>
          <a:bodyPr wrap="none">
            <a:spAutoFit/>
          </a:bodyPr>
          <a:lstStyle/>
          <a:p>
            <a:r>
              <a:rPr lang="en-IN" sz="2000" b="1" dirty="0">
                <a:latin typeface="Cambria" panose="02040503050406030204" pitchFamily="18" charset="0"/>
                <a:ea typeface="Cambria" panose="02040503050406030204" pitchFamily="18" charset="0"/>
              </a:rPr>
              <a:t>Object-Oriented Data Model </a:t>
            </a:r>
          </a:p>
        </p:txBody>
      </p:sp>
      <p:sp>
        <p:nvSpPr>
          <p:cNvPr id="7" name="Title 1">
            <a:extLst>
              <a:ext uri="{FF2B5EF4-FFF2-40B4-BE49-F238E27FC236}">
                <a16:creationId xmlns:a16="http://schemas.microsoft.com/office/drawing/2014/main" xmlns="" id="{9386905B-0777-4516-81C9-FD53AA6923B8}"/>
              </a:ext>
            </a:extLst>
          </p:cNvPr>
          <p:cNvSpPr txBox="1">
            <a:spLocks/>
          </p:cNvSpPr>
          <p:nvPr/>
        </p:nvSpPr>
        <p:spPr bwMode="auto">
          <a:xfrm>
            <a:off x="0"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Object-Based Data Models</a:t>
            </a:r>
          </a:p>
        </p:txBody>
      </p:sp>
    </p:spTree>
    <p:custDataLst>
      <p:tags r:id="rId1"/>
    </p:custDataLst>
    <p:extLst>
      <p:ext uri="{BB962C8B-B14F-4D97-AF65-F5344CB8AC3E}">
        <p14:creationId xmlns:p14="http://schemas.microsoft.com/office/powerpoint/2010/main" val="1668503085"/>
      </p:ext>
    </p:extLst>
  </p:cSld>
  <p:clrMapOvr>
    <a:masterClrMapping/>
  </p:clrMapOvr>
  <p:transition/>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80C65C52-0D83-4E8C-8D1B-4A141E7E491E}"/>
              </a:ext>
            </a:extLst>
          </p:cNvPr>
          <p:cNvSpPr/>
          <p:nvPr/>
        </p:nvSpPr>
        <p:spPr>
          <a:xfrm>
            <a:off x="0" y="2174660"/>
            <a:ext cx="9144000" cy="416140"/>
          </a:xfrm>
          <a:prstGeom prst="rect">
            <a:avLst/>
          </a:prstGeom>
          <a:solidFill>
            <a:schemeClr val="accent6">
              <a:lumMod val="20000"/>
              <a:lumOff val="80000"/>
            </a:schemeClr>
          </a:solidFill>
        </p:spPr>
        <p:txBody>
          <a:bodyPr wrap="square">
            <a:spAutoFit/>
          </a:bodyPr>
          <a:lstStyle/>
          <a:p>
            <a:pPr lvl="0">
              <a:lnSpc>
                <a:spcPct val="115000"/>
              </a:lnSpc>
            </a:pPr>
            <a:r>
              <a:rPr lang="en-US" sz="2000" i="1" dirty="0">
                <a:latin typeface="Cambria" panose="02040503050406030204" pitchFamily="18" charset="0"/>
                <a:ea typeface="Trebuchet MS"/>
                <a:cs typeface="Trebuchet MS"/>
                <a:sym typeface="Trebuchet MS"/>
              </a:rPr>
              <a:t>Group by functions should not be included in the group-by clause</a:t>
            </a:r>
          </a:p>
        </p:txBody>
      </p:sp>
      <p:grpSp>
        <p:nvGrpSpPr>
          <p:cNvPr id="12" name="Group 11">
            <a:extLst>
              <a:ext uri="{FF2B5EF4-FFF2-40B4-BE49-F238E27FC236}">
                <a16:creationId xmlns:a16="http://schemas.microsoft.com/office/drawing/2014/main" xmlns="" id="{0F580E49-22A7-42EC-963F-95219C7B18B9}"/>
              </a:ext>
            </a:extLst>
          </p:cNvPr>
          <p:cNvGrpSpPr/>
          <p:nvPr/>
        </p:nvGrpSpPr>
        <p:grpSpPr>
          <a:xfrm>
            <a:off x="76200" y="2874200"/>
            <a:ext cx="8991600" cy="1060804"/>
            <a:chOff x="38446" y="1453796"/>
            <a:chExt cx="8991600" cy="1060804"/>
          </a:xfrm>
        </p:grpSpPr>
        <p:sp>
          <p:nvSpPr>
            <p:cNvPr id="13" name="Rectangle: Rounded Corners 17">
              <a:extLst>
                <a:ext uri="{FF2B5EF4-FFF2-40B4-BE49-F238E27FC236}">
                  <a16:creationId xmlns:a16="http://schemas.microsoft.com/office/drawing/2014/main" xmlns="" id="{C9902E9A-CE59-408E-BDB9-84AA07CAC7DC}"/>
                </a:ext>
              </a:extLst>
            </p:cNvPr>
            <p:cNvSpPr/>
            <p:nvPr/>
          </p:nvSpPr>
          <p:spPr>
            <a:xfrm>
              <a:off x="38446" y="1453796"/>
              <a:ext cx="8966998"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4" name="Rectangle: Rounded Corners 18">
              <a:extLst>
                <a:ext uri="{FF2B5EF4-FFF2-40B4-BE49-F238E27FC236}">
                  <a16:creationId xmlns:a16="http://schemas.microsoft.com/office/drawing/2014/main" xmlns="" id="{84A45E37-627E-4B04-9D96-727469BDCCA0}"/>
                </a:ext>
              </a:extLst>
            </p:cNvPr>
            <p:cNvSpPr/>
            <p:nvPr/>
          </p:nvSpPr>
          <p:spPr>
            <a:xfrm>
              <a:off x="60474" y="1823393"/>
              <a:ext cx="8969572" cy="69120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139700" lvl="0">
                <a:lnSpc>
                  <a:spcPct val="130000"/>
                </a:lnSpc>
              </a:pPr>
              <a:r>
                <a:rPr lang="en-US" b="1" dirty="0">
                  <a:solidFill>
                    <a:schemeClr val="dk1"/>
                  </a:solidFill>
                  <a:latin typeface="Courier New"/>
                  <a:ea typeface="Courier New"/>
                  <a:cs typeface="Courier New"/>
                  <a:sym typeface="Courier New"/>
                </a:rPr>
                <a:t>Select </a:t>
              </a:r>
              <a:r>
                <a:rPr lang="en-US" dirty="0" err="1">
                  <a:solidFill>
                    <a:schemeClr val="dk1"/>
                  </a:solidFill>
                  <a:latin typeface="Courier New"/>
                  <a:ea typeface="Courier New"/>
                  <a:cs typeface="Courier New"/>
                  <a:sym typeface="Courier New"/>
                </a:rPr>
                <a:t>prod_name</a:t>
              </a:r>
              <a:r>
                <a:rPr lang="en-US" b="1" dirty="0">
                  <a:solidFill>
                    <a:schemeClr val="dk1"/>
                  </a:solidFill>
                  <a:latin typeface="Courier New"/>
                  <a:ea typeface="Courier New"/>
                  <a:cs typeface="Courier New"/>
                  <a:sym typeface="Courier New"/>
                </a:rPr>
                <a:t>, </a:t>
              </a:r>
              <a:r>
                <a:rPr lang="en-US" dirty="0">
                  <a:solidFill>
                    <a:schemeClr val="dk1"/>
                  </a:solidFill>
                  <a:latin typeface="Courier New"/>
                  <a:ea typeface="Courier New"/>
                  <a:cs typeface="Courier New"/>
                  <a:sym typeface="Courier New"/>
                </a:rPr>
                <a:t>month</a:t>
              </a:r>
              <a:r>
                <a:rPr lang="en-US" b="1" dirty="0">
                  <a:solidFill>
                    <a:schemeClr val="dk1"/>
                  </a:solidFill>
                  <a:latin typeface="Courier New"/>
                  <a:ea typeface="Courier New"/>
                  <a:cs typeface="Courier New"/>
                  <a:sym typeface="Courier New"/>
                </a:rPr>
                <a:t>, </a:t>
              </a:r>
              <a:r>
                <a:rPr lang="en-US" dirty="0">
                  <a:solidFill>
                    <a:schemeClr val="dk1"/>
                  </a:solidFill>
                  <a:latin typeface="Courier New"/>
                  <a:ea typeface="Courier New"/>
                  <a:cs typeface="Courier New"/>
                  <a:sym typeface="Courier New"/>
                </a:rPr>
                <a:t>sum(sales</a:t>
              </a:r>
              <a:r>
                <a:rPr lang="en-US" b="1" dirty="0">
                  <a:solidFill>
                    <a:schemeClr val="dk1"/>
                  </a:solidFill>
                  <a:latin typeface="Courier New"/>
                  <a:ea typeface="Courier New"/>
                  <a:cs typeface="Courier New"/>
                  <a:sym typeface="Courier New"/>
                </a:rPr>
                <a:t>) From </a:t>
              </a:r>
              <a:r>
                <a:rPr lang="en-US" dirty="0" err="1">
                  <a:solidFill>
                    <a:schemeClr val="dk1"/>
                  </a:solidFill>
                  <a:latin typeface="Courier New"/>
                  <a:ea typeface="Courier New"/>
                  <a:cs typeface="Courier New"/>
                  <a:sym typeface="Courier New"/>
                </a:rPr>
                <a:t>my_sales</a:t>
              </a:r>
              <a:r>
                <a:rPr lang="en-US" b="1" dirty="0">
                  <a:solidFill>
                    <a:schemeClr val="dk1"/>
                  </a:solidFill>
                  <a:latin typeface="Courier New"/>
                  <a:ea typeface="Courier New"/>
                  <a:cs typeface="Courier New"/>
                  <a:sym typeface="Courier New"/>
                </a:rPr>
                <a:t> group by </a:t>
              </a:r>
              <a:r>
                <a:rPr lang="en-US" dirty="0">
                  <a:solidFill>
                    <a:schemeClr val="dk1"/>
                  </a:solidFill>
                  <a:latin typeface="Courier New"/>
                  <a:ea typeface="Courier New"/>
                  <a:cs typeface="Courier New"/>
                  <a:sym typeface="Courier New"/>
                </a:rPr>
                <a:t>sum(sales);</a:t>
              </a:r>
            </a:p>
          </p:txBody>
        </p:sp>
      </p:grpSp>
      <p:sp>
        <p:nvSpPr>
          <p:cNvPr id="16" name="Rectangle 15">
            <a:extLst>
              <a:ext uri="{FF2B5EF4-FFF2-40B4-BE49-F238E27FC236}">
                <a16:creationId xmlns:a16="http://schemas.microsoft.com/office/drawing/2014/main" xmlns="" id="{C479183B-24BF-46DB-8326-26CAC7DEB36B}"/>
              </a:ext>
            </a:extLst>
          </p:cNvPr>
          <p:cNvSpPr/>
          <p:nvPr/>
        </p:nvSpPr>
        <p:spPr>
          <a:xfrm>
            <a:off x="1939328" y="4410849"/>
            <a:ext cx="877163" cy="369332"/>
          </a:xfrm>
          <a:prstGeom prst="rect">
            <a:avLst/>
          </a:prstGeom>
        </p:spPr>
        <p:txBody>
          <a:bodyPr wrap="none">
            <a:spAutoFit/>
          </a:bodyPr>
          <a:lstStyle/>
          <a:p>
            <a:r>
              <a:rPr lang="en-IN" dirty="0">
                <a:latin typeface="Cambria" panose="02040503050406030204" pitchFamily="18" charset="0"/>
                <a:ea typeface="Cambria" panose="02040503050406030204" pitchFamily="18" charset="0"/>
              </a:rPr>
              <a:t>Output</a:t>
            </a:r>
          </a:p>
        </p:txBody>
      </p:sp>
      <p:cxnSp>
        <p:nvCxnSpPr>
          <p:cNvPr id="17" name="Straight Arrow Connector 16">
            <a:extLst>
              <a:ext uri="{FF2B5EF4-FFF2-40B4-BE49-F238E27FC236}">
                <a16:creationId xmlns:a16="http://schemas.microsoft.com/office/drawing/2014/main" xmlns="" id="{02F95260-66D3-4B81-B94E-27AEB6DF71A1}"/>
              </a:ext>
            </a:extLst>
          </p:cNvPr>
          <p:cNvCxnSpPr/>
          <p:nvPr/>
        </p:nvCxnSpPr>
        <p:spPr>
          <a:xfrm>
            <a:off x="3006128" y="4648200"/>
            <a:ext cx="1219200" cy="0"/>
          </a:xfrm>
          <a:prstGeom prst="straightConnector1">
            <a:avLst/>
          </a:prstGeom>
          <a:ln>
            <a:solidFill>
              <a:srgbClr val="EF8A3F"/>
            </a:solidFill>
            <a:tailEnd type="triangle"/>
          </a:ln>
        </p:spPr>
        <p:style>
          <a:lnRef idx="2">
            <a:schemeClr val="accent1"/>
          </a:lnRef>
          <a:fillRef idx="0">
            <a:schemeClr val="accent1"/>
          </a:fillRef>
          <a:effectRef idx="1">
            <a:schemeClr val="accent1"/>
          </a:effectRef>
          <a:fontRef idx="minor">
            <a:schemeClr val="tx1"/>
          </a:fontRef>
        </p:style>
      </p:cxnSp>
      <p:sp>
        <p:nvSpPr>
          <p:cNvPr id="15" name="Title 1">
            <a:extLst>
              <a:ext uri="{FF2B5EF4-FFF2-40B4-BE49-F238E27FC236}">
                <a16:creationId xmlns:a16="http://schemas.microsoft.com/office/drawing/2014/main" xmlns="" id="{8FA44AE0-10BB-463E-B498-1B36710FC5CA}"/>
              </a:ext>
            </a:extLst>
          </p:cNvPr>
          <p:cNvSpPr txBox="1">
            <a:spLocks/>
          </p:cNvSpPr>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endParaRPr lang="en-US" sz="2400" b="1" dirty="0">
              <a:latin typeface="Cambria" pitchFamily="18" charset="0"/>
            </a:endParaRPr>
          </a:p>
        </p:txBody>
      </p:sp>
      <p:pic>
        <p:nvPicPr>
          <p:cNvPr id="2" name="Picture 1"/>
          <p:cNvPicPr>
            <a:picLocks noChangeAspect="1"/>
          </p:cNvPicPr>
          <p:nvPr/>
        </p:nvPicPr>
        <p:blipFill>
          <a:blip r:embed="rId4"/>
          <a:stretch>
            <a:fillRect/>
          </a:stretch>
        </p:blipFill>
        <p:spPr>
          <a:xfrm>
            <a:off x="4533899" y="4433887"/>
            <a:ext cx="3333753" cy="595313"/>
          </a:xfrm>
          <a:prstGeom prst="rect">
            <a:avLst/>
          </a:prstGeom>
          <a:ln>
            <a:solidFill>
              <a:schemeClr val="tx1"/>
            </a:solidFill>
          </a:ln>
        </p:spPr>
      </p:pic>
      <p:pic>
        <p:nvPicPr>
          <p:cNvPr id="18" name="Picture 17">
            <a:extLst>
              <a:ext uri="{FF2B5EF4-FFF2-40B4-BE49-F238E27FC236}">
                <a16:creationId xmlns:a16="http://schemas.microsoft.com/office/drawing/2014/main" xmlns="" id="{446E9F90-DCC7-4B7B-A3EB-9C994DD8B7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584" y="152400"/>
            <a:ext cx="1728215" cy="1753882"/>
          </a:xfrm>
          <a:prstGeom prst="rect">
            <a:avLst/>
          </a:prstGeom>
        </p:spPr>
      </p:pic>
    </p:spTree>
    <p:custDataLst>
      <p:tags r:id="rId1"/>
    </p:custDataLst>
    <p:extLst>
      <p:ext uri="{BB962C8B-B14F-4D97-AF65-F5344CB8AC3E}">
        <p14:creationId xmlns:p14="http://schemas.microsoft.com/office/powerpoint/2010/main" val="2985163921"/>
      </p:ext>
    </p:extLst>
  </p:cSld>
  <p:clrMapOvr>
    <a:masterClrMapping/>
  </p:clrMapOvr>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extBox 2"/>
          <p:cNvSpPr txBox="1">
            <a:spLocks noChangeArrowheads="1"/>
          </p:cNvSpPr>
          <p:nvPr/>
        </p:nvSpPr>
        <p:spPr bwMode="auto">
          <a:xfrm>
            <a:off x="0" y="0"/>
            <a:ext cx="3506666" cy="6858000"/>
          </a:xfrm>
          <a:prstGeom prst="rect">
            <a:avLst/>
          </a:prstGeom>
          <a:solidFill>
            <a:srgbClr val="03564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900">
                <a:solidFill>
                  <a:schemeClr val="tx1"/>
                </a:solidFill>
                <a:latin typeface="Arial" pitchFamily="34" charset="0"/>
                <a:ea typeface="MS PGothic" pitchFamily="34" charset="-128"/>
              </a:defRPr>
            </a:lvl1pPr>
            <a:lvl2pPr marL="742950" indent="-285750">
              <a:defRPr sz="1900">
                <a:solidFill>
                  <a:schemeClr val="tx1"/>
                </a:solidFill>
                <a:latin typeface="Arial" pitchFamily="34" charset="0"/>
                <a:ea typeface="MS PGothic" pitchFamily="34" charset="-128"/>
              </a:defRPr>
            </a:lvl2pPr>
            <a:lvl3pPr marL="1143000" indent="-228600">
              <a:defRPr sz="1900">
                <a:solidFill>
                  <a:schemeClr val="tx1"/>
                </a:solidFill>
                <a:latin typeface="Arial" pitchFamily="34" charset="0"/>
                <a:ea typeface="MS PGothic" pitchFamily="34" charset="-128"/>
              </a:defRPr>
            </a:lvl3pPr>
            <a:lvl4pPr marL="1600200" indent="-228600">
              <a:defRPr sz="1900">
                <a:solidFill>
                  <a:schemeClr val="tx1"/>
                </a:solidFill>
                <a:latin typeface="Arial" pitchFamily="34" charset="0"/>
                <a:ea typeface="MS PGothic" pitchFamily="34" charset="-128"/>
              </a:defRPr>
            </a:lvl4pPr>
            <a:lvl5pPr marL="2057400" indent="-228600">
              <a:defRPr sz="1900">
                <a:solidFill>
                  <a:schemeClr val="tx1"/>
                </a:solidFill>
                <a:latin typeface="Arial" pitchFamily="34" charset="0"/>
                <a:ea typeface="MS PGothic" pitchFamily="34" charset="-128"/>
              </a:defRPr>
            </a:lvl5pPr>
            <a:lvl6pPr marL="2514600" indent="-228600" defTabSz="477838" eaLnBrk="0" fontAlgn="base" hangingPunct="0">
              <a:spcBef>
                <a:spcPct val="0"/>
              </a:spcBef>
              <a:spcAft>
                <a:spcPct val="0"/>
              </a:spcAft>
              <a:defRPr sz="1900">
                <a:solidFill>
                  <a:schemeClr val="tx1"/>
                </a:solidFill>
                <a:latin typeface="Arial" pitchFamily="34" charset="0"/>
                <a:ea typeface="MS PGothic" pitchFamily="34" charset="-128"/>
              </a:defRPr>
            </a:lvl6pPr>
            <a:lvl7pPr marL="2971800" indent="-228600" defTabSz="477838" eaLnBrk="0" fontAlgn="base" hangingPunct="0">
              <a:spcBef>
                <a:spcPct val="0"/>
              </a:spcBef>
              <a:spcAft>
                <a:spcPct val="0"/>
              </a:spcAft>
              <a:defRPr sz="1900">
                <a:solidFill>
                  <a:schemeClr val="tx1"/>
                </a:solidFill>
                <a:latin typeface="Arial" pitchFamily="34" charset="0"/>
                <a:ea typeface="MS PGothic" pitchFamily="34" charset="-128"/>
              </a:defRPr>
            </a:lvl7pPr>
            <a:lvl8pPr marL="3429000" indent="-228600" defTabSz="477838" eaLnBrk="0" fontAlgn="base" hangingPunct="0">
              <a:spcBef>
                <a:spcPct val="0"/>
              </a:spcBef>
              <a:spcAft>
                <a:spcPct val="0"/>
              </a:spcAft>
              <a:defRPr sz="1900">
                <a:solidFill>
                  <a:schemeClr val="tx1"/>
                </a:solidFill>
                <a:latin typeface="Arial" pitchFamily="34" charset="0"/>
                <a:ea typeface="MS PGothic" pitchFamily="34" charset="-128"/>
              </a:defRPr>
            </a:lvl8pPr>
            <a:lvl9pPr marL="3886200" indent="-228600" defTabSz="477838" eaLnBrk="0" fontAlgn="base" hangingPunct="0">
              <a:spcBef>
                <a:spcPct val="0"/>
              </a:spcBef>
              <a:spcAft>
                <a:spcPct val="0"/>
              </a:spcAft>
              <a:defRPr sz="1900">
                <a:solidFill>
                  <a:schemeClr val="tx1"/>
                </a:solidFill>
                <a:latin typeface="Arial" pitchFamily="34" charset="0"/>
                <a:ea typeface="MS PGothic" pitchFamily="34" charset="-128"/>
              </a:defRPr>
            </a:lvl9pPr>
          </a:lstStyle>
          <a:p>
            <a:pPr defTabSz="477838" fontAlgn="base">
              <a:spcBef>
                <a:spcPct val="0"/>
              </a:spcBef>
              <a:spcAft>
                <a:spcPct val="0"/>
              </a:spcAft>
            </a:pPr>
            <a:endParaRPr lang="en-US" i="1">
              <a:solidFill>
                <a:srgbClr val="F2915A"/>
              </a:solidFill>
              <a:latin typeface="Trebuchet MS" pitchFamily="34" charset="0"/>
            </a:endParaRPr>
          </a:p>
        </p:txBody>
      </p:sp>
      <p:pic>
        <p:nvPicPr>
          <p:cNvPr id="162819" name="Picture 3" descr="120616---Final-Logo-Transparent.png"/>
          <p:cNvPicPr>
            <a:picLocks noChangeAspect="1"/>
          </p:cNvPicPr>
          <p:nvPr/>
        </p:nvPicPr>
        <p:blipFill>
          <a:blip r:embed="rId3">
            <a:extLst>
              <a:ext uri="{28A0092B-C50C-407E-A947-70E740481C1C}">
                <a14:useLocalDpi xmlns:a14="http://schemas.microsoft.com/office/drawing/2010/main" val="0"/>
              </a:ext>
            </a:extLst>
          </a:blip>
          <a:srcRect r="9305"/>
          <a:stretch>
            <a:fillRect/>
          </a:stretch>
        </p:blipFill>
        <p:spPr bwMode="auto">
          <a:xfrm>
            <a:off x="6573716" y="71438"/>
            <a:ext cx="2434004" cy="316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2820" name="TextBox 10"/>
          <p:cNvSpPr txBox="1">
            <a:spLocks noChangeArrowheads="1"/>
          </p:cNvSpPr>
          <p:nvPr/>
        </p:nvSpPr>
        <p:spPr bwMode="auto">
          <a:xfrm>
            <a:off x="7101268" y="4032250"/>
            <a:ext cx="197973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900">
                <a:solidFill>
                  <a:schemeClr val="tx1"/>
                </a:solidFill>
                <a:latin typeface="Arial" pitchFamily="34" charset="0"/>
                <a:ea typeface="MS PGothic" pitchFamily="34" charset="-128"/>
              </a:defRPr>
            </a:lvl1pPr>
            <a:lvl2pPr marL="742950" indent="-285750">
              <a:defRPr sz="1900">
                <a:solidFill>
                  <a:schemeClr val="tx1"/>
                </a:solidFill>
                <a:latin typeface="Arial" pitchFamily="34" charset="0"/>
                <a:ea typeface="MS PGothic" pitchFamily="34" charset="-128"/>
              </a:defRPr>
            </a:lvl2pPr>
            <a:lvl3pPr marL="1143000" indent="-228600">
              <a:defRPr sz="1900">
                <a:solidFill>
                  <a:schemeClr val="tx1"/>
                </a:solidFill>
                <a:latin typeface="Arial" pitchFamily="34" charset="0"/>
                <a:ea typeface="MS PGothic" pitchFamily="34" charset="-128"/>
              </a:defRPr>
            </a:lvl3pPr>
            <a:lvl4pPr marL="1600200" indent="-228600">
              <a:defRPr sz="1900">
                <a:solidFill>
                  <a:schemeClr val="tx1"/>
                </a:solidFill>
                <a:latin typeface="Arial" pitchFamily="34" charset="0"/>
                <a:ea typeface="MS PGothic" pitchFamily="34" charset="-128"/>
              </a:defRPr>
            </a:lvl4pPr>
            <a:lvl5pPr marL="2057400" indent="-228600">
              <a:defRPr sz="1900">
                <a:solidFill>
                  <a:schemeClr val="tx1"/>
                </a:solidFill>
                <a:latin typeface="Arial" pitchFamily="34" charset="0"/>
                <a:ea typeface="MS PGothic" pitchFamily="34" charset="-128"/>
              </a:defRPr>
            </a:lvl5pPr>
            <a:lvl6pPr marL="2514600" indent="-228600" defTabSz="477838" eaLnBrk="0" fontAlgn="base" hangingPunct="0">
              <a:spcBef>
                <a:spcPct val="0"/>
              </a:spcBef>
              <a:spcAft>
                <a:spcPct val="0"/>
              </a:spcAft>
              <a:defRPr sz="1900">
                <a:solidFill>
                  <a:schemeClr val="tx1"/>
                </a:solidFill>
                <a:latin typeface="Arial" pitchFamily="34" charset="0"/>
                <a:ea typeface="MS PGothic" pitchFamily="34" charset="-128"/>
              </a:defRPr>
            </a:lvl6pPr>
            <a:lvl7pPr marL="2971800" indent="-228600" defTabSz="477838" eaLnBrk="0" fontAlgn="base" hangingPunct="0">
              <a:spcBef>
                <a:spcPct val="0"/>
              </a:spcBef>
              <a:spcAft>
                <a:spcPct val="0"/>
              </a:spcAft>
              <a:defRPr sz="1900">
                <a:solidFill>
                  <a:schemeClr val="tx1"/>
                </a:solidFill>
                <a:latin typeface="Arial" pitchFamily="34" charset="0"/>
                <a:ea typeface="MS PGothic" pitchFamily="34" charset="-128"/>
              </a:defRPr>
            </a:lvl7pPr>
            <a:lvl8pPr marL="3429000" indent="-228600" defTabSz="477838" eaLnBrk="0" fontAlgn="base" hangingPunct="0">
              <a:spcBef>
                <a:spcPct val="0"/>
              </a:spcBef>
              <a:spcAft>
                <a:spcPct val="0"/>
              </a:spcAft>
              <a:defRPr sz="1900">
                <a:solidFill>
                  <a:schemeClr val="tx1"/>
                </a:solidFill>
                <a:latin typeface="Arial" pitchFamily="34" charset="0"/>
                <a:ea typeface="MS PGothic" pitchFamily="34" charset="-128"/>
              </a:defRPr>
            </a:lvl8pPr>
            <a:lvl9pPr marL="3886200" indent="-228600" defTabSz="477838" eaLnBrk="0" fontAlgn="base" hangingPunct="0">
              <a:spcBef>
                <a:spcPct val="0"/>
              </a:spcBef>
              <a:spcAft>
                <a:spcPct val="0"/>
              </a:spcAft>
              <a:defRPr sz="1900">
                <a:solidFill>
                  <a:schemeClr val="tx1"/>
                </a:solidFill>
                <a:latin typeface="Arial" pitchFamily="34" charset="0"/>
                <a:ea typeface="MS PGothic" pitchFamily="34" charset="-128"/>
              </a:defRPr>
            </a:lvl9pPr>
          </a:lstStyle>
          <a:p>
            <a:pPr algn="r" defTabSz="477838" fontAlgn="base">
              <a:spcBef>
                <a:spcPct val="0"/>
              </a:spcBef>
              <a:spcAft>
                <a:spcPct val="0"/>
              </a:spcAft>
            </a:pPr>
            <a:r>
              <a:rPr lang="en-US" sz="2000" b="1">
                <a:solidFill>
                  <a:srgbClr val="7F7F7F"/>
                </a:solidFill>
                <a:latin typeface="Cambria" pitchFamily="18" charset="0"/>
              </a:rPr>
              <a:t>Thank you</a:t>
            </a:r>
          </a:p>
        </p:txBody>
      </p:sp>
      <p:sp>
        <p:nvSpPr>
          <p:cNvPr id="162821" name="Rectangle 5"/>
          <p:cNvSpPr>
            <a:spLocks noChangeArrowheads="1"/>
          </p:cNvSpPr>
          <p:nvPr/>
        </p:nvSpPr>
        <p:spPr bwMode="auto">
          <a:xfrm>
            <a:off x="5580185" y="4379913"/>
            <a:ext cx="3519854"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defTabSz="477838" fontAlgn="base">
              <a:spcBef>
                <a:spcPct val="0"/>
              </a:spcBef>
              <a:spcAft>
                <a:spcPct val="0"/>
              </a:spcAft>
            </a:pPr>
            <a:r>
              <a:rPr lang="en-US" sz="1200" b="1">
                <a:solidFill>
                  <a:srgbClr val="7F7F7F"/>
                </a:solidFill>
                <a:latin typeface="Cambria" pitchFamily="18" charset="0"/>
                <a:ea typeface="MS PGothic" pitchFamily="34" charset="-128"/>
              </a:rPr>
              <a:t>Mumbai | Bangalore | Pune | Chennai | Jaipur</a:t>
            </a:r>
          </a:p>
        </p:txBody>
      </p:sp>
      <p:pic>
        <p:nvPicPr>
          <p:cNvPr id="162822" name="Picture 5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45623" y="5880129"/>
            <a:ext cx="154305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2823"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011022" y="5880129"/>
            <a:ext cx="3069981"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2824" name="Rectangle 16"/>
          <p:cNvSpPr>
            <a:spLocks noChangeArrowheads="1"/>
          </p:cNvSpPr>
          <p:nvPr/>
        </p:nvSpPr>
        <p:spPr bwMode="auto">
          <a:xfrm>
            <a:off x="3506666" y="5576888"/>
            <a:ext cx="3519854"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477838" fontAlgn="base">
              <a:spcBef>
                <a:spcPct val="0"/>
              </a:spcBef>
              <a:spcAft>
                <a:spcPct val="0"/>
              </a:spcAft>
            </a:pPr>
            <a:r>
              <a:rPr lang="en-US" sz="1200" b="1">
                <a:solidFill>
                  <a:srgbClr val="035642"/>
                </a:solidFill>
                <a:latin typeface="Cambria" pitchFamily="18" charset="0"/>
                <a:ea typeface="MS PGothic" pitchFamily="34" charset="-128"/>
              </a:rPr>
              <a:t>ACCREDITED TRAINING PARTNER: </a:t>
            </a:r>
          </a:p>
        </p:txBody>
      </p:sp>
    </p:spTree>
    <p:extLst>
      <p:ext uri="{BB962C8B-B14F-4D97-AF65-F5344CB8AC3E}">
        <p14:creationId xmlns:p14="http://schemas.microsoft.com/office/powerpoint/2010/main" val="108990087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4A8D6F6F-AAAD-4C28-B675-6E0962392887}"/>
              </a:ext>
            </a:extLst>
          </p:cNvPr>
          <p:cNvSpPr txBox="1">
            <a:spLocks/>
          </p:cNvSpPr>
          <p:nvPr/>
        </p:nvSpPr>
        <p:spPr bwMode="auto">
          <a:xfrm>
            <a:off x="0"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Object-Based Data Models</a:t>
            </a:r>
          </a:p>
        </p:txBody>
      </p:sp>
      <p:sp>
        <p:nvSpPr>
          <p:cNvPr id="8" name="Rectangle 7">
            <a:extLst>
              <a:ext uri="{FF2B5EF4-FFF2-40B4-BE49-F238E27FC236}">
                <a16:creationId xmlns:a16="http://schemas.microsoft.com/office/drawing/2014/main" xmlns="" id="{B1807BA9-9943-4228-9F2C-73C53494E018}"/>
              </a:ext>
            </a:extLst>
          </p:cNvPr>
          <p:cNvSpPr/>
          <p:nvPr/>
        </p:nvSpPr>
        <p:spPr>
          <a:xfrm>
            <a:off x="382588" y="838200"/>
            <a:ext cx="3921458" cy="400110"/>
          </a:xfrm>
          <a:prstGeom prst="rect">
            <a:avLst/>
          </a:prstGeom>
        </p:spPr>
        <p:txBody>
          <a:bodyPr wrap="none">
            <a:spAutoFit/>
          </a:bodyPr>
          <a:lstStyle/>
          <a:p>
            <a:r>
              <a:rPr lang="en-IN" sz="2000" b="1" dirty="0">
                <a:latin typeface="Cambria" panose="02040503050406030204" pitchFamily="18" charset="0"/>
                <a:ea typeface="Cambria" panose="02040503050406030204" pitchFamily="18" charset="0"/>
              </a:rPr>
              <a:t>Entity-Relationship Data Model </a:t>
            </a:r>
          </a:p>
        </p:txBody>
      </p:sp>
      <p:grpSp>
        <p:nvGrpSpPr>
          <p:cNvPr id="2" name="Group 1">
            <a:extLst>
              <a:ext uri="{FF2B5EF4-FFF2-40B4-BE49-F238E27FC236}">
                <a16:creationId xmlns:a16="http://schemas.microsoft.com/office/drawing/2014/main" xmlns="" id="{30D9FAFD-82E1-431E-923A-42F9D1242071}"/>
              </a:ext>
            </a:extLst>
          </p:cNvPr>
          <p:cNvGrpSpPr/>
          <p:nvPr/>
        </p:nvGrpSpPr>
        <p:grpSpPr>
          <a:xfrm>
            <a:off x="343694" y="1752600"/>
            <a:ext cx="8456612" cy="3958472"/>
            <a:chOff x="382588" y="1752600"/>
            <a:chExt cx="8456612" cy="3958472"/>
          </a:xfrm>
        </p:grpSpPr>
        <p:sp>
          <p:nvSpPr>
            <p:cNvPr id="4" name="Rounded Rectangle 6">
              <a:extLst>
                <a:ext uri="{FF2B5EF4-FFF2-40B4-BE49-F238E27FC236}">
                  <a16:creationId xmlns:a16="http://schemas.microsoft.com/office/drawing/2014/main" xmlns="" id="{A997F6A9-B5D4-4CD2-B0D6-29E3A607A5A2}"/>
                </a:ext>
              </a:extLst>
            </p:cNvPr>
            <p:cNvSpPr/>
            <p:nvPr/>
          </p:nvSpPr>
          <p:spPr>
            <a:xfrm>
              <a:off x="382588" y="1752600"/>
              <a:ext cx="8456612" cy="914400"/>
            </a:xfrm>
            <a:prstGeom prst="roundRect">
              <a:avLst/>
            </a:prstGeom>
            <a:solidFill>
              <a:schemeClr val="accent6">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marL="457200" indent="-457200" algn="ctr">
                <a:lnSpc>
                  <a:spcPct val="150000"/>
                </a:lnSpc>
                <a:spcAft>
                  <a:spcPts val="600"/>
                </a:spcAft>
              </a:pPr>
              <a:r>
                <a:rPr lang="en-US" sz="2000" dirty="0">
                  <a:solidFill>
                    <a:schemeClr val="tx1"/>
                  </a:solidFill>
                  <a:latin typeface="Cambria" panose="02040503050406030204" pitchFamily="18" charset="0"/>
                  <a:ea typeface="Cambria" panose="02040503050406030204" pitchFamily="18" charset="0"/>
                  <a:cs typeface="Avenir Book" charset="0"/>
                </a:rPr>
                <a:t>ER Data Model is based on the notion of real-world entities and relationships between them.</a:t>
              </a:r>
            </a:p>
          </p:txBody>
        </p:sp>
        <p:sp>
          <p:nvSpPr>
            <p:cNvPr id="5" name="Rounded Rectangle 8">
              <a:extLst>
                <a:ext uri="{FF2B5EF4-FFF2-40B4-BE49-F238E27FC236}">
                  <a16:creationId xmlns:a16="http://schemas.microsoft.com/office/drawing/2014/main" xmlns="" id="{4230B860-480F-44B9-B8D8-E006E50DAA36}"/>
                </a:ext>
              </a:extLst>
            </p:cNvPr>
            <p:cNvSpPr/>
            <p:nvPr/>
          </p:nvSpPr>
          <p:spPr>
            <a:xfrm>
              <a:off x="382588" y="2838771"/>
              <a:ext cx="4272148" cy="1786130"/>
            </a:xfrm>
            <a:prstGeom prst="round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marL="457200" indent="-457200" algn="ctr">
                <a:lnSpc>
                  <a:spcPct val="150000"/>
                </a:lnSpc>
                <a:spcAft>
                  <a:spcPts val="600"/>
                </a:spcAft>
              </a:pPr>
              <a:r>
                <a:rPr lang="en-US" dirty="0">
                  <a:solidFill>
                    <a:schemeClr val="tx1"/>
                  </a:solidFill>
                  <a:latin typeface="Cambria" panose="02040503050406030204" pitchFamily="18" charset="0"/>
                  <a:ea typeface="Cambria" panose="02040503050406030204" pitchFamily="18" charset="0"/>
                  <a:cs typeface="Avenir Book" charset="0"/>
                </a:rPr>
                <a:t>An entity is an easily recognizable living or non-living real-world object.</a:t>
              </a:r>
            </a:p>
            <a:p>
              <a:pPr marL="457200" indent="-457200" algn="ctr">
                <a:lnSpc>
                  <a:spcPct val="150000"/>
                </a:lnSpc>
                <a:spcAft>
                  <a:spcPts val="600"/>
                </a:spcAft>
              </a:pPr>
              <a:r>
                <a:rPr lang="en-US" sz="1600" dirty="0">
                  <a:solidFill>
                    <a:schemeClr val="accent6">
                      <a:lumMod val="75000"/>
                    </a:schemeClr>
                  </a:solidFill>
                  <a:latin typeface="Cambria" panose="02040503050406030204" pitchFamily="18" charset="0"/>
                  <a:ea typeface="Cambria" panose="02040503050406030204" pitchFamily="18" charset="0"/>
                </a:rPr>
                <a:t>Example: Student, Customer, Product</a:t>
              </a:r>
            </a:p>
            <a:p>
              <a:pPr marL="457200" indent="-457200" algn="ctr">
                <a:lnSpc>
                  <a:spcPct val="150000"/>
                </a:lnSpc>
                <a:spcAft>
                  <a:spcPts val="600"/>
                </a:spcAft>
              </a:pPr>
              <a:endParaRPr lang="en-US" dirty="0">
                <a:solidFill>
                  <a:schemeClr val="tx1"/>
                </a:solidFill>
                <a:latin typeface="Cambria" panose="02040503050406030204" pitchFamily="18" charset="0"/>
                <a:ea typeface="Cambria" panose="02040503050406030204" pitchFamily="18" charset="0"/>
                <a:cs typeface="Avenir Book" charset="0"/>
              </a:endParaRPr>
            </a:p>
          </p:txBody>
        </p:sp>
        <p:sp>
          <p:nvSpPr>
            <p:cNvPr id="6" name="Rounded Rectangle 9">
              <a:extLst>
                <a:ext uri="{FF2B5EF4-FFF2-40B4-BE49-F238E27FC236}">
                  <a16:creationId xmlns:a16="http://schemas.microsoft.com/office/drawing/2014/main" xmlns="" id="{46F33EF8-43F4-428F-B2F6-23167567721F}"/>
                </a:ext>
              </a:extLst>
            </p:cNvPr>
            <p:cNvSpPr/>
            <p:nvPr/>
          </p:nvSpPr>
          <p:spPr>
            <a:xfrm>
              <a:off x="457200" y="4796672"/>
              <a:ext cx="8305800" cy="914400"/>
            </a:xfrm>
            <a:prstGeom prst="roundRect">
              <a:avLst/>
            </a:prstGeom>
            <a:solidFill>
              <a:schemeClr val="accent3">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marL="457200" indent="-457200" algn="ctr">
                <a:spcAft>
                  <a:spcPts val="600"/>
                </a:spcAft>
              </a:pPr>
              <a:r>
                <a:rPr lang="en-US" sz="2000" dirty="0">
                  <a:solidFill>
                    <a:schemeClr val="tx1"/>
                  </a:solidFill>
                  <a:latin typeface="Cambria" panose="02040503050406030204" pitchFamily="18" charset="0"/>
                  <a:ea typeface="Cambria" panose="02040503050406030204" pitchFamily="18" charset="0"/>
                  <a:cs typeface="Avenir Book" charset="0"/>
                </a:rPr>
                <a:t>It is considered a best practice to design an ER diagram before implementing your database.</a:t>
              </a:r>
            </a:p>
          </p:txBody>
        </p:sp>
        <p:sp>
          <p:nvSpPr>
            <p:cNvPr id="12" name="Rounded Rectangle 8">
              <a:extLst>
                <a:ext uri="{FF2B5EF4-FFF2-40B4-BE49-F238E27FC236}">
                  <a16:creationId xmlns:a16="http://schemas.microsoft.com/office/drawing/2014/main" xmlns="" id="{B0248BAB-7DB1-44B7-A0AF-595931746878}"/>
                </a:ext>
              </a:extLst>
            </p:cNvPr>
            <p:cNvSpPr/>
            <p:nvPr/>
          </p:nvSpPr>
          <p:spPr>
            <a:xfrm>
              <a:off x="4743593" y="2838771"/>
              <a:ext cx="4095607" cy="1786130"/>
            </a:xfrm>
            <a:prstGeom prst="round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marL="457200" indent="-457200" algn="ctr">
                <a:lnSpc>
                  <a:spcPct val="150000"/>
                </a:lnSpc>
                <a:spcAft>
                  <a:spcPts val="600"/>
                </a:spcAft>
              </a:pPr>
              <a:r>
                <a:rPr lang="en-US" dirty="0">
                  <a:solidFill>
                    <a:schemeClr val="tx1"/>
                  </a:solidFill>
                  <a:latin typeface="Cambria" panose="02040503050406030204" pitchFamily="18" charset="0"/>
                  <a:ea typeface="Cambria" panose="02040503050406030204" pitchFamily="18" charset="0"/>
                  <a:cs typeface="Avenir Book" charset="0"/>
                </a:rPr>
                <a:t>A relationship is an association between two entities.</a:t>
              </a:r>
            </a:p>
            <a:p>
              <a:pPr marL="457200" indent="-457200" algn="ctr">
                <a:lnSpc>
                  <a:spcPct val="150000"/>
                </a:lnSpc>
                <a:spcAft>
                  <a:spcPts val="600"/>
                </a:spcAft>
              </a:pPr>
              <a:r>
                <a:rPr lang="en-US" sz="1600" dirty="0">
                  <a:solidFill>
                    <a:schemeClr val="accent6">
                      <a:lumMod val="75000"/>
                    </a:schemeClr>
                  </a:solidFill>
                  <a:latin typeface="Cambria" panose="02040503050406030204" pitchFamily="18" charset="0"/>
                  <a:ea typeface="Cambria" panose="02040503050406030204" pitchFamily="18" charset="0"/>
                  <a:cs typeface="Avenir Book" charset="0"/>
                </a:rPr>
                <a:t>Example: A customer </a:t>
              </a:r>
              <a:r>
                <a:rPr lang="en-US" sz="1600" u="sng" dirty="0">
                  <a:solidFill>
                    <a:schemeClr val="accent6">
                      <a:lumMod val="75000"/>
                    </a:schemeClr>
                  </a:solidFill>
                  <a:latin typeface="Cambria" panose="02040503050406030204" pitchFamily="18" charset="0"/>
                  <a:ea typeface="Cambria" panose="02040503050406030204" pitchFamily="18" charset="0"/>
                  <a:cs typeface="Avenir Book" charset="0"/>
                </a:rPr>
                <a:t>buys</a:t>
              </a:r>
              <a:r>
                <a:rPr lang="en-US" sz="1600" dirty="0">
                  <a:solidFill>
                    <a:schemeClr val="accent6">
                      <a:lumMod val="75000"/>
                    </a:schemeClr>
                  </a:solidFill>
                  <a:latin typeface="Cambria" panose="02040503050406030204" pitchFamily="18" charset="0"/>
                  <a:ea typeface="Cambria" panose="02040503050406030204" pitchFamily="18" charset="0"/>
                  <a:cs typeface="Avenir Book" charset="0"/>
                </a:rPr>
                <a:t> a product</a:t>
              </a:r>
            </a:p>
            <a:p>
              <a:pPr marL="457200" indent="-457200" algn="ctr">
                <a:lnSpc>
                  <a:spcPct val="150000"/>
                </a:lnSpc>
                <a:spcAft>
                  <a:spcPts val="600"/>
                </a:spcAft>
              </a:pPr>
              <a:endParaRPr lang="en-US" dirty="0">
                <a:solidFill>
                  <a:schemeClr val="tx1"/>
                </a:solidFill>
                <a:latin typeface="Cambria" panose="02040503050406030204" pitchFamily="18" charset="0"/>
                <a:ea typeface="Cambria" panose="02040503050406030204" pitchFamily="18" charset="0"/>
                <a:cs typeface="Avenir Book" charset="0"/>
              </a:endParaRPr>
            </a:p>
          </p:txBody>
        </p:sp>
      </p:grpSp>
    </p:spTree>
    <p:extLst>
      <p:ext uri="{BB962C8B-B14F-4D97-AF65-F5344CB8AC3E}">
        <p14:creationId xmlns:p14="http://schemas.microsoft.com/office/powerpoint/2010/main" val="982486940"/>
      </p:ext>
    </p:extLst>
  </p:cSld>
  <p:clrMapOvr>
    <a:masterClrMapping/>
  </p:clrMapOvr>
  <p:transition>
    <p:wipe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23D941D4-B510-464B-A9E4-6C20E91A2573}"/>
              </a:ext>
            </a:extLst>
          </p:cNvPr>
          <p:cNvSpPr txBox="1">
            <a:spLocks/>
          </p:cNvSpPr>
          <p:nvPr/>
        </p:nvSpPr>
        <p:spPr bwMode="auto">
          <a:xfrm>
            <a:off x="0" y="152400"/>
            <a:ext cx="8229600" cy="755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eaLnBrk="1" hangingPunct="1"/>
            <a:r>
              <a:rPr lang="en-US" altLang="en-US" sz="2400" b="1" dirty="0">
                <a:latin typeface="Cambria" pitchFamily="18" charset="0"/>
              </a:rPr>
              <a:t>Entity Relationship(ER) Diagram</a:t>
            </a:r>
          </a:p>
        </p:txBody>
      </p:sp>
      <p:pic>
        <p:nvPicPr>
          <p:cNvPr id="4" name="Picture 3">
            <a:extLst>
              <a:ext uri="{FF2B5EF4-FFF2-40B4-BE49-F238E27FC236}">
                <a16:creationId xmlns:a16="http://schemas.microsoft.com/office/drawing/2014/main" xmlns="" id="{ABB22A4D-3383-4E28-8EF4-51B9B2126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0700" y="1515391"/>
            <a:ext cx="5562600" cy="3785750"/>
          </a:xfrm>
          <a:prstGeom prst="rect">
            <a:avLst/>
          </a:prstGeom>
        </p:spPr>
      </p:pic>
      <p:sp>
        <p:nvSpPr>
          <p:cNvPr id="5" name="Rectangle 4">
            <a:extLst>
              <a:ext uri="{FF2B5EF4-FFF2-40B4-BE49-F238E27FC236}">
                <a16:creationId xmlns:a16="http://schemas.microsoft.com/office/drawing/2014/main" xmlns="" id="{0BA6C6FA-5684-40AD-88D6-F36123C69B0C}"/>
              </a:ext>
            </a:extLst>
          </p:cNvPr>
          <p:cNvSpPr/>
          <p:nvPr/>
        </p:nvSpPr>
        <p:spPr>
          <a:xfrm>
            <a:off x="457200" y="795038"/>
            <a:ext cx="8382000" cy="646331"/>
          </a:xfrm>
          <a:prstGeom prst="rect">
            <a:avLst/>
          </a:prstGeom>
        </p:spPr>
        <p:txBody>
          <a:bodyPr wrap="square">
            <a:spAutoFit/>
          </a:bodyPr>
          <a:lstStyle/>
          <a:p>
            <a:pPr lvl="0" defTabSz="488950">
              <a:lnSpc>
                <a:spcPct val="90000"/>
              </a:lnSpc>
              <a:spcBef>
                <a:spcPct val="0"/>
              </a:spcBef>
              <a:spcAft>
                <a:spcPct val="35000"/>
              </a:spcAft>
            </a:pPr>
            <a:r>
              <a:rPr lang="en-US" sz="2000" dirty="0">
                <a:latin typeface="Cambria" panose="02040503050406030204" pitchFamily="18" charset="0"/>
                <a:ea typeface="Cambria" panose="02040503050406030204" pitchFamily="18" charset="0"/>
              </a:rPr>
              <a:t>An ER diagram displays the relationships between entities stored in a database.</a:t>
            </a:r>
            <a:endParaRPr lang="en-IN" sz="2000" dirty="0">
              <a:latin typeface="Cambria" panose="02040503050406030204" pitchFamily="18" charset="0"/>
              <a:ea typeface="Cambria" panose="02040503050406030204" pitchFamily="18" charset="0"/>
            </a:endParaRPr>
          </a:p>
        </p:txBody>
      </p:sp>
      <p:sp>
        <p:nvSpPr>
          <p:cNvPr id="10" name="Rectangle 9">
            <a:extLst>
              <a:ext uri="{FF2B5EF4-FFF2-40B4-BE49-F238E27FC236}">
                <a16:creationId xmlns:a16="http://schemas.microsoft.com/office/drawing/2014/main" xmlns="" id="{3649A411-F0EB-440B-9A69-9EAA0030955E}"/>
              </a:ext>
            </a:extLst>
          </p:cNvPr>
          <p:cNvSpPr/>
          <p:nvPr/>
        </p:nvSpPr>
        <p:spPr>
          <a:xfrm>
            <a:off x="510988" y="5559985"/>
            <a:ext cx="7642412" cy="707886"/>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In technical language, we can say an ER diagrams shows the logical structure of a database.</a:t>
            </a:r>
          </a:p>
        </p:txBody>
      </p:sp>
    </p:spTree>
    <p:extLst>
      <p:ext uri="{BB962C8B-B14F-4D97-AF65-F5344CB8AC3E}">
        <p14:creationId xmlns:p14="http://schemas.microsoft.com/office/powerpoint/2010/main" val="67585523"/>
      </p:ext>
    </p:extLst>
  </p:cSld>
  <p:clrMapOvr>
    <a:masterClrMapping/>
  </p:clrMapOvr>
  <p:transition>
    <p:wipe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idx="4294967295"/>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algn="l"/>
            <a:r>
              <a:rPr lang="en-US" sz="2400" b="1" dirty="0">
                <a:solidFill>
                  <a:schemeClr val="tx1"/>
                </a:solidFill>
                <a:latin typeface="Cambria" pitchFamily="18" charset="0"/>
              </a:rPr>
              <a:t>Agenda</a:t>
            </a:r>
          </a:p>
        </p:txBody>
      </p:sp>
      <p:grpSp>
        <p:nvGrpSpPr>
          <p:cNvPr id="8" name="Group 7"/>
          <p:cNvGrpSpPr>
            <a:grpSpLocks/>
          </p:cNvGrpSpPr>
          <p:nvPr>
            <p:custDataLst>
              <p:tags r:id="rId2"/>
            </p:custDataLst>
          </p:nvPr>
        </p:nvGrpSpPr>
        <p:grpSpPr bwMode="auto">
          <a:xfrm>
            <a:off x="457200" y="2127250"/>
            <a:ext cx="2898775" cy="2898775"/>
            <a:chOff x="457200" y="2093913"/>
            <a:chExt cx="2898775" cy="2898775"/>
          </a:xfrm>
        </p:grpSpPr>
        <p:grpSp>
          <p:nvGrpSpPr>
            <p:cNvPr id="91141" name="Group 1"/>
            <p:cNvGrpSpPr>
              <a:grpSpLocks/>
            </p:cNvGrpSpPr>
            <p:nvPr/>
          </p:nvGrpSpPr>
          <p:grpSpPr bwMode="auto">
            <a:xfrm>
              <a:off x="457200" y="2093913"/>
              <a:ext cx="2898775" cy="2898775"/>
              <a:chOff x="457200" y="2093913"/>
              <a:chExt cx="2898775" cy="2898775"/>
            </a:xfrm>
          </p:grpSpPr>
          <p:sp>
            <p:nvSpPr>
              <p:cNvPr id="91146" name="Oval 6"/>
              <p:cNvSpPr>
                <a:spLocks noChangeArrowheads="1"/>
              </p:cNvSpPr>
              <p:nvPr/>
            </p:nvSpPr>
            <p:spPr bwMode="gray">
              <a:xfrm>
                <a:off x="1639888" y="3276600"/>
                <a:ext cx="533400" cy="533400"/>
              </a:xfrm>
              <a:prstGeom prst="ellipse">
                <a:avLst/>
              </a:prstGeom>
              <a:solidFill>
                <a:srgbClr val="035642"/>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lIns="0" tIns="0" rIns="0" bIns="0" anchor="ctr"/>
              <a:lstStyle/>
              <a:p>
                <a:pPr algn="ctr" fontAlgn="base">
                  <a:spcBef>
                    <a:spcPct val="0"/>
                  </a:spcBef>
                  <a:spcAft>
                    <a:spcPct val="20000"/>
                  </a:spcAft>
                  <a:buClr>
                    <a:srgbClr val="000000"/>
                  </a:buClr>
                  <a:buSzPct val="80000"/>
                  <a:buFont typeface="Wingdings" pitchFamily="2" charset="2"/>
                  <a:buNone/>
                </a:pPr>
                <a:endParaRPr lang="de-DE" sz="1400">
                  <a:solidFill>
                    <a:srgbClr val="000000"/>
                  </a:solidFill>
                  <a:latin typeface="Arial" charset="0"/>
                  <a:ea typeface="Arial Unicode MS" pitchFamily="34" charset="-128"/>
                  <a:cs typeface="Arial" charset="0"/>
                </a:endParaRPr>
              </a:p>
            </p:txBody>
          </p:sp>
          <p:sp>
            <p:nvSpPr>
              <p:cNvPr id="91147" name="AutoShape 7"/>
              <p:cNvSpPr>
                <a:spLocks noChangeArrowheads="1"/>
              </p:cNvSpPr>
              <p:nvPr/>
            </p:nvSpPr>
            <p:spPr bwMode="gray">
              <a:xfrm>
                <a:off x="1066800" y="2703513"/>
                <a:ext cx="1679575" cy="16795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4 w 21600"/>
                  <a:gd name="T25" fmla="*/ 3164 h 21600"/>
                  <a:gd name="T26" fmla="*/ 18436 w 21600"/>
                  <a:gd name="T27" fmla="*/ 18436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981" y="10800"/>
                    </a:moveTo>
                    <a:cubicBezTo>
                      <a:pt x="3981" y="14566"/>
                      <a:pt x="7034" y="17619"/>
                      <a:pt x="10800" y="17619"/>
                    </a:cubicBezTo>
                    <a:cubicBezTo>
                      <a:pt x="14566" y="17619"/>
                      <a:pt x="17619" y="14566"/>
                      <a:pt x="17619" y="10800"/>
                    </a:cubicBezTo>
                    <a:cubicBezTo>
                      <a:pt x="17619" y="7034"/>
                      <a:pt x="14566" y="3981"/>
                      <a:pt x="10800" y="3981"/>
                    </a:cubicBezTo>
                    <a:cubicBezTo>
                      <a:pt x="7034" y="3981"/>
                      <a:pt x="3981" y="7034"/>
                      <a:pt x="3981" y="10800"/>
                    </a:cubicBezTo>
                    <a:close/>
                  </a:path>
                </a:pathLst>
              </a:custGeom>
              <a:solidFill>
                <a:srgbClr val="035642"/>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lIns="0" tIns="0" rIns="0" bIns="0" anchor="ctr"/>
              <a:lstStyle/>
              <a:p>
                <a:pPr defTabSz="457200" eaLnBrk="0" fontAlgn="base" hangingPunct="0">
                  <a:spcBef>
                    <a:spcPct val="0"/>
                  </a:spcBef>
                  <a:spcAft>
                    <a:spcPct val="0"/>
                  </a:spcAft>
                  <a:buClr>
                    <a:srgbClr val="000000"/>
                  </a:buClr>
                  <a:buSzPct val="100000"/>
                  <a:buFont typeface="Times New Roman" pitchFamily="18" charset="0"/>
                  <a:buNone/>
                </a:pPr>
                <a:endParaRPr lang="en-US">
                  <a:solidFill>
                    <a:prstClr val="white"/>
                  </a:solidFill>
                  <a:latin typeface="Arial" charset="0"/>
                  <a:ea typeface="Arial Unicode MS" pitchFamily="34" charset="-128"/>
                  <a:cs typeface="Arial Unicode MS" pitchFamily="34" charset="-128"/>
                </a:endParaRPr>
              </a:p>
            </p:txBody>
          </p:sp>
          <p:sp>
            <p:nvSpPr>
              <p:cNvPr id="91148" name="AutoShape 8"/>
              <p:cNvSpPr>
                <a:spLocks noChangeArrowheads="1"/>
              </p:cNvSpPr>
              <p:nvPr/>
            </p:nvSpPr>
            <p:spPr bwMode="gray">
              <a:xfrm>
                <a:off x="457200" y="2093913"/>
                <a:ext cx="2898775" cy="28987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58 w 21600"/>
                  <a:gd name="T25" fmla="*/ 3158 h 21600"/>
                  <a:gd name="T26" fmla="*/ 18442 w 21600"/>
                  <a:gd name="T27" fmla="*/ 1844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426" y="10800"/>
                    </a:moveTo>
                    <a:cubicBezTo>
                      <a:pt x="2426" y="15425"/>
                      <a:pt x="6175" y="19174"/>
                      <a:pt x="10800" y="19174"/>
                    </a:cubicBezTo>
                    <a:cubicBezTo>
                      <a:pt x="15425" y="19174"/>
                      <a:pt x="19174" y="15425"/>
                      <a:pt x="19174" y="10800"/>
                    </a:cubicBezTo>
                    <a:cubicBezTo>
                      <a:pt x="19174" y="6175"/>
                      <a:pt x="15425" y="2426"/>
                      <a:pt x="10800" y="2426"/>
                    </a:cubicBezTo>
                    <a:cubicBezTo>
                      <a:pt x="6175" y="2426"/>
                      <a:pt x="2426" y="6175"/>
                      <a:pt x="2426" y="10800"/>
                    </a:cubicBezTo>
                    <a:close/>
                  </a:path>
                </a:pathLst>
              </a:custGeom>
              <a:solidFill>
                <a:srgbClr val="035642"/>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lIns="0" tIns="0" rIns="0" bIns="0" anchor="ctr"/>
              <a:lstStyle/>
              <a:p>
                <a:pPr defTabSz="457200" eaLnBrk="0" fontAlgn="base" hangingPunct="0">
                  <a:spcBef>
                    <a:spcPct val="0"/>
                  </a:spcBef>
                  <a:spcAft>
                    <a:spcPct val="0"/>
                  </a:spcAft>
                  <a:buClr>
                    <a:srgbClr val="000000"/>
                  </a:buClr>
                  <a:buSzPct val="100000"/>
                  <a:buFont typeface="Times New Roman" pitchFamily="18" charset="0"/>
                  <a:buNone/>
                </a:pPr>
                <a:endParaRPr lang="en-US">
                  <a:solidFill>
                    <a:prstClr val="white"/>
                  </a:solidFill>
                  <a:latin typeface="Arial" charset="0"/>
                  <a:ea typeface="Arial Unicode MS" pitchFamily="34" charset="-128"/>
                  <a:cs typeface="Arial Unicode MS" pitchFamily="34" charset="-128"/>
                </a:endParaRPr>
              </a:p>
            </p:txBody>
          </p:sp>
        </p:grpSp>
        <p:grpSp>
          <p:nvGrpSpPr>
            <p:cNvPr id="91142" name="Group 9"/>
            <p:cNvGrpSpPr>
              <a:grpSpLocks/>
            </p:cNvGrpSpPr>
            <p:nvPr/>
          </p:nvGrpSpPr>
          <p:grpSpPr bwMode="auto">
            <a:xfrm>
              <a:off x="498475" y="2098675"/>
              <a:ext cx="2855913" cy="2886075"/>
              <a:chOff x="339" y="1328"/>
              <a:chExt cx="1799" cy="1818"/>
            </a:xfrm>
          </p:grpSpPr>
          <p:sp>
            <p:nvSpPr>
              <p:cNvPr id="91143" name="AutoShape 10"/>
              <p:cNvSpPr>
                <a:spLocks noChangeArrowheads="1"/>
              </p:cNvSpPr>
              <p:nvPr/>
            </p:nvSpPr>
            <p:spPr bwMode="gray">
              <a:xfrm rot="5400000">
                <a:off x="696" y="1709"/>
                <a:ext cx="1057" cy="10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45 w 21600"/>
                  <a:gd name="T13" fmla="*/ 0 h 21600"/>
                  <a:gd name="T14" fmla="*/ 21355 w 21600"/>
                  <a:gd name="T15" fmla="*/ 9359 h 21600"/>
                </a:gdLst>
                <a:ahLst/>
                <a:cxnLst>
                  <a:cxn ang="T8">
                    <a:pos x="T0" y="T1"/>
                  </a:cxn>
                  <a:cxn ang="T9">
                    <a:pos x="T2" y="T3"/>
                  </a:cxn>
                  <a:cxn ang="T10">
                    <a:pos x="T4" y="T5"/>
                  </a:cxn>
                  <a:cxn ang="T11">
                    <a:pos x="T6" y="T7"/>
                  </a:cxn>
                </a:cxnLst>
                <a:rect l="T12" t="T13" r="T14" b="T15"/>
                <a:pathLst>
                  <a:path w="21600" h="21600">
                    <a:moveTo>
                      <a:pt x="4740" y="7785"/>
                    </a:moveTo>
                    <a:cubicBezTo>
                      <a:pt x="5884" y="5485"/>
                      <a:pt x="8231" y="4031"/>
                      <a:pt x="10800" y="4032"/>
                    </a:cubicBezTo>
                    <a:cubicBezTo>
                      <a:pt x="13368" y="4032"/>
                      <a:pt x="15715" y="5485"/>
                      <a:pt x="16859" y="7785"/>
                    </a:cubicBezTo>
                    <a:lnTo>
                      <a:pt x="20469" y="5989"/>
                    </a:lnTo>
                    <a:cubicBezTo>
                      <a:pt x="18643" y="2319"/>
                      <a:pt x="14898" y="-1"/>
                      <a:pt x="10799" y="0"/>
                    </a:cubicBezTo>
                    <a:cubicBezTo>
                      <a:pt x="6701" y="0"/>
                      <a:pt x="2956" y="2319"/>
                      <a:pt x="1130" y="5989"/>
                    </a:cubicBezTo>
                    <a:lnTo>
                      <a:pt x="4740" y="7785"/>
                    </a:lnTo>
                    <a:close/>
                  </a:path>
                </a:pathLst>
              </a:cu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defTabSz="457200" eaLnBrk="0" fontAlgn="base" hangingPunct="0">
                  <a:spcBef>
                    <a:spcPct val="0"/>
                  </a:spcBef>
                  <a:spcAft>
                    <a:spcPct val="0"/>
                  </a:spcAft>
                  <a:buClr>
                    <a:srgbClr val="000000"/>
                  </a:buClr>
                  <a:buSzPct val="100000"/>
                  <a:buFont typeface="Times New Roman" pitchFamily="18" charset="0"/>
                  <a:buNone/>
                </a:pPr>
                <a:endParaRPr lang="en-US">
                  <a:solidFill>
                    <a:prstClr val="white"/>
                  </a:solidFill>
                  <a:latin typeface="Arial" charset="0"/>
                  <a:ea typeface="Arial Unicode MS" pitchFamily="34" charset="-128"/>
                  <a:cs typeface="Arial Unicode MS" pitchFamily="34" charset="-128"/>
                </a:endParaRPr>
              </a:p>
            </p:txBody>
          </p:sp>
          <p:sp>
            <p:nvSpPr>
              <p:cNvPr id="91144" name="Freeform 11"/>
              <p:cNvSpPr>
                <a:spLocks/>
              </p:cNvSpPr>
              <p:nvPr/>
            </p:nvSpPr>
            <p:spPr bwMode="gray">
              <a:xfrm>
                <a:off x="1221" y="2152"/>
                <a:ext cx="0" cy="174"/>
              </a:xfrm>
              <a:custGeom>
                <a:avLst/>
                <a:gdLst>
                  <a:gd name="T0" fmla="*/ 0 w 208"/>
                  <a:gd name="T1" fmla="*/ 150 h 303"/>
                  <a:gd name="T2" fmla="*/ 76 w 208"/>
                  <a:gd name="T3" fmla="*/ 0 h 303"/>
                  <a:gd name="T4" fmla="*/ 78 w 208"/>
                  <a:gd name="T5" fmla="*/ 303 h 303"/>
                  <a:gd name="T6" fmla="*/ 0 w 208"/>
                  <a:gd name="T7" fmla="*/ 150 h 303"/>
                  <a:gd name="T8" fmla="*/ 0 60000 65536"/>
                  <a:gd name="T9" fmla="*/ 0 60000 65536"/>
                  <a:gd name="T10" fmla="*/ 0 60000 65536"/>
                  <a:gd name="T11" fmla="*/ 0 60000 65536"/>
                  <a:gd name="T12" fmla="*/ 0 w 208"/>
                  <a:gd name="T13" fmla="*/ 0 h 303"/>
                  <a:gd name="T14" fmla="*/ 208 w 208"/>
                  <a:gd name="T15" fmla="*/ 303 h 303"/>
                </a:gdLst>
                <a:ahLst/>
                <a:cxnLst>
                  <a:cxn ang="T8">
                    <a:pos x="T0" y="T1"/>
                  </a:cxn>
                  <a:cxn ang="T9">
                    <a:pos x="T2" y="T3"/>
                  </a:cxn>
                  <a:cxn ang="T10">
                    <a:pos x="T4" y="T5"/>
                  </a:cxn>
                  <a:cxn ang="T11">
                    <a:pos x="T6" y="T7"/>
                  </a:cxn>
                </a:cxnLst>
                <a:rect l="T12" t="T13" r="T14" b="T15"/>
                <a:pathLst>
                  <a:path w="208" h="303">
                    <a:moveTo>
                      <a:pt x="0" y="150"/>
                    </a:moveTo>
                    <a:cubicBezTo>
                      <a:pt x="12" y="122"/>
                      <a:pt x="58" y="37"/>
                      <a:pt x="76" y="0"/>
                    </a:cubicBezTo>
                    <a:cubicBezTo>
                      <a:pt x="205" y="54"/>
                      <a:pt x="208" y="245"/>
                      <a:pt x="78" y="303"/>
                    </a:cubicBezTo>
                    <a:cubicBezTo>
                      <a:pt x="32" y="221"/>
                      <a:pt x="16" y="181"/>
                      <a:pt x="0" y="15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pPr defTabSz="457200" eaLnBrk="0" fontAlgn="base" hangingPunct="0">
                  <a:spcBef>
                    <a:spcPct val="0"/>
                  </a:spcBef>
                  <a:spcAft>
                    <a:spcPct val="0"/>
                  </a:spcAft>
                  <a:buClr>
                    <a:srgbClr val="000000"/>
                  </a:buClr>
                  <a:buSzPct val="100000"/>
                  <a:buFont typeface="Times New Roman" pitchFamily="18" charset="0"/>
                  <a:buNone/>
                </a:pPr>
                <a:endParaRPr lang="en-US">
                  <a:solidFill>
                    <a:prstClr val="white"/>
                  </a:solidFill>
                  <a:latin typeface="Arial" charset="0"/>
                  <a:ea typeface="Arial Unicode MS" pitchFamily="34" charset="-128"/>
                  <a:cs typeface="Arial Unicode MS" pitchFamily="34" charset="-128"/>
                </a:endParaRPr>
              </a:p>
            </p:txBody>
          </p:sp>
          <p:sp>
            <p:nvSpPr>
              <p:cNvPr id="91145" name="AutoShape 12"/>
              <p:cNvSpPr>
                <a:spLocks noChangeArrowheads="1"/>
              </p:cNvSpPr>
              <p:nvPr/>
            </p:nvSpPr>
            <p:spPr bwMode="gray">
              <a:xfrm rot="5400000">
                <a:off x="330" y="1337"/>
                <a:ext cx="1818" cy="179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8 w 21600"/>
                  <a:gd name="T13" fmla="*/ 0 h 21600"/>
                  <a:gd name="T14" fmla="*/ 21362 w 21600"/>
                  <a:gd name="T15" fmla="*/ 9053 h 21600"/>
                </a:gdLst>
                <a:ahLst/>
                <a:cxnLst>
                  <a:cxn ang="T8">
                    <a:pos x="T0" y="T1"/>
                  </a:cxn>
                  <a:cxn ang="T9">
                    <a:pos x="T2" y="T3"/>
                  </a:cxn>
                  <a:cxn ang="T10">
                    <a:pos x="T4" y="T5"/>
                  </a:cxn>
                  <a:cxn ang="T11">
                    <a:pos x="T6" y="T7"/>
                  </a:cxn>
                </a:cxnLst>
                <a:rect l="T12" t="T13" r="T14" b="T15"/>
                <a:pathLst>
                  <a:path w="21600" h="21600">
                    <a:moveTo>
                      <a:pt x="3362" y="7119"/>
                    </a:moveTo>
                    <a:cubicBezTo>
                      <a:pt x="4761" y="4290"/>
                      <a:pt x="7644" y="2500"/>
                      <a:pt x="10800" y="2501"/>
                    </a:cubicBezTo>
                    <a:cubicBezTo>
                      <a:pt x="13955" y="2501"/>
                      <a:pt x="16838" y="4290"/>
                      <a:pt x="18237" y="7119"/>
                    </a:cubicBezTo>
                    <a:lnTo>
                      <a:pt x="20479" y="6009"/>
                    </a:lnTo>
                    <a:cubicBezTo>
                      <a:pt x="18658" y="2329"/>
                      <a:pt x="14906" y="-1"/>
                      <a:pt x="10799" y="0"/>
                    </a:cubicBezTo>
                    <a:cubicBezTo>
                      <a:pt x="6693" y="0"/>
                      <a:pt x="2941" y="2329"/>
                      <a:pt x="1120" y="6009"/>
                    </a:cubicBezTo>
                    <a:lnTo>
                      <a:pt x="3362" y="7119"/>
                    </a:lnTo>
                    <a:close/>
                  </a:path>
                </a:pathLst>
              </a:cu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defTabSz="457200" eaLnBrk="0" fontAlgn="base" hangingPunct="0">
                  <a:spcBef>
                    <a:spcPct val="0"/>
                  </a:spcBef>
                  <a:spcAft>
                    <a:spcPct val="0"/>
                  </a:spcAft>
                  <a:buClr>
                    <a:srgbClr val="000000"/>
                  </a:buClr>
                  <a:buSzPct val="100000"/>
                  <a:buFont typeface="Times New Roman" pitchFamily="18" charset="0"/>
                  <a:buNone/>
                </a:pPr>
                <a:endParaRPr lang="en-US">
                  <a:solidFill>
                    <a:prstClr val="white"/>
                  </a:solidFill>
                  <a:latin typeface="Arial" charset="0"/>
                  <a:ea typeface="Arial Unicode MS" pitchFamily="34" charset="-128"/>
                  <a:cs typeface="Arial Unicode MS" pitchFamily="34" charset="-128"/>
                </a:endParaRPr>
              </a:p>
            </p:txBody>
          </p:sp>
        </p:grpSp>
      </p:grpSp>
      <p:sp>
        <p:nvSpPr>
          <p:cNvPr id="17" name="AutoShape 13"/>
          <p:cNvSpPr>
            <a:spLocks noChangeArrowheads="1"/>
          </p:cNvSpPr>
          <p:nvPr/>
        </p:nvSpPr>
        <p:spPr bwMode="gray">
          <a:xfrm flipH="1">
            <a:off x="1941513" y="1514475"/>
            <a:ext cx="6684962" cy="4124325"/>
          </a:xfrm>
          <a:prstGeom prst="homePlate">
            <a:avLst>
              <a:gd name="adj" fmla="val 25911"/>
            </a:avLst>
          </a:prstGeom>
          <a:solidFill>
            <a:schemeClr val="accent6">
              <a:lumMod val="40000"/>
              <a:lumOff val="60000"/>
              <a:alpha val="33000"/>
            </a:schemeClr>
          </a:solidFill>
          <a:ln w="25400">
            <a:solidFill>
              <a:schemeClr val="accent6">
                <a:lumMod val="75000"/>
              </a:schemeClr>
            </a:solidFill>
            <a:miter lim="800000"/>
            <a:headEnd/>
            <a:tailEnd/>
          </a:ln>
        </p:spPr>
        <p:txBody>
          <a:bodyPr lIns="1080000" tIns="0" rIns="72000" bIns="0" anchor="ctr"/>
          <a:lstStyle/>
          <a:p>
            <a:pPr fontAlgn="base">
              <a:lnSpc>
                <a:spcPct val="90000"/>
              </a:lnSpc>
              <a:spcBef>
                <a:spcPct val="0"/>
              </a:spcBef>
              <a:spcAft>
                <a:spcPct val="0"/>
              </a:spcAft>
              <a:buFont typeface="Wingdings" pitchFamily="2" charset="2"/>
              <a:buNone/>
              <a:defRPr/>
            </a:pPr>
            <a:r>
              <a:rPr lang="en-US" sz="2000" b="1" dirty="0">
                <a:solidFill>
                  <a:srgbClr val="035642"/>
                </a:solidFill>
                <a:latin typeface="Cambria" pitchFamily="18" charset="0"/>
                <a:ea typeface="ＭＳ Ｐゴシック" charset="-128"/>
                <a:cs typeface="Arial" pitchFamily="34" charset="0"/>
              </a:rPr>
              <a:t>In this session, you will learn about:</a:t>
            </a:r>
            <a:r>
              <a:rPr lang="en-US" sz="2000" dirty="0">
                <a:solidFill>
                  <a:srgbClr val="035642"/>
                </a:solidFill>
                <a:latin typeface="Cambria" pitchFamily="18" charset="0"/>
                <a:ea typeface="ＭＳ Ｐゴシック" charset="-128"/>
                <a:cs typeface="Arial" pitchFamily="34" charset="0"/>
              </a:rPr>
              <a:t> </a:t>
            </a:r>
          </a:p>
          <a:p>
            <a:pPr fontAlgn="base">
              <a:lnSpc>
                <a:spcPct val="90000"/>
              </a:lnSpc>
              <a:spcBef>
                <a:spcPct val="0"/>
              </a:spcBef>
              <a:spcAft>
                <a:spcPct val="0"/>
              </a:spcAft>
              <a:buFont typeface="Wingdings" pitchFamily="2" charset="2"/>
              <a:buNone/>
              <a:defRPr/>
            </a:pPr>
            <a:endParaRPr lang="en-US" sz="2000" dirty="0">
              <a:solidFill>
                <a:srgbClr val="035642"/>
              </a:solidFill>
              <a:latin typeface="Cambria" pitchFamily="18" charset="0"/>
              <a:ea typeface="ＭＳ Ｐゴシック" charset="-128"/>
              <a:cs typeface="Arial" pitchFamily="34" charset="0"/>
            </a:endParaRPr>
          </a:p>
          <a:p>
            <a:pPr marL="457200" indent="-347663" fontAlgn="base">
              <a:lnSpc>
                <a:spcPct val="110000"/>
              </a:lnSpc>
              <a:spcBef>
                <a:spcPct val="0"/>
              </a:spcBef>
              <a:spcAft>
                <a:spcPct val="0"/>
              </a:spcAft>
              <a:buFont typeface="Arial" pitchFamily="34" charset="0"/>
              <a:buChar char="•"/>
              <a:defRPr/>
            </a:pPr>
            <a:r>
              <a:rPr lang="en-US" sz="2000" dirty="0" smtClean="0">
                <a:solidFill>
                  <a:srgbClr val="035642"/>
                </a:solidFill>
                <a:latin typeface="Cambria" pitchFamily="18" charset="0"/>
                <a:ea typeface="ＭＳ Ｐゴシック" charset="-128"/>
                <a:cs typeface="Arial" pitchFamily="34" charset="0"/>
              </a:rPr>
              <a:t>Introduction to SQL</a:t>
            </a:r>
            <a:endParaRPr lang="en-US" sz="2000" dirty="0">
              <a:solidFill>
                <a:srgbClr val="035642"/>
              </a:solidFill>
              <a:latin typeface="Cambria" pitchFamily="18" charset="0"/>
              <a:ea typeface="ＭＳ Ｐゴシック" charset="-128"/>
              <a:cs typeface="Arial" pitchFamily="34" charset="0"/>
            </a:endParaRPr>
          </a:p>
          <a:p>
            <a:pPr marL="457200" indent="-347663" fontAlgn="base">
              <a:lnSpc>
                <a:spcPct val="110000"/>
              </a:lnSpc>
              <a:spcBef>
                <a:spcPct val="0"/>
              </a:spcBef>
              <a:spcAft>
                <a:spcPct val="0"/>
              </a:spcAft>
              <a:buFont typeface="Arial" pitchFamily="34" charset="0"/>
              <a:buChar char="•"/>
              <a:defRPr/>
            </a:pPr>
            <a:r>
              <a:rPr lang="en-US" sz="2000" dirty="0">
                <a:solidFill>
                  <a:srgbClr val="035642"/>
                </a:solidFill>
                <a:latin typeface="Cambria" pitchFamily="18" charset="0"/>
                <a:ea typeface="ＭＳ Ｐゴシック" charset="-128"/>
                <a:cs typeface="Arial" pitchFamily="34" charset="0"/>
              </a:rPr>
              <a:t>Data Definition </a:t>
            </a:r>
            <a:r>
              <a:rPr lang="en-US" sz="2000" dirty="0" smtClean="0">
                <a:solidFill>
                  <a:srgbClr val="035642"/>
                </a:solidFill>
                <a:latin typeface="Cambria" pitchFamily="18" charset="0"/>
                <a:ea typeface="ＭＳ Ｐゴシック" charset="-128"/>
                <a:cs typeface="Arial" pitchFamily="34" charset="0"/>
              </a:rPr>
              <a:t>Language </a:t>
            </a:r>
            <a:r>
              <a:rPr lang="en-US" sz="2000" dirty="0">
                <a:solidFill>
                  <a:srgbClr val="035642"/>
                </a:solidFill>
                <a:latin typeface="Cambria" pitchFamily="18" charset="0"/>
                <a:ea typeface="ＭＳ Ｐゴシック" charset="-128"/>
                <a:cs typeface="Arial" pitchFamily="34" charset="0"/>
              </a:rPr>
              <a:t>Statements</a:t>
            </a:r>
          </a:p>
          <a:p>
            <a:pPr marL="457200" indent="-347663" fontAlgn="base">
              <a:lnSpc>
                <a:spcPct val="110000"/>
              </a:lnSpc>
              <a:spcBef>
                <a:spcPct val="0"/>
              </a:spcBef>
              <a:spcAft>
                <a:spcPct val="0"/>
              </a:spcAft>
              <a:buFont typeface="Arial" pitchFamily="34" charset="0"/>
              <a:buChar char="•"/>
              <a:defRPr/>
            </a:pPr>
            <a:r>
              <a:rPr lang="en-US" sz="2000" dirty="0">
                <a:solidFill>
                  <a:srgbClr val="035642"/>
                </a:solidFill>
                <a:latin typeface="Cambria" pitchFamily="18" charset="0"/>
                <a:ea typeface="ＭＳ Ｐゴシック" charset="-128"/>
                <a:cs typeface="Arial" pitchFamily="34" charset="0"/>
              </a:rPr>
              <a:t>Data Manipulation Language </a:t>
            </a:r>
            <a:r>
              <a:rPr lang="en-US" sz="2000" dirty="0" smtClean="0">
                <a:solidFill>
                  <a:srgbClr val="035642"/>
                </a:solidFill>
                <a:latin typeface="Cambria" pitchFamily="18" charset="0"/>
                <a:ea typeface="ＭＳ Ｐゴシック" charset="-128"/>
                <a:cs typeface="Arial" pitchFamily="34" charset="0"/>
              </a:rPr>
              <a:t>Statements</a:t>
            </a:r>
          </a:p>
          <a:p>
            <a:pPr marL="457200" indent="-347663" fontAlgn="base">
              <a:lnSpc>
                <a:spcPct val="110000"/>
              </a:lnSpc>
              <a:spcBef>
                <a:spcPct val="0"/>
              </a:spcBef>
              <a:spcAft>
                <a:spcPct val="0"/>
              </a:spcAft>
              <a:buFont typeface="Arial" pitchFamily="34" charset="0"/>
              <a:buChar char="•"/>
              <a:defRPr/>
            </a:pPr>
            <a:r>
              <a:rPr lang="en-US" sz="2000" dirty="0">
                <a:solidFill>
                  <a:srgbClr val="035642"/>
                </a:solidFill>
                <a:latin typeface="Cambria" pitchFamily="18" charset="0"/>
                <a:ea typeface="ＭＳ Ｐゴシック" charset="-128"/>
                <a:cs typeface="Arial" pitchFamily="34" charset="0"/>
              </a:rPr>
              <a:t>Data Query Language Statements </a:t>
            </a:r>
          </a:p>
          <a:p>
            <a:pPr marL="457200" indent="-347663" fontAlgn="base">
              <a:lnSpc>
                <a:spcPct val="110000"/>
              </a:lnSpc>
              <a:spcBef>
                <a:spcPct val="0"/>
              </a:spcBef>
              <a:spcAft>
                <a:spcPct val="0"/>
              </a:spcAft>
              <a:buFont typeface="Arial" pitchFamily="34" charset="0"/>
              <a:buChar char="•"/>
              <a:defRPr/>
            </a:pPr>
            <a:r>
              <a:rPr lang="en-US" sz="2000" dirty="0">
                <a:solidFill>
                  <a:srgbClr val="035642"/>
                </a:solidFill>
                <a:latin typeface="Cambria" pitchFamily="18" charset="0"/>
                <a:ea typeface="ＭＳ Ｐゴシック" charset="-128"/>
                <a:cs typeface="Arial" pitchFamily="34" charset="0"/>
              </a:rPr>
              <a:t>Aggregate </a:t>
            </a:r>
            <a:r>
              <a:rPr lang="en-US" sz="2000" dirty="0" smtClean="0">
                <a:solidFill>
                  <a:srgbClr val="035642"/>
                </a:solidFill>
                <a:latin typeface="Cambria" pitchFamily="18" charset="0"/>
                <a:ea typeface="ＭＳ Ｐゴシック" charset="-128"/>
                <a:cs typeface="Arial" pitchFamily="34" charset="0"/>
              </a:rPr>
              <a:t>Functions</a:t>
            </a:r>
            <a:endParaRPr lang="en-US" sz="2000" dirty="0">
              <a:solidFill>
                <a:srgbClr val="035642"/>
              </a:solidFill>
              <a:latin typeface="Cambria" pitchFamily="18" charset="0"/>
              <a:ea typeface="ＭＳ Ｐゴシック" charset="-128"/>
              <a:cs typeface="Arial" pitchFamily="34" charset="0"/>
            </a:endParaRPr>
          </a:p>
          <a:p>
            <a:pPr marL="109537" fontAlgn="base">
              <a:lnSpc>
                <a:spcPct val="110000"/>
              </a:lnSpc>
              <a:spcBef>
                <a:spcPct val="0"/>
              </a:spcBef>
              <a:spcAft>
                <a:spcPct val="0"/>
              </a:spcAft>
              <a:defRPr/>
            </a:pPr>
            <a:endParaRPr lang="en-US" sz="2000" dirty="0">
              <a:solidFill>
                <a:srgbClr val="035642"/>
              </a:solidFill>
              <a:latin typeface="Cambria" pitchFamily="18" charset="0"/>
              <a:ea typeface="ＭＳ Ｐゴシック" charset="-128"/>
              <a:cs typeface="Arial" pitchFamily="34" charset="0"/>
            </a:endParaRPr>
          </a:p>
        </p:txBody>
      </p:sp>
    </p:spTree>
    <p:custDataLst>
      <p:tags r:id="rId1"/>
    </p:custDataLst>
    <p:extLst>
      <p:ext uri="{BB962C8B-B14F-4D97-AF65-F5344CB8AC3E}">
        <p14:creationId xmlns:p14="http://schemas.microsoft.com/office/powerpoint/2010/main" val="39336979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par>
                          <p:cTn id="14" fill="hold" nodeType="afterGroup">
                            <p:stCondLst>
                              <p:cond delay="1000"/>
                            </p:stCondLst>
                            <p:childTnLst>
                              <p:par>
                                <p:cTn id="15" presetID="10" presetClass="entr" presetSubtype="0" fill="hold" nodeType="after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fade">
                                      <p:cBhvr>
                                        <p:cTn id="17" dur="500"/>
                                        <p:tgtEl>
                                          <p:spTgt spid="17">
                                            <p:txEl>
                                              <p:pRg st="0" end="0"/>
                                            </p:txEl>
                                          </p:spTgt>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17">
                                            <p:txEl>
                                              <p:pRg st="2" end="2"/>
                                            </p:txEl>
                                          </p:spTgt>
                                        </p:tgtEl>
                                        <p:attrNameLst>
                                          <p:attrName>style.visibility</p:attrName>
                                        </p:attrNameLst>
                                      </p:cBhvr>
                                      <p:to>
                                        <p:strVal val="visible"/>
                                      </p:to>
                                    </p:set>
                                    <p:animEffect transition="in" filter="fade">
                                      <p:cBhvr>
                                        <p:cTn id="21" dur="500"/>
                                        <p:tgtEl>
                                          <p:spTgt spid="17">
                                            <p:txEl>
                                              <p:pRg st="2" end="2"/>
                                            </p:txEl>
                                          </p:spTgt>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17">
                                            <p:txEl>
                                              <p:pRg st="3" end="3"/>
                                            </p:txEl>
                                          </p:spTgt>
                                        </p:tgtEl>
                                        <p:attrNameLst>
                                          <p:attrName>style.visibility</p:attrName>
                                        </p:attrNameLst>
                                      </p:cBhvr>
                                      <p:to>
                                        <p:strVal val="visible"/>
                                      </p:to>
                                    </p:set>
                                    <p:animEffect transition="in" filter="fade">
                                      <p:cBhvr>
                                        <p:cTn id="25" dur="500"/>
                                        <p:tgtEl>
                                          <p:spTgt spid="17">
                                            <p:txEl>
                                              <p:pRg st="3" end="3"/>
                                            </p:txEl>
                                          </p:spTgt>
                                        </p:tgtEl>
                                      </p:cBhvr>
                                    </p:animEffect>
                                  </p:childTnLst>
                                </p:cTn>
                              </p:par>
                            </p:childTnLst>
                          </p:cTn>
                        </p:par>
                        <p:par>
                          <p:cTn id="26" fill="hold">
                            <p:stCondLst>
                              <p:cond delay="2500"/>
                            </p:stCondLst>
                            <p:childTnLst>
                              <p:par>
                                <p:cTn id="27" presetID="10" presetClass="entr" presetSubtype="0" fill="hold" nodeType="afterEffect">
                                  <p:stCondLst>
                                    <p:cond delay="0"/>
                                  </p:stCondLst>
                                  <p:childTnLst>
                                    <p:set>
                                      <p:cBhvr>
                                        <p:cTn id="28" dur="1" fill="hold">
                                          <p:stCondLst>
                                            <p:cond delay="0"/>
                                          </p:stCondLst>
                                        </p:cTn>
                                        <p:tgtEl>
                                          <p:spTgt spid="17">
                                            <p:txEl>
                                              <p:pRg st="4" end="4"/>
                                            </p:txEl>
                                          </p:spTgt>
                                        </p:tgtEl>
                                        <p:attrNameLst>
                                          <p:attrName>style.visibility</p:attrName>
                                        </p:attrNameLst>
                                      </p:cBhvr>
                                      <p:to>
                                        <p:strVal val="visible"/>
                                      </p:to>
                                    </p:set>
                                    <p:animEffect transition="in" filter="fade">
                                      <p:cBhvr>
                                        <p:cTn id="29" dur="500"/>
                                        <p:tgtEl>
                                          <p:spTgt spid="17">
                                            <p:txEl>
                                              <p:pRg st="4" end="4"/>
                                            </p:txEl>
                                          </p:spTgt>
                                        </p:tgtEl>
                                      </p:cBhvr>
                                    </p:animEffect>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17">
                                            <p:txEl>
                                              <p:pRg st="5" end="5"/>
                                            </p:txEl>
                                          </p:spTgt>
                                        </p:tgtEl>
                                        <p:attrNameLst>
                                          <p:attrName>style.visibility</p:attrName>
                                        </p:attrNameLst>
                                      </p:cBhvr>
                                      <p:to>
                                        <p:strVal val="visible"/>
                                      </p:to>
                                    </p:set>
                                    <p:animEffect transition="in" filter="fade">
                                      <p:cBhvr>
                                        <p:cTn id="33" dur="500"/>
                                        <p:tgtEl>
                                          <p:spTgt spid="17">
                                            <p:txEl>
                                              <p:pRg st="5" end="5"/>
                                            </p:txEl>
                                          </p:spTgt>
                                        </p:tgtEl>
                                      </p:cBhvr>
                                    </p:animEffect>
                                  </p:childTnLst>
                                </p:cTn>
                              </p:par>
                            </p:childTnLst>
                          </p:cTn>
                        </p:par>
                        <p:par>
                          <p:cTn id="34" fill="hold">
                            <p:stCondLst>
                              <p:cond delay="3500"/>
                            </p:stCondLst>
                            <p:childTnLst>
                              <p:par>
                                <p:cTn id="35" presetID="10" presetClass="entr" presetSubtype="0" fill="hold" nodeType="afterEffect">
                                  <p:stCondLst>
                                    <p:cond delay="0"/>
                                  </p:stCondLst>
                                  <p:childTnLst>
                                    <p:set>
                                      <p:cBhvr>
                                        <p:cTn id="36" dur="1" fill="hold">
                                          <p:stCondLst>
                                            <p:cond delay="0"/>
                                          </p:stCondLst>
                                        </p:cTn>
                                        <p:tgtEl>
                                          <p:spTgt spid="17">
                                            <p:txEl>
                                              <p:pRg st="6" end="6"/>
                                            </p:txEl>
                                          </p:spTgt>
                                        </p:tgtEl>
                                        <p:attrNameLst>
                                          <p:attrName>style.visibility</p:attrName>
                                        </p:attrNameLst>
                                      </p:cBhvr>
                                      <p:to>
                                        <p:strVal val="visible"/>
                                      </p:to>
                                    </p:set>
                                    <p:animEffect transition="in" filter="fade">
                                      <p:cBhvr>
                                        <p:cTn id="37" dur="500"/>
                                        <p:tgtEl>
                                          <p:spTgt spid="1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6">
            <a:extLst>
              <a:ext uri="{FF2B5EF4-FFF2-40B4-BE49-F238E27FC236}">
                <a16:creationId xmlns:a16="http://schemas.microsoft.com/office/drawing/2014/main" xmlns="" id="{4452ED9F-4BE4-48A2-AD7F-74F0A4C1046A}"/>
              </a:ext>
            </a:extLst>
          </p:cNvPr>
          <p:cNvSpPr/>
          <p:nvPr/>
        </p:nvSpPr>
        <p:spPr>
          <a:xfrm>
            <a:off x="762000" y="1143000"/>
            <a:ext cx="7620000" cy="45720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latin typeface="Cambria"/>
            </a:endParaRPr>
          </a:p>
        </p:txBody>
      </p:sp>
      <p:sp>
        <p:nvSpPr>
          <p:cNvPr id="7" name="Title 1">
            <a:extLst>
              <a:ext uri="{FF2B5EF4-FFF2-40B4-BE49-F238E27FC236}">
                <a16:creationId xmlns:a16="http://schemas.microsoft.com/office/drawing/2014/main" xmlns="" id="{599DA312-D8B6-4CC6-9F66-E9332B92E4AE}"/>
              </a:ext>
            </a:extLst>
          </p:cNvPr>
          <p:cNvSpPr txBox="1">
            <a:spLocks/>
          </p:cNvSpPr>
          <p:nvPr/>
        </p:nvSpPr>
        <p:spPr bwMode="auto">
          <a:xfrm>
            <a:off x="0" y="152400"/>
            <a:ext cx="8229600" cy="755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eaLnBrk="1" hangingPunct="1"/>
            <a:r>
              <a:rPr lang="en-US" altLang="en-US" sz="2400" b="1" dirty="0">
                <a:latin typeface="Cambria" pitchFamily="18" charset="0"/>
              </a:rPr>
              <a:t>Why use ER diagram?</a:t>
            </a:r>
          </a:p>
        </p:txBody>
      </p:sp>
      <p:sp>
        <p:nvSpPr>
          <p:cNvPr id="5" name="Rectangle 4">
            <a:extLst>
              <a:ext uri="{FF2B5EF4-FFF2-40B4-BE49-F238E27FC236}">
                <a16:creationId xmlns:a16="http://schemas.microsoft.com/office/drawing/2014/main" xmlns="" id="{4052041D-4ACF-465C-8389-400A83441707}"/>
              </a:ext>
            </a:extLst>
          </p:cNvPr>
          <p:cNvSpPr/>
          <p:nvPr/>
        </p:nvSpPr>
        <p:spPr>
          <a:xfrm>
            <a:off x="876300" y="1767007"/>
            <a:ext cx="7391400" cy="3323987"/>
          </a:xfrm>
          <a:prstGeom prst="rect">
            <a:avLst/>
          </a:prstGeom>
        </p:spPr>
        <p:txBody>
          <a:bodyPr wrap="square">
            <a:spAutoFit/>
          </a:bodyPr>
          <a:lstStyle/>
          <a:p>
            <a:pPr marL="114300">
              <a:lnSpc>
                <a:spcPct val="150000"/>
              </a:lnSpc>
              <a:buClr>
                <a:srgbClr val="666666"/>
              </a:buClr>
              <a:buSzPts val="1800"/>
            </a:pPr>
            <a:r>
              <a:rPr lang="en-US" sz="2000" dirty="0">
                <a:latin typeface="Cambria" panose="02040503050406030204" pitchFamily="18" charset="0"/>
                <a:ea typeface="Cambria" panose="02040503050406030204" pitchFamily="18" charset="0"/>
                <a:cs typeface="Avenir"/>
                <a:sym typeface="Avenir"/>
              </a:rPr>
              <a:t>ER diagram helps you to: </a:t>
            </a:r>
            <a:endParaRPr lang="en-US" sz="2000" dirty="0" smtClean="0">
              <a:latin typeface="Cambria" panose="02040503050406030204" pitchFamily="18" charset="0"/>
              <a:ea typeface="Cambria" panose="02040503050406030204" pitchFamily="18" charset="0"/>
              <a:cs typeface="Avenir"/>
              <a:sym typeface="Avenir"/>
            </a:endParaRPr>
          </a:p>
          <a:p>
            <a:pPr marL="457200" lvl="0" indent="-342900">
              <a:lnSpc>
                <a:spcPct val="150000"/>
              </a:lnSpc>
              <a:buClr>
                <a:srgbClr val="666666"/>
              </a:buClr>
              <a:buSzPts val="1800"/>
              <a:buFont typeface="Arial" panose="020B0604020202020204" pitchFamily="34" charset="0"/>
              <a:buChar char="•"/>
            </a:pPr>
            <a:r>
              <a:rPr lang="en-US" sz="2000" dirty="0" smtClean="0">
                <a:latin typeface="Cambria" panose="02040503050406030204" pitchFamily="18" charset="0"/>
                <a:ea typeface="Cambria" panose="02040503050406030204" pitchFamily="18" charset="0"/>
                <a:cs typeface="Avenir"/>
                <a:sym typeface="Avenir"/>
              </a:rPr>
              <a:t>define </a:t>
            </a:r>
            <a:r>
              <a:rPr lang="en-US" sz="2000" dirty="0">
                <a:latin typeface="Cambria" panose="02040503050406030204" pitchFamily="18" charset="0"/>
                <a:ea typeface="Cambria" panose="02040503050406030204" pitchFamily="18" charset="0"/>
                <a:cs typeface="Avenir"/>
                <a:sym typeface="Avenir"/>
              </a:rPr>
              <a:t>the entities &amp; their relationships</a:t>
            </a:r>
          </a:p>
          <a:p>
            <a:pPr marL="457200" lvl="0" indent="-342900">
              <a:lnSpc>
                <a:spcPct val="150000"/>
              </a:lnSpc>
              <a:buClr>
                <a:srgbClr val="666666"/>
              </a:buClr>
              <a:buSzPts val="1800"/>
              <a:buFont typeface="Arial" panose="020B0604020202020204" pitchFamily="34" charset="0"/>
              <a:buChar char="•"/>
            </a:pPr>
            <a:r>
              <a:rPr lang="en-US" sz="2000" dirty="0">
                <a:latin typeface="Cambria" panose="02040503050406030204" pitchFamily="18" charset="0"/>
                <a:ea typeface="Cambria" panose="02040503050406030204" pitchFamily="18" charset="0"/>
                <a:cs typeface="Avenir"/>
                <a:sym typeface="Avenir"/>
              </a:rPr>
              <a:t>define the attributes of each entity</a:t>
            </a:r>
          </a:p>
          <a:p>
            <a:pPr marL="457200" lvl="0" indent="-342900">
              <a:lnSpc>
                <a:spcPct val="150000"/>
              </a:lnSpc>
              <a:buClr>
                <a:srgbClr val="666666"/>
              </a:buClr>
              <a:buSzPts val="1800"/>
              <a:buFont typeface="Arial" panose="020B0604020202020204" pitchFamily="34" charset="0"/>
              <a:buChar char="•"/>
            </a:pPr>
            <a:r>
              <a:rPr lang="en-US" sz="2000" dirty="0">
                <a:latin typeface="Cambria" panose="02040503050406030204" pitchFamily="18" charset="0"/>
                <a:ea typeface="Cambria" panose="02040503050406030204" pitchFamily="18" charset="0"/>
                <a:cs typeface="Avenir"/>
                <a:sym typeface="Avenir"/>
              </a:rPr>
              <a:t>provide a complete preview of the logical structure of your database</a:t>
            </a:r>
          </a:p>
          <a:p>
            <a:pPr marL="457200" lvl="0" indent="-342900">
              <a:lnSpc>
                <a:spcPct val="150000"/>
              </a:lnSpc>
              <a:buClr>
                <a:srgbClr val="666666"/>
              </a:buClr>
              <a:buSzPts val="1800"/>
              <a:buFont typeface="Arial" panose="020B0604020202020204" pitchFamily="34" charset="0"/>
              <a:buChar char="•"/>
            </a:pPr>
            <a:r>
              <a:rPr lang="en-US" sz="2000" dirty="0">
                <a:latin typeface="Cambria" panose="02040503050406030204" pitchFamily="18" charset="0"/>
                <a:ea typeface="Cambria" panose="02040503050406030204" pitchFamily="18" charset="0"/>
                <a:cs typeface="Avenir"/>
                <a:sym typeface="Avenir"/>
              </a:rPr>
              <a:t>gain a better understanding of the information contained in a database</a:t>
            </a:r>
          </a:p>
        </p:txBody>
      </p:sp>
    </p:spTree>
    <p:custDataLst>
      <p:tags r:id="rId1"/>
    </p:custDataLst>
    <p:extLst>
      <p:ext uri="{BB962C8B-B14F-4D97-AF65-F5344CB8AC3E}">
        <p14:creationId xmlns:p14="http://schemas.microsoft.com/office/powerpoint/2010/main" val="381519320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B3FFD90A-CB35-4A7F-8281-8F9895D06C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901233"/>
            <a:ext cx="5478065" cy="2929519"/>
          </a:xfrm>
        </p:spPr>
      </p:pic>
      <p:sp>
        <p:nvSpPr>
          <p:cNvPr id="3" name="Title 1">
            <a:extLst>
              <a:ext uri="{FF2B5EF4-FFF2-40B4-BE49-F238E27FC236}">
                <a16:creationId xmlns:a16="http://schemas.microsoft.com/office/drawing/2014/main" xmlns="" id="{53A6BA07-0399-4EA5-8E18-E88470CCD4DC}"/>
              </a:ext>
            </a:extLst>
          </p:cNvPr>
          <p:cNvSpPr txBox="1">
            <a:spLocks/>
          </p:cNvSpPr>
          <p:nvPr/>
        </p:nvSpPr>
        <p:spPr bwMode="auto">
          <a:xfrm>
            <a:off x="0" y="152400"/>
            <a:ext cx="8229600" cy="755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eaLnBrk="1" hangingPunct="1"/>
            <a:r>
              <a:rPr lang="en-US" altLang="en-US" sz="2400" b="1" dirty="0">
                <a:latin typeface="Cambria" pitchFamily="18" charset="0"/>
              </a:rPr>
              <a:t>Table in Database</a:t>
            </a:r>
          </a:p>
        </p:txBody>
      </p:sp>
      <p:sp>
        <p:nvSpPr>
          <p:cNvPr id="6" name="Rounded Rectangle 6">
            <a:extLst>
              <a:ext uri="{FF2B5EF4-FFF2-40B4-BE49-F238E27FC236}">
                <a16:creationId xmlns:a16="http://schemas.microsoft.com/office/drawing/2014/main" xmlns="" id="{6FFF4A36-979F-4321-B4E5-03DCFB140303}"/>
              </a:ext>
            </a:extLst>
          </p:cNvPr>
          <p:cNvSpPr/>
          <p:nvPr/>
        </p:nvSpPr>
        <p:spPr>
          <a:xfrm>
            <a:off x="762000" y="3962400"/>
            <a:ext cx="7620000" cy="22098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latin typeface="Cambria"/>
            </a:endParaRPr>
          </a:p>
        </p:txBody>
      </p:sp>
      <p:sp>
        <p:nvSpPr>
          <p:cNvPr id="2" name="Rectangle 1">
            <a:extLst>
              <a:ext uri="{FF2B5EF4-FFF2-40B4-BE49-F238E27FC236}">
                <a16:creationId xmlns:a16="http://schemas.microsoft.com/office/drawing/2014/main" xmlns="" id="{7E79946A-102D-4B78-A52F-479837A56A62}"/>
              </a:ext>
            </a:extLst>
          </p:cNvPr>
          <p:cNvSpPr/>
          <p:nvPr/>
        </p:nvSpPr>
        <p:spPr>
          <a:xfrm>
            <a:off x="1142999" y="3962400"/>
            <a:ext cx="6858000" cy="2112758"/>
          </a:xfrm>
          <a:prstGeom prst="rect">
            <a:avLst/>
          </a:prstGeom>
        </p:spPr>
        <p:txBody>
          <a:bodyPr wrap="square">
            <a:spAutoFit/>
          </a:bodyPr>
          <a:lstStyle/>
          <a:p>
            <a:pPr marL="285750" lvl="0" indent="-285750">
              <a:lnSpc>
                <a:spcPct val="17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Avenir"/>
                <a:sym typeface="Avenir"/>
              </a:rPr>
              <a:t>There can be one or more tables in a database</a:t>
            </a:r>
          </a:p>
          <a:p>
            <a:pPr marL="342900" lvl="0" indent="-342900">
              <a:lnSpc>
                <a:spcPct val="17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Avenir"/>
                <a:sym typeface="Avenir"/>
              </a:rPr>
              <a:t>It is where all the data is stored</a:t>
            </a:r>
          </a:p>
          <a:p>
            <a:pPr marL="342900" lvl="0" indent="-342900">
              <a:lnSpc>
                <a:spcPct val="17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Avenir"/>
                <a:sym typeface="Avenir"/>
              </a:rPr>
              <a:t>It consists of rows &amp; columns</a:t>
            </a:r>
          </a:p>
          <a:p>
            <a:pPr marL="342900" lvl="0" indent="-342900">
              <a:lnSpc>
                <a:spcPct val="17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Avenir"/>
                <a:sym typeface="Avenir"/>
              </a:rPr>
              <a:t>Columns represents attributes of the entity</a:t>
            </a:r>
          </a:p>
        </p:txBody>
      </p:sp>
      <p:pic>
        <p:nvPicPr>
          <p:cNvPr id="8" name="Google Shape;275;p52">
            <a:extLst>
              <a:ext uri="{FF2B5EF4-FFF2-40B4-BE49-F238E27FC236}">
                <a16:creationId xmlns:a16="http://schemas.microsoft.com/office/drawing/2014/main" xmlns="" id="{96955C67-72D9-4A60-9536-39A8B1EDF9D1}"/>
              </a:ext>
            </a:extLst>
          </p:cNvPr>
          <p:cNvPicPr preferRelativeResize="0"/>
          <p:nvPr/>
        </p:nvPicPr>
        <p:blipFill rotWithShape="1">
          <a:blip r:embed="rId3">
            <a:alphaModFix/>
          </a:blip>
          <a:srcRect b="51746"/>
          <a:stretch/>
        </p:blipFill>
        <p:spPr>
          <a:xfrm>
            <a:off x="2709151" y="2811802"/>
            <a:ext cx="3920249" cy="921998"/>
          </a:xfrm>
          <a:prstGeom prst="rect">
            <a:avLst/>
          </a:prstGeom>
          <a:noFill/>
          <a:ln w="9525" cap="flat" cmpd="sng">
            <a:solidFill>
              <a:schemeClr val="dk2"/>
            </a:solidFill>
            <a:prstDash val="solid"/>
            <a:round/>
            <a:headEnd type="none" w="sm" len="sm"/>
            <a:tailEnd type="none" w="sm" len="sm"/>
          </a:ln>
        </p:spPr>
      </p:pic>
    </p:spTree>
    <p:extLst>
      <p:ext uri="{BB962C8B-B14F-4D97-AF65-F5344CB8AC3E}">
        <p14:creationId xmlns:p14="http://schemas.microsoft.com/office/powerpoint/2010/main" val="827672253"/>
      </p:ext>
    </p:extLst>
  </p:cSld>
  <p:clrMapOvr>
    <a:masterClrMapping/>
  </p:clrMapOvr>
  <p:transition>
    <p:wipe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53A6BA07-0399-4EA5-8E18-E88470CCD4DC}"/>
              </a:ext>
            </a:extLst>
          </p:cNvPr>
          <p:cNvSpPr txBox="1">
            <a:spLocks/>
          </p:cNvSpPr>
          <p:nvPr/>
        </p:nvSpPr>
        <p:spPr bwMode="auto">
          <a:xfrm>
            <a:off x="0" y="152400"/>
            <a:ext cx="8229600" cy="755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eaLnBrk="1" hangingPunct="1"/>
            <a:r>
              <a:rPr lang="en-US" altLang="en-US" sz="2400" b="1" dirty="0">
                <a:latin typeface="Cambria" pitchFamily="18" charset="0"/>
              </a:rPr>
              <a:t>Table Records</a:t>
            </a:r>
          </a:p>
        </p:txBody>
      </p:sp>
      <p:sp>
        <p:nvSpPr>
          <p:cNvPr id="6" name="Rounded Rectangle 6">
            <a:extLst>
              <a:ext uri="{FF2B5EF4-FFF2-40B4-BE49-F238E27FC236}">
                <a16:creationId xmlns:a16="http://schemas.microsoft.com/office/drawing/2014/main" xmlns="" id="{6FFF4A36-979F-4321-B4E5-03DCFB140303}"/>
              </a:ext>
            </a:extLst>
          </p:cNvPr>
          <p:cNvSpPr/>
          <p:nvPr/>
        </p:nvSpPr>
        <p:spPr>
          <a:xfrm>
            <a:off x="761999" y="3962400"/>
            <a:ext cx="7620000" cy="22098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latin typeface="Cambria"/>
            </a:endParaRPr>
          </a:p>
        </p:txBody>
      </p:sp>
      <p:sp>
        <p:nvSpPr>
          <p:cNvPr id="2" name="Rectangle 1">
            <a:extLst>
              <a:ext uri="{FF2B5EF4-FFF2-40B4-BE49-F238E27FC236}">
                <a16:creationId xmlns:a16="http://schemas.microsoft.com/office/drawing/2014/main" xmlns="" id="{7E79946A-102D-4B78-A52F-479837A56A62}"/>
              </a:ext>
            </a:extLst>
          </p:cNvPr>
          <p:cNvSpPr/>
          <p:nvPr/>
        </p:nvSpPr>
        <p:spPr>
          <a:xfrm>
            <a:off x="1139475" y="4190830"/>
            <a:ext cx="6858000" cy="1589538"/>
          </a:xfrm>
          <a:prstGeom prst="rect">
            <a:avLst/>
          </a:prstGeom>
        </p:spPr>
        <p:txBody>
          <a:bodyPr wrap="square">
            <a:spAutoFit/>
          </a:bodyPr>
          <a:lstStyle/>
          <a:p>
            <a:pPr marL="285750" lvl="0" indent="-285750">
              <a:lnSpc>
                <a:spcPct val="17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Avenir"/>
                <a:sym typeface="Avenir"/>
              </a:rPr>
              <a:t>Each row in a table is a record</a:t>
            </a:r>
          </a:p>
          <a:p>
            <a:pPr marL="285750" lvl="0" indent="-285750">
              <a:lnSpc>
                <a:spcPct val="17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Avenir"/>
                <a:sym typeface="Avenir"/>
              </a:rPr>
              <a:t>Each record represents information of each object, say a person or a product</a:t>
            </a:r>
          </a:p>
        </p:txBody>
      </p:sp>
      <p:pic>
        <p:nvPicPr>
          <p:cNvPr id="9" name="Google Shape;280;p53">
            <a:extLst>
              <a:ext uri="{FF2B5EF4-FFF2-40B4-BE49-F238E27FC236}">
                <a16:creationId xmlns:a16="http://schemas.microsoft.com/office/drawing/2014/main" xmlns="" id="{47727B1D-20C3-4301-845F-EC1C6E9CC829}"/>
              </a:ext>
            </a:extLst>
          </p:cNvPr>
          <p:cNvPicPr preferRelativeResize="0"/>
          <p:nvPr/>
        </p:nvPicPr>
        <p:blipFill>
          <a:blip r:embed="rId2">
            <a:alphaModFix/>
          </a:blip>
          <a:stretch>
            <a:fillRect/>
          </a:stretch>
        </p:blipFill>
        <p:spPr>
          <a:xfrm>
            <a:off x="2744550" y="1415489"/>
            <a:ext cx="3654899" cy="2037900"/>
          </a:xfrm>
          <a:prstGeom prst="rect">
            <a:avLst/>
          </a:prstGeom>
          <a:noFill/>
          <a:ln w="9525" cap="flat" cmpd="sng">
            <a:solidFill>
              <a:schemeClr val="dk2"/>
            </a:solidFill>
            <a:prstDash val="solid"/>
            <a:round/>
            <a:headEnd type="none" w="sm" len="sm"/>
            <a:tailEnd type="none" w="sm" len="sm"/>
          </a:ln>
        </p:spPr>
      </p:pic>
      <p:sp>
        <p:nvSpPr>
          <p:cNvPr id="10" name="Google Shape;283;p53">
            <a:extLst>
              <a:ext uri="{FF2B5EF4-FFF2-40B4-BE49-F238E27FC236}">
                <a16:creationId xmlns:a16="http://schemas.microsoft.com/office/drawing/2014/main" xmlns="" id="{8AE56198-5ADF-40B8-A1FC-5116091B0096}"/>
              </a:ext>
            </a:extLst>
          </p:cNvPr>
          <p:cNvSpPr txBox="1"/>
          <p:nvPr/>
        </p:nvSpPr>
        <p:spPr>
          <a:xfrm>
            <a:off x="2658975" y="2409864"/>
            <a:ext cx="3819000" cy="2382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highlight>
                <a:srgbClr val="FF0000"/>
              </a:highlight>
            </a:endParaRPr>
          </a:p>
        </p:txBody>
      </p:sp>
    </p:spTree>
    <p:extLst>
      <p:ext uri="{BB962C8B-B14F-4D97-AF65-F5344CB8AC3E}">
        <p14:creationId xmlns:p14="http://schemas.microsoft.com/office/powerpoint/2010/main" val="2427615648"/>
      </p:ext>
    </p:extLst>
  </p:cSld>
  <p:clrMapOvr>
    <a:masterClrMapping/>
  </p:clrMapOvr>
  <p:transition>
    <p:wipe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53A6BA07-0399-4EA5-8E18-E88470CCD4DC}"/>
              </a:ext>
            </a:extLst>
          </p:cNvPr>
          <p:cNvSpPr txBox="1">
            <a:spLocks/>
          </p:cNvSpPr>
          <p:nvPr/>
        </p:nvSpPr>
        <p:spPr bwMode="auto">
          <a:xfrm>
            <a:off x="0" y="152400"/>
            <a:ext cx="8229600" cy="755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eaLnBrk="1" hangingPunct="1"/>
            <a:r>
              <a:rPr lang="en-US" altLang="en-US" sz="2400" b="1" dirty="0">
                <a:latin typeface="Cambria" pitchFamily="18" charset="0"/>
              </a:rPr>
              <a:t>Table Columns</a:t>
            </a:r>
          </a:p>
        </p:txBody>
      </p:sp>
      <p:sp>
        <p:nvSpPr>
          <p:cNvPr id="6" name="Rounded Rectangle 6">
            <a:extLst>
              <a:ext uri="{FF2B5EF4-FFF2-40B4-BE49-F238E27FC236}">
                <a16:creationId xmlns:a16="http://schemas.microsoft.com/office/drawing/2014/main" xmlns="" id="{6FFF4A36-979F-4321-B4E5-03DCFB140303}"/>
              </a:ext>
            </a:extLst>
          </p:cNvPr>
          <p:cNvSpPr/>
          <p:nvPr/>
        </p:nvSpPr>
        <p:spPr>
          <a:xfrm>
            <a:off x="761999" y="3962400"/>
            <a:ext cx="7620000" cy="22098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latin typeface="Cambria"/>
            </a:endParaRPr>
          </a:p>
        </p:txBody>
      </p:sp>
      <p:sp>
        <p:nvSpPr>
          <p:cNvPr id="2" name="Rectangle 1">
            <a:extLst>
              <a:ext uri="{FF2B5EF4-FFF2-40B4-BE49-F238E27FC236}">
                <a16:creationId xmlns:a16="http://schemas.microsoft.com/office/drawing/2014/main" xmlns="" id="{7E79946A-102D-4B78-A52F-479837A56A62}"/>
              </a:ext>
            </a:extLst>
          </p:cNvPr>
          <p:cNvSpPr/>
          <p:nvPr/>
        </p:nvSpPr>
        <p:spPr>
          <a:xfrm>
            <a:off x="1139475" y="4190830"/>
            <a:ext cx="6858000" cy="1589538"/>
          </a:xfrm>
          <a:prstGeom prst="rect">
            <a:avLst/>
          </a:prstGeom>
        </p:spPr>
        <p:txBody>
          <a:bodyPr wrap="square">
            <a:spAutoFit/>
          </a:bodyPr>
          <a:lstStyle/>
          <a:p>
            <a:pPr marL="285750" lvl="0" indent="-285750">
              <a:lnSpc>
                <a:spcPct val="17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Avenir"/>
                <a:sym typeface="Avenir"/>
              </a:rPr>
              <a:t>Each column in a table is an attribute</a:t>
            </a:r>
          </a:p>
          <a:p>
            <a:pPr marL="285750" lvl="0" indent="-285750">
              <a:lnSpc>
                <a:spcPct val="17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Avenir"/>
                <a:sym typeface="Avenir"/>
              </a:rPr>
              <a:t>This gives one piece of information about the entity. For example, last name of a customer</a:t>
            </a:r>
          </a:p>
        </p:txBody>
      </p:sp>
      <p:grpSp>
        <p:nvGrpSpPr>
          <p:cNvPr id="7" name="Group 6">
            <a:extLst>
              <a:ext uri="{FF2B5EF4-FFF2-40B4-BE49-F238E27FC236}">
                <a16:creationId xmlns:a16="http://schemas.microsoft.com/office/drawing/2014/main" xmlns="" id="{B343E325-8008-4FE9-9EED-D72C96377947}"/>
              </a:ext>
            </a:extLst>
          </p:cNvPr>
          <p:cNvGrpSpPr/>
          <p:nvPr/>
        </p:nvGrpSpPr>
        <p:grpSpPr>
          <a:xfrm>
            <a:off x="2698900" y="1161618"/>
            <a:ext cx="3739149" cy="2318100"/>
            <a:chOff x="5250325" y="1556750"/>
            <a:chExt cx="3739149" cy="2318100"/>
          </a:xfrm>
        </p:grpSpPr>
        <p:pic>
          <p:nvPicPr>
            <p:cNvPr id="8" name="Google Shape;290;p54">
              <a:extLst>
                <a:ext uri="{FF2B5EF4-FFF2-40B4-BE49-F238E27FC236}">
                  <a16:creationId xmlns:a16="http://schemas.microsoft.com/office/drawing/2014/main" xmlns="" id="{BCAEC36C-8498-46CC-83B7-D1DB11E72148}"/>
                </a:ext>
              </a:extLst>
            </p:cNvPr>
            <p:cNvPicPr preferRelativeResize="0"/>
            <p:nvPr/>
          </p:nvPicPr>
          <p:blipFill>
            <a:blip r:embed="rId2">
              <a:alphaModFix/>
            </a:blip>
            <a:stretch>
              <a:fillRect/>
            </a:stretch>
          </p:blipFill>
          <p:spPr>
            <a:xfrm>
              <a:off x="5334575" y="1713625"/>
              <a:ext cx="3654899" cy="2037900"/>
            </a:xfrm>
            <a:prstGeom prst="rect">
              <a:avLst/>
            </a:prstGeom>
            <a:noFill/>
            <a:ln w="9525" cap="flat" cmpd="sng">
              <a:solidFill>
                <a:schemeClr val="dk2"/>
              </a:solidFill>
              <a:prstDash val="solid"/>
              <a:round/>
              <a:headEnd type="none" w="sm" len="sm"/>
              <a:tailEnd type="none" w="sm" len="sm"/>
            </a:ln>
          </p:spPr>
        </p:pic>
        <p:sp>
          <p:nvSpPr>
            <p:cNvPr id="11" name="Google Shape;291;p54">
              <a:extLst>
                <a:ext uri="{FF2B5EF4-FFF2-40B4-BE49-F238E27FC236}">
                  <a16:creationId xmlns:a16="http://schemas.microsoft.com/office/drawing/2014/main" xmlns="" id="{BDB8C859-D34F-4B7B-821A-501BD03D02C9}"/>
                </a:ext>
              </a:extLst>
            </p:cNvPr>
            <p:cNvSpPr txBox="1"/>
            <p:nvPr/>
          </p:nvSpPr>
          <p:spPr>
            <a:xfrm>
              <a:off x="5250325" y="1556750"/>
              <a:ext cx="892500" cy="23181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highlight>
                  <a:srgbClr val="FF0000"/>
                </a:highlight>
              </a:endParaRPr>
            </a:p>
          </p:txBody>
        </p:sp>
      </p:grpSp>
    </p:spTree>
    <p:extLst>
      <p:ext uri="{BB962C8B-B14F-4D97-AF65-F5344CB8AC3E}">
        <p14:creationId xmlns:p14="http://schemas.microsoft.com/office/powerpoint/2010/main" val="3926350277"/>
      </p:ext>
    </p:extLst>
  </p:cSld>
  <p:clrMapOvr>
    <a:masterClrMapping/>
  </p:clrMapOvr>
  <p:transition>
    <p:wipe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DF792147-C2EF-45ED-BC9C-76A7A5C80145}"/>
              </a:ext>
            </a:extLst>
          </p:cNvPr>
          <p:cNvSpPr/>
          <p:nvPr/>
        </p:nvSpPr>
        <p:spPr>
          <a:xfrm>
            <a:off x="1162166" y="3431892"/>
            <a:ext cx="2348874" cy="421044"/>
          </a:xfrm>
          <a:prstGeom prst="rect">
            <a:avLst/>
          </a:prstGeom>
          <a:solidFill>
            <a:srgbClr val="357562"/>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chemeClr val="bg1"/>
                </a:solidFill>
                <a:latin typeface="Cambria"/>
              </a:rPr>
              <a:t>Physical Schema</a:t>
            </a:r>
          </a:p>
        </p:txBody>
      </p:sp>
      <p:sp>
        <p:nvSpPr>
          <p:cNvPr id="5" name="Rectangle 4">
            <a:extLst>
              <a:ext uri="{FF2B5EF4-FFF2-40B4-BE49-F238E27FC236}">
                <a16:creationId xmlns:a16="http://schemas.microsoft.com/office/drawing/2014/main" xmlns="" id="{E7362C3D-DEEE-45D4-966A-F0872A558E3B}"/>
              </a:ext>
            </a:extLst>
          </p:cNvPr>
          <p:cNvSpPr/>
          <p:nvPr/>
        </p:nvSpPr>
        <p:spPr>
          <a:xfrm>
            <a:off x="1171065" y="4381002"/>
            <a:ext cx="2339975" cy="421044"/>
          </a:xfrm>
          <a:prstGeom prst="rect">
            <a:avLst/>
          </a:prstGeom>
          <a:solidFill>
            <a:srgbClr val="E98635"/>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chemeClr val="bg1"/>
                </a:solidFill>
                <a:latin typeface="Cambria"/>
              </a:rPr>
              <a:t>Logical Schema</a:t>
            </a:r>
          </a:p>
        </p:txBody>
      </p:sp>
      <p:sp>
        <p:nvSpPr>
          <p:cNvPr id="7" name="Rectangle 6">
            <a:extLst>
              <a:ext uri="{FF2B5EF4-FFF2-40B4-BE49-F238E27FC236}">
                <a16:creationId xmlns:a16="http://schemas.microsoft.com/office/drawing/2014/main" xmlns="" id="{E85F77B4-8E80-4571-A00B-B33C8863F61D}"/>
              </a:ext>
            </a:extLst>
          </p:cNvPr>
          <p:cNvSpPr/>
          <p:nvPr/>
        </p:nvSpPr>
        <p:spPr>
          <a:xfrm>
            <a:off x="0" y="904009"/>
            <a:ext cx="9144000" cy="1481253"/>
          </a:xfrm>
          <a:prstGeom prst="rect">
            <a:avLst/>
          </a:prstGeom>
          <a:solidFill>
            <a:srgbClr val="FDEADA">
              <a:alpha val="78822"/>
            </a:srgbClr>
          </a:solidFill>
        </p:spPr>
        <p:txBody>
          <a:bodyPr vert="horz" wrap="square" lIns="91429" tIns="45714" rIns="91429" bIns="45714" numCol="1" anchor="t" anchorCtr="0" compatLnSpc="1">
            <a:prstTxWarp prst="textNoShape">
              <a:avLst/>
            </a:prstTxWarp>
          </a:bodyPr>
          <a:lstStyle/>
          <a:p>
            <a:pPr algn="ctr" defTabSz="455613" eaLnBrk="0" hangingPunct="0">
              <a:spcBef>
                <a:spcPct val="20000"/>
              </a:spcBef>
            </a:pPr>
            <a:r>
              <a:rPr lang="en-US" sz="2000" dirty="0">
                <a:latin typeface="Cambria" panose="02040503050406030204" pitchFamily="18" charset="0"/>
              </a:rPr>
              <a:t>A database schema is a skeleton structure that represents the logical view of the database.</a:t>
            </a:r>
          </a:p>
          <a:p>
            <a:pPr algn="ctr" defTabSz="455613" eaLnBrk="0" hangingPunct="0">
              <a:spcBef>
                <a:spcPct val="20000"/>
              </a:spcBef>
            </a:pPr>
            <a:endParaRPr lang="en-US" sz="2000" dirty="0">
              <a:latin typeface="Cambria" panose="02040503050406030204" pitchFamily="18" charset="0"/>
            </a:endParaRPr>
          </a:p>
          <a:p>
            <a:pPr algn="ctr" defTabSz="455613" eaLnBrk="0" hangingPunct="0">
              <a:spcBef>
                <a:spcPct val="20000"/>
              </a:spcBef>
            </a:pPr>
            <a:r>
              <a:rPr lang="en-US" sz="2000" dirty="0">
                <a:latin typeface="Cambria" panose="02040503050406030204" pitchFamily="18" charset="0"/>
              </a:rPr>
              <a:t>It defines its entities and the relationships between them.</a:t>
            </a:r>
          </a:p>
          <a:p>
            <a:pPr algn="ctr" defTabSz="455613" eaLnBrk="0" hangingPunct="0">
              <a:spcBef>
                <a:spcPct val="20000"/>
              </a:spcBef>
            </a:pPr>
            <a:endParaRPr lang="en-US" dirty="0">
              <a:latin typeface="Cambria" panose="02040503050406030204" pitchFamily="18" charset="0"/>
            </a:endParaRPr>
          </a:p>
        </p:txBody>
      </p:sp>
      <p:sp>
        <p:nvSpPr>
          <p:cNvPr id="9" name="Rectangle 8">
            <a:extLst>
              <a:ext uri="{FF2B5EF4-FFF2-40B4-BE49-F238E27FC236}">
                <a16:creationId xmlns:a16="http://schemas.microsoft.com/office/drawing/2014/main" xmlns="" id="{D5CC507B-5462-4462-AC07-DFC058A7DD14}"/>
              </a:ext>
            </a:extLst>
          </p:cNvPr>
          <p:cNvSpPr/>
          <p:nvPr/>
        </p:nvSpPr>
        <p:spPr>
          <a:xfrm>
            <a:off x="2249320" y="2884599"/>
            <a:ext cx="4389663" cy="400110"/>
          </a:xfrm>
          <a:prstGeom prst="rect">
            <a:avLst/>
          </a:prstGeom>
        </p:spPr>
        <p:txBody>
          <a:bodyPr wrap="none">
            <a:spAutoFit/>
          </a:bodyPr>
          <a:lstStyle/>
          <a:p>
            <a:r>
              <a:rPr lang="en-US" sz="2000" dirty="0">
                <a:latin typeface="Cambria" panose="02040503050406030204" pitchFamily="18" charset="0"/>
                <a:ea typeface="Cambria" panose="02040503050406030204" pitchFamily="18" charset="0"/>
              </a:rPr>
              <a:t>A database schema is categorized into:</a:t>
            </a:r>
          </a:p>
        </p:txBody>
      </p:sp>
      <p:sp>
        <p:nvSpPr>
          <p:cNvPr id="11" name="Title 1">
            <a:extLst>
              <a:ext uri="{FF2B5EF4-FFF2-40B4-BE49-F238E27FC236}">
                <a16:creationId xmlns:a16="http://schemas.microsoft.com/office/drawing/2014/main" xmlns="" id="{3C0F7318-626E-4C09-8C7E-074E9C2B56F0}"/>
              </a:ext>
            </a:extLst>
          </p:cNvPr>
          <p:cNvSpPr txBox="1">
            <a:spLocks/>
          </p:cNvSpPr>
          <p:nvPr/>
        </p:nvSpPr>
        <p:spPr bwMode="auto">
          <a:xfrm>
            <a:off x="0" y="152400"/>
            <a:ext cx="8229600" cy="755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eaLnBrk="1" hangingPunct="1"/>
            <a:r>
              <a:rPr lang="en-US" altLang="en-US" sz="2400" b="1" dirty="0">
                <a:latin typeface="Cambria" pitchFamily="18" charset="0"/>
              </a:rPr>
              <a:t>Schemas</a:t>
            </a:r>
          </a:p>
        </p:txBody>
      </p:sp>
      <p:sp>
        <p:nvSpPr>
          <p:cNvPr id="12" name="Rounded Rectangle 6">
            <a:extLst>
              <a:ext uri="{FF2B5EF4-FFF2-40B4-BE49-F238E27FC236}">
                <a16:creationId xmlns:a16="http://schemas.microsoft.com/office/drawing/2014/main" xmlns="" id="{F370DBD2-405D-42DC-BAF2-E9E6E19E1A89}"/>
              </a:ext>
            </a:extLst>
          </p:cNvPr>
          <p:cNvSpPr/>
          <p:nvPr/>
        </p:nvSpPr>
        <p:spPr>
          <a:xfrm>
            <a:off x="634150" y="2753032"/>
            <a:ext cx="8052649" cy="3419168"/>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latin typeface="Cambria"/>
            </a:endParaRPr>
          </a:p>
        </p:txBody>
      </p:sp>
      <p:sp>
        <p:nvSpPr>
          <p:cNvPr id="8" name="Rectangle 7">
            <a:extLst>
              <a:ext uri="{FF2B5EF4-FFF2-40B4-BE49-F238E27FC236}">
                <a16:creationId xmlns:a16="http://schemas.microsoft.com/office/drawing/2014/main" xmlns="" id="{CD6D83B1-D58E-4121-9951-366FE7F2EBBF}"/>
              </a:ext>
            </a:extLst>
          </p:cNvPr>
          <p:cNvSpPr/>
          <p:nvPr/>
        </p:nvSpPr>
        <p:spPr>
          <a:xfrm>
            <a:off x="3809999" y="3405625"/>
            <a:ext cx="4876799" cy="400110"/>
          </a:xfrm>
          <a:prstGeom prst="rect">
            <a:avLst/>
          </a:prstGeom>
        </p:spPr>
        <p:txBody>
          <a:bodyPr wrap="square">
            <a:spAutoFit/>
          </a:bodyPr>
          <a:lstStyle/>
          <a:p>
            <a:pPr lvl="0"/>
            <a:r>
              <a:rPr lang="en-US" sz="2000" dirty="0">
                <a:latin typeface="Cambria" panose="02040503050406030204" pitchFamily="18" charset="0"/>
                <a:ea typeface="Cambria" panose="02040503050406030204" pitchFamily="18" charset="0"/>
                <a:cs typeface="Avenir"/>
                <a:sym typeface="Avenir"/>
              </a:rPr>
              <a:t>Pertains to the actual storage of the data</a:t>
            </a:r>
          </a:p>
        </p:txBody>
      </p:sp>
      <p:sp>
        <p:nvSpPr>
          <p:cNvPr id="13" name="Rectangle 12">
            <a:extLst>
              <a:ext uri="{FF2B5EF4-FFF2-40B4-BE49-F238E27FC236}">
                <a16:creationId xmlns:a16="http://schemas.microsoft.com/office/drawing/2014/main" xmlns="" id="{661A3C21-1956-401D-B40F-E5C9C8E510DB}"/>
              </a:ext>
            </a:extLst>
          </p:cNvPr>
          <p:cNvSpPr/>
          <p:nvPr/>
        </p:nvSpPr>
        <p:spPr>
          <a:xfrm>
            <a:off x="3809999" y="4290729"/>
            <a:ext cx="4343400" cy="1631216"/>
          </a:xfrm>
          <a:prstGeom prst="rect">
            <a:avLst/>
          </a:prstGeom>
        </p:spPr>
        <p:txBody>
          <a:bodyPr wrap="square">
            <a:spAutoFit/>
          </a:bodyPr>
          <a:lstStyle/>
          <a:p>
            <a:pPr lvl="0"/>
            <a:r>
              <a:rPr lang="en-US" sz="2000" dirty="0">
                <a:latin typeface="Cambria" panose="02040503050406030204" pitchFamily="18" charset="0"/>
                <a:ea typeface="Cambria" panose="02040503050406030204" pitchFamily="18" charset="0"/>
                <a:cs typeface="Avenir"/>
                <a:sym typeface="Avenir"/>
              </a:rPr>
              <a:t>Pertains to the logical constraints that need to be applied to the data stored</a:t>
            </a:r>
          </a:p>
          <a:p>
            <a:pPr lvl="0"/>
            <a:endParaRPr lang="en-US" sz="2000" dirty="0">
              <a:latin typeface="Cambria" panose="02040503050406030204" pitchFamily="18" charset="0"/>
              <a:ea typeface="Cambria" panose="02040503050406030204" pitchFamily="18" charset="0"/>
              <a:cs typeface="Avenir"/>
              <a:sym typeface="Avenir"/>
            </a:endParaRPr>
          </a:p>
          <a:p>
            <a:pPr lvl="0"/>
            <a:r>
              <a:rPr lang="en-US" sz="2000" dirty="0">
                <a:latin typeface="Cambria" panose="02040503050406030204" pitchFamily="18" charset="0"/>
                <a:ea typeface="Cambria" panose="02040503050406030204" pitchFamily="18" charset="0"/>
                <a:cs typeface="Avenir"/>
                <a:sym typeface="Avenir"/>
              </a:rPr>
              <a:t>It may define integrity constraints, views &amp; tables</a:t>
            </a:r>
          </a:p>
        </p:txBody>
      </p:sp>
    </p:spTree>
    <p:extLst>
      <p:ext uri="{BB962C8B-B14F-4D97-AF65-F5344CB8AC3E}">
        <p14:creationId xmlns:p14="http://schemas.microsoft.com/office/powerpoint/2010/main" val="1806325772"/>
      </p:ext>
    </p:extLst>
  </p:cSld>
  <p:clrMapOvr>
    <a:masterClrMapping/>
  </p:clrMapOvr>
  <p:transition>
    <p:wipe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xmlns="" id="{50723BC2-096C-4463-A064-2594D8FFBCC3}"/>
              </a:ext>
            </a:extLst>
          </p:cNvPr>
          <p:cNvSpPr txBox="1">
            <a:spLocks/>
          </p:cNvSpPr>
          <p:nvPr/>
        </p:nvSpPr>
        <p:spPr bwMode="auto">
          <a:xfrm>
            <a:off x="0" y="152400"/>
            <a:ext cx="82296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2400" b="1" kern="1200">
                <a:solidFill>
                  <a:schemeClr val="tx1"/>
                </a:solidFill>
                <a:latin typeface="Cambria" pitchFamily="18" charset="0"/>
                <a:ea typeface="+mj-ea"/>
                <a:cs typeface="+mj-cs"/>
              </a:defRPr>
            </a:lvl1pPr>
            <a:lvl2pPr algn="l" rtl="0" fontAlgn="base">
              <a:spcBef>
                <a:spcPct val="0"/>
              </a:spcBef>
              <a:spcAft>
                <a:spcPct val="0"/>
              </a:spcAft>
              <a:defRPr sz="2400" b="1">
                <a:solidFill>
                  <a:schemeClr val="tx1"/>
                </a:solidFill>
                <a:latin typeface="Cambria" pitchFamily="18" charset="0"/>
              </a:defRPr>
            </a:lvl2pPr>
            <a:lvl3pPr algn="l" rtl="0" fontAlgn="base">
              <a:spcBef>
                <a:spcPct val="0"/>
              </a:spcBef>
              <a:spcAft>
                <a:spcPct val="0"/>
              </a:spcAft>
              <a:defRPr sz="2400" b="1">
                <a:solidFill>
                  <a:schemeClr val="tx1"/>
                </a:solidFill>
                <a:latin typeface="Cambria" pitchFamily="18" charset="0"/>
              </a:defRPr>
            </a:lvl3pPr>
            <a:lvl4pPr algn="l" rtl="0" fontAlgn="base">
              <a:spcBef>
                <a:spcPct val="0"/>
              </a:spcBef>
              <a:spcAft>
                <a:spcPct val="0"/>
              </a:spcAft>
              <a:defRPr sz="2400" b="1">
                <a:solidFill>
                  <a:schemeClr val="tx1"/>
                </a:solidFill>
                <a:latin typeface="Cambria" pitchFamily="18" charset="0"/>
              </a:defRPr>
            </a:lvl4pPr>
            <a:lvl5pPr algn="l" rtl="0" fontAlgn="base">
              <a:spcBef>
                <a:spcPct val="0"/>
              </a:spcBef>
              <a:spcAft>
                <a:spcPct val="0"/>
              </a:spcAft>
              <a:defRPr sz="2400" b="1">
                <a:solidFill>
                  <a:schemeClr val="tx1"/>
                </a:solidFill>
                <a:latin typeface="Cambria" pitchFamily="18" charset="0"/>
              </a:defRPr>
            </a:lvl5pPr>
            <a:lvl6pPr marL="457200" algn="l" rtl="0" fontAlgn="base">
              <a:spcBef>
                <a:spcPct val="0"/>
              </a:spcBef>
              <a:spcAft>
                <a:spcPct val="0"/>
              </a:spcAft>
              <a:defRPr sz="2400" b="1">
                <a:solidFill>
                  <a:schemeClr val="tx1"/>
                </a:solidFill>
                <a:latin typeface="Cambria" pitchFamily="18" charset="0"/>
              </a:defRPr>
            </a:lvl6pPr>
            <a:lvl7pPr marL="914400" algn="l" rtl="0" fontAlgn="base">
              <a:spcBef>
                <a:spcPct val="0"/>
              </a:spcBef>
              <a:spcAft>
                <a:spcPct val="0"/>
              </a:spcAft>
              <a:defRPr sz="2400" b="1">
                <a:solidFill>
                  <a:schemeClr val="tx1"/>
                </a:solidFill>
                <a:latin typeface="Cambria" pitchFamily="18" charset="0"/>
              </a:defRPr>
            </a:lvl7pPr>
            <a:lvl8pPr marL="1371600" algn="l" rtl="0" fontAlgn="base">
              <a:spcBef>
                <a:spcPct val="0"/>
              </a:spcBef>
              <a:spcAft>
                <a:spcPct val="0"/>
              </a:spcAft>
              <a:defRPr sz="2400" b="1">
                <a:solidFill>
                  <a:schemeClr val="tx1"/>
                </a:solidFill>
                <a:latin typeface="Cambria" pitchFamily="18" charset="0"/>
              </a:defRPr>
            </a:lvl8pPr>
            <a:lvl9pPr marL="1828800" algn="l" rtl="0" fontAlgn="base">
              <a:spcBef>
                <a:spcPct val="0"/>
              </a:spcBef>
              <a:spcAft>
                <a:spcPct val="0"/>
              </a:spcAft>
              <a:defRPr sz="2400" b="1">
                <a:solidFill>
                  <a:schemeClr val="tx1"/>
                </a:solidFill>
                <a:latin typeface="Cambr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0" u="none" strike="noStrike" kern="1200" cap="none" spc="0" normalizeH="0" baseline="0" noProof="0">
                <a:ln>
                  <a:noFill/>
                </a:ln>
                <a:solidFill>
                  <a:sysClr val="windowText" lastClr="000000"/>
                </a:solidFill>
                <a:effectLst/>
                <a:uLnTx/>
                <a:uFillTx/>
                <a:latin typeface="Cambria" pitchFamily="18" charset="0"/>
                <a:ea typeface="+mj-ea"/>
                <a:cs typeface="+mj-cs"/>
              </a:rPr>
              <a:t>Logical vs Physical Schemas</a:t>
            </a:r>
            <a:endParaRPr kumimoji="0" lang="en-US" sz="2400" b="1" i="0" u="none" strike="noStrike" kern="1200" cap="none" spc="0" normalizeH="0" baseline="0" noProof="0" dirty="0">
              <a:ln>
                <a:noFill/>
              </a:ln>
              <a:solidFill>
                <a:sysClr val="windowText" lastClr="000000"/>
              </a:solidFill>
              <a:effectLst/>
              <a:uLnTx/>
              <a:uFillTx/>
              <a:latin typeface="Cambria" pitchFamily="18" charset="0"/>
              <a:ea typeface="+mj-ea"/>
              <a:cs typeface="+mj-cs"/>
            </a:endParaRPr>
          </a:p>
        </p:txBody>
      </p:sp>
      <p:grpSp>
        <p:nvGrpSpPr>
          <p:cNvPr id="18" name="Group 17">
            <a:extLst>
              <a:ext uri="{FF2B5EF4-FFF2-40B4-BE49-F238E27FC236}">
                <a16:creationId xmlns:a16="http://schemas.microsoft.com/office/drawing/2014/main" xmlns="" id="{7FE28930-4B95-4A6A-8FE3-8C2F4C181234}"/>
              </a:ext>
            </a:extLst>
          </p:cNvPr>
          <p:cNvGrpSpPr/>
          <p:nvPr/>
        </p:nvGrpSpPr>
        <p:grpSpPr>
          <a:xfrm>
            <a:off x="926869" y="1143000"/>
            <a:ext cx="7061661" cy="5410200"/>
            <a:chOff x="926869" y="1143000"/>
            <a:chExt cx="7061661" cy="5410200"/>
          </a:xfrm>
        </p:grpSpPr>
        <p:grpSp>
          <p:nvGrpSpPr>
            <p:cNvPr id="19" name="Group 18">
              <a:extLst>
                <a:ext uri="{FF2B5EF4-FFF2-40B4-BE49-F238E27FC236}">
                  <a16:creationId xmlns:a16="http://schemas.microsoft.com/office/drawing/2014/main" xmlns="" id="{A6B18384-3874-472F-986C-D8B1423CD7DA}"/>
                </a:ext>
              </a:extLst>
            </p:cNvPr>
            <p:cNvGrpSpPr/>
            <p:nvPr/>
          </p:nvGrpSpPr>
          <p:grpSpPr>
            <a:xfrm>
              <a:off x="926869" y="1143000"/>
              <a:ext cx="7061661" cy="1194226"/>
              <a:chOff x="850669" y="1314725"/>
              <a:chExt cx="7061661" cy="1194226"/>
            </a:xfrm>
          </p:grpSpPr>
          <p:sp>
            <p:nvSpPr>
              <p:cNvPr id="21" name="Right Arrow 17">
                <a:extLst>
                  <a:ext uri="{FF2B5EF4-FFF2-40B4-BE49-F238E27FC236}">
                    <a16:creationId xmlns:a16="http://schemas.microsoft.com/office/drawing/2014/main" xmlns="" id="{E3C55F39-BCC6-46E6-9F87-A12C69EB5415}"/>
                  </a:ext>
                </a:extLst>
              </p:cNvPr>
              <p:cNvSpPr/>
              <p:nvPr/>
            </p:nvSpPr>
            <p:spPr>
              <a:xfrm>
                <a:off x="4419599" y="1670751"/>
                <a:ext cx="3492731" cy="838200"/>
              </a:xfrm>
              <a:prstGeom prst="rightArrow">
                <a:avLst/>
              </a:prstGeom>
              <a:solidFill>
                <a:schemeClr val="accent6">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prstClr val="white"/>
                    </a:solidFill>
                    <a:latin typeface="Cambria" pitchFamily="18" charset="0"/>
                  </a:rPr>
                  <a:t>Logical Schema</a:t>
                </a:r>
              </a:p>
            </p:txBody>
          </p:sp>
          <p:sp>
            <p:nvSpPr>
              <p:cNvPr id="22" name="Right Arrow 18">
                <a:extLst>
                  <a:ext uri="{FF2B5EF4-FFF2-40B4-BE49-F238E27FC236}">
                    <a16:creationId xmlns:a16="http://schemas.microsoft.com/office/drawing/2014/main" xmlns="" id="{CBADA4A9-342E-4B62-940C-6EFC674BEE1A}"/>
                  </a:ext>
                </a:extLst>
              </p:cNvPr>
              <p:cNvSpPr/>
              <p:nvPr/>
            </p:nvSpPr>
            <p:spPr>
              <a:xfrm flipH="1">
                <a:off x="850669" y="1314725"/>
                <a:ext cx="3568931" cy="838200"/>
              </a:xfrm>
              <a:prstGeom prst="rightArrow">
                <a:avLst/>
              </a:prstGeom>
              <a:solidFill>
                <a:srgbClr val="035642">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prstClr val="white"/>
                    </a:solidFill>
                    <a:latin typeface="Cambria" pitchFamily="18" charset="0"/>
                  </a:rPr>
                  <a:t>Physical Schema</a:t>
                </a:r>
              </a:p>
            </p:txBody>
          </p:sp>
        </p:grpSp>
        <p:cxnSp>
          <p:nvCxnSpPr>
            <p:cNvPr id="20" name="Straight Connector 19">
              <a:extLst>
                <a:ext uri="{FF2B5EF4-FFF2-40B4-BE49-F238E27FC236}">
                  <a16:creationId xmlns:a16="http://schemas.microsoft.com/office/drawing/2014/main" xmlns="" id="{288D3B6F-3E63-416B-A528-4015B2034F99}"/>
                </a:ext>
              </a:extLst>
            </p:cNvPr>
            <p:cNvCxnSpPr/>
            <p:nvPr/>
          </p:nvCxnSpPr>
          <p:spPr>
            <a:xfrm>
              <a:off x="4495800" y="1143000"/>
              <a:ext cx="0" cy="5410200"/>
            </a:xfrm>
            <a:prstGeom prst="line">
              <a:avLst/>
            </a:prstGeom>
            <a:ln w="9525">
              <a:solidFill>
                <a:schemeClr val="tx1"/>
              </a:solidFill>
              <a:headEnd type="oval" w="med" len="med"/>
              <a:tailEnd type="oval" w="med" len="med"/>
            </a:ln>
            <a:effectLst/>
          </p:spPr>
          <p:style>
            <a:lnRef idx="2">
              <a:schemeClr val="accent1"/>
            </a:lnRef>
            <a:fillRef idx="0">
              <a:schemeClr val="accent1"/>
            </a:fillRef>
            <a:effectRef idx="1">
              <a:schemeClr val="accent1"/>
            </a:effectRef>
            <a:fontRef idx="minor">
              <a:schemeClr val="tx1"/>
            </a:fontRef>
          </p:style>
        </p:cxnSp>
      </p:grpSp>
      <p:sp>
        <p:nvSpPr>
          <p:cNvPr id="27" name="Rectangle 26">
            <a:extLst>
              <a:ext uri="{FF2B5EF4-FFF2-40B4-BE49-F238E27FC236}">
                <a16:creationId xmlns:a16="http://schemas.microsoft.com/office/drawing/2014/main" xmlns="" id="{06603C78-7DC2-479B-80D7-070B31C99FD7}"/>
              </a:ext>
            </a:extLst>
          </p:cNvPr>
          <p:cNvSpPr/>
          <p:nvPr/>
        </p:nvSpPr>
        <p:spPr>
          <a:xfrm>
            <a:off x="926869" y="2588065"/>
            <a:ext cx="3187931" cy="1020857"/>
          </a:xfrm>
          <a:prstGeom prst="rect">
            <a:avLst/>
          </a:prstGeom>
        </p:spPr>
        <p:txBody>
          <a:bodyPr wrap="square">
            <a:spAutoFit/>
          </a:bodyPr>
          <a:lstStyle/>
          <a:p>
            <a:pPr marL="285750" indent="-285750" defTabSz="457092">
              <a:lnSpc>
                <a:spcPct val="115000"/>
              </a:lnSpc>
              <a:buFont typeface="Arial" pitchFamily="34" charset="0"/>
              <a:buChar char="•"/>
            </a:pPr>
            <a:r>
              <a:rPr lang="en-US" dirty="0">
                <a:solidFill>
                  <a:prstClr val="black"/>
                </a:solidFill>
                <a:latin typeface="Cambria" panose="02040503050406030204" pitchFamily="18" charset="0"/>
                <a:cs typeface="Arial" charset="0"/>
              </a:rPr>
              <a:t>Physical schema represents the actual connection to the data source or data target.</a:t>
            </a:r>
          </a:p>
        </p:txBody>
      </p:sp>
      <p:sp>
        <p:nvSpPr>
          <p:cNvPr id="28" name="Rectangle 27">
            <a:extLst>
              <a:ext uri="{FF2B5EF4-FFF2-40B4-BE49-F238E27FC236}">
                <a16:creationId xmlns:a16="http://schemas.microsoft.com/office/drawing/2014/main" xmlns="" id="{07F5FD66-F34E-4CD8-8207-E1BD5ECCA0CD}"/>
              </a:ext>
            </a:extLst>
          </p:cNvPr>
          <p:cNvSpPr/>
          <p:nvPr/>
        </p:nvSpPr>
        <p:spPr>
          <a:xfrm>
            <a:off x="914400" y="3886200"/>
            <a:ext cx="3187931" cy="1339406"/>
          </a:xfrm>
          <a:prstGeom prst="rect">
            <a:avLst/>
          </a:prstGeom>
        </p:spPr>
        <p:txBody>
          <a:bodyPr wrap="square">
            <a:spAutoFit/>
          </a:bodyPr>
          <a:lstStyle/>
          <a:p>
            <a:pPr marL="285750" indent="-285750" defTabSz="457092">
              <a:lnSpc>
                <a:spcPct val="115000"/>
              </a:lnSpc>
              <a:buFont typeface="Arial" pitchFamily="34" charset="0"/>
              <a:buChar char="•"/>
            </a:pPr>
            <a:r>
              <a:rPr lang="en-US" dirty="0">
                <a:solidFill>
                  <a:prstClr val="black"/>
                </a:solidFill>
                <a:latin typeface="Cambria" panose="02040503050406030204" pitchFamily="18" charset="0"/>
                <a:cs typeface="Arial" charset="0"/>
              </a:rPr>
              <a:t>A physical model is what is </a:t>
            </a:r>
            <a:r>
              <a:rPr lang="en-US" i="1" dirty="0">
                <a:solidFill>
                  <a:prstClr val="black"/>
                </a:solidFill>
                <a:latin typeface="Cambria" panose="02040503050406030204" pitchFamily="18" charset="0"/>
                <a:cs typeface="Arial" charset="0"/>
              </a:rPr>
              <a:t>actually implemented </a:t>
            </a:r>
            <a:r>
              <a:rPr lang="en-US" dirty="0">
                <a:solidFill>
                  <a:prstClr val="black"/>
                </a:solidFill>
                <a:latin typeface="Cambria" panose="02040503050406030204" pitchFamily="18" charset="0"/>
                <a:cs typeface="Arial" charset="0"/>
              </a:rPr>
              <a:t>in your DBMS.</a:t>
            </a:r>
          </a:p>
          <a:p>
            <a:pPr marL="285750" indent="-285750" defTabSz="457092">
              <a:lnSpc>
                <a:spcPct val="115000"/>
              </a:lnSpc>
              <a:buFont typeface="Arial" pitchFamily="34" charset="0"/>
              <a:buChar char="•"/>
            </a:pPr>
            <a:endParaRPr lang="en-IN" dirty="0">
              <a:solidFill>
                <a:prstClr val="black"/>
              </a:solidFill>
              <a:latin typeface="Cambria" pitchFamily="18" charset="0"/>
              <a:ea typeface="Arial"/>
              <a:cs typeface="Times New Roman"/>
            </a:endParaRPr>
          </a:p>
        </p:txBody>
      </p:sp>
      <p:sp>
        <p:nvSpPr>
          <p:cNvPr id="29" name="Rectangle 28">
            <a:extLst>
              <a:ext uri="{FF2B5EF4-FFF2-40B4-BE49-F238E27FC236}">
                <a16:creationId xmlns:a16="http://schemas.microsoft.com/office/drawing/2014/main" xmlns="" id="{40446E7C-3A63-4DFE-8D24-EE0FE317AC28}"/>
              </a:ext>
            </a:extLst>
          </p:cNvPr>
          <p:cNvSpPr/>
          <p:nvPr/>
        </p:nvSpPr>
        <p:spPr>
          <a:xfrm>
            <a:off x="4965469" y="2590800"/>
            <a:ext cx="3187931" cy="1020857"/>
          </a:xfrm>
          <a:prstGeom prst="rect">
            <a:avLst/>
          </a:prstGeom>
        </p:spPr>
        <p:txBody>
          <a:bodyPr wrap="square">
            <a:spAutoFit/>
          </a:bodyPr>
          <a:lstStyle/>
          <a:p>
            <a:pPr marL="285750" indent="-285750" defTabSz="457092">
              <a:lnSpc>
                <a:spcPct val="115000"/>
              </a:lnSpc>
              <a:buFont typeface="Arial" pitchFamily="34" charset="0"/>
              <a:buChar char="•"/>
            </a:pPr>
            <a:r>
              <a:rPr lang="en-US" dirty="0">
                <a:solidFill>
                  <a:prstClr val="black"/>
                </a:solidFill>
                <a:latin typeface="Cambria" panose="02040503050406030204" pitchFamily="18" charset="0"/>
                <a:cs typeface="Arial" charset="0"/>
              </a:rPr>
              <a:t>Logical schema represents the </a:t>
            </a:r>
            <a:r>
              <a:rPr lang="en-US" b="1" dirty="0">
                <a:solidFill>
                  <a:prstClr val="black"/>
                </a:solidFill>
                <a:latin typeface="Cambria" panose="02040503050406030204" pitchFamily="18" charset="0"/>
                <a:cs typeface="Arial" charset="0"/>
              </a:rPr>
              <a:t>logical</a:t>
            </a:r>
            <a:r>
              <a:rPr lang="en-US" dirty="0">
                <a:solidFill>
                  <a:prstClr val="black"/>
                </a:solidFill>
                <a:latin typeface="Cambria" panose="02040503050406030204" pitchFamily="18" charset="0"/>
                <a:cs typeface="Arial" charset="0"/>
              </a:rPr>
              <a:t> name associated to that source or target.</a:t>
            </a:r>
          </a:p>
        </p:txBody>
      </p:sp>
      <p:sp>
        <p:nvSpPr>
          <p:cNvPr id="30" name="Rectangle 29">
            <a:extLst>
              <a:ext uri="{FF2B5EF4-FFF2-40B4-BE49-F238E27FC236}">
                <a16:creationId xmlns:a16="http://schemas.microsoft.com/office/drawing/2014/main" xmlns="" id="{C1A0ECCB-0E28-46DE-AB8A-3A6EEF02F6DB}"/>
              </a:ext>
            </a:extLst>
          </p:cNvPr>
          <p:cNvSpPr/>
          <p:nvPr/>
        </p:nvSpPr>
        <p:spPr>
          <a:xfrm>
            <a:off x="4965469" y="3886200"/>
            <a:ext cx="3187931" cy="1339406"/>
          </a:xfrm>
          <a:prstGeom prst="rect">
            <a:avLst/>
          </a:prstGeom>
        </p:spPr>
        <p:txBody>
          <a:bodyPr wrap="square">
            <a:spAutoFit/>
          </a:bodyPr>
          <a:lstStyle/>
          <a:p>
            <a:pPr marL="285750" indent="-285750" defTabSz="457092">
              <a:lnSpc>
                <a:spcPct val="115000"/>
              </a:lnSpc>
              <a:buFont typeface="Arial" pitchFamily="34" charset="0"/>
              <a:buChar char="•"/>
            </a:pPr>
            <a:r>
              <a:rPr lang="en-US" dirty="0">
                <a:solidFill>
                  <a:prstClr val="black"/>
                </a:solidFill>
                <a:latin typeface="Cambria" panose="02040503050406030204" pitchFamily="18" charset="0"/>
                <a:cs typeface="Arial" charset="0"/>
              </a:rPr>
              <a:t>It is a model that exists on a white board or in a diagraming tool.</a:t>
            </a:r>
          </a:p>
          <a:p>
            <a:pPr marL="285750" indent="-285750" defTabSz="457092">
              <a:lnSpc>
                <a:spcPct val="115000"/>
              </a:lnSpc>
              <a:buFont typeface="Arial" pitchFamily="34" charset="0"/>
              <a:buChar char="•"/>
            </a:pPr>
            <a:endParaRPr lang="en-IN" dirty="0">
              <a:solidFill>
                <a:prstClr val="black"/>
              </a:solidFill>
              <a:latin typeface="Cambria" pitchFamily="18" charset="0"/>
              <a:ea typeface="Arial"/>
              <a:cs typeface="Times New Roman"/>
            </a:endParaRPr>
          </a:p>
        </p:txBody>
      </p:sp>
    </p:spTree>
    <p:extLst>
      <p:ext uri="{BB962C8B-B14F-4D97-AF65-F5344CB8AC3E}">
        <p14:creationId xmlns:p14="http://schemas.microsoft.com/office/powerpoint/2010/main" val="2362602471"/>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E85F77B4-8E80-4571-A00B-B33C8863F61D}"/>
              </a:ext>
            </a:extLst>
          </p:cNvPr>
          <p:cNvSpPr/>
          <p:nvPr/>
        </p:nvSpPr>
        <p:spPr>
          <a:xfrm>
            <a:off x="0" y="904009"/>
            <a:ext cx="9144000" cy="1481253"/>
          </a:xfrm>
          <a:prstGeom prst="rect">
            <a:avLst/>
          </a:prstGeom>
          <a:solidFill>
            <a:srgbClr val="FDEADA">
              <a:alpha val="78822"/>
            </a:srgbClr>
          </a:solidFill>
        </p:spPr>
        <p:txBody>
          <a:bodyPr vert="horz" wrap="square" lIns="91429" tIns="45714" rIns="91429" bIns="45714" numCol="1" anchor="t" anchorCtr="0" compatLnSpc="1">
            <a:prstTxWarp prst="textNoShape">
              <a:avLst/>
            </a:prstTxWarp>
          </a:bodyPr>
          <a:lstStyle/>
          <a:p>
            <a:pPr algn="ctr" defTabSz="455613" eaLnBrk="0" hangingPunct="0">
              <a:spcBef>
                <a:spcPct val="20000"/>
              </a:spcBef>
            </a:pPr>
            <a:r>
              <a:rPr lang="en-US" sz="2000" dirty="0">
                <a:latin typeface="Cambria" panose="02040503050406030204" pitchFamily="18" charset="0"/>
              </a:rPr>
              <a:t>A key is a data item (a column or a set of columns) to uniquely identify a  record in a table.</a:t>
            </a:r>
          </a:p>
          <a:p>
            <a:pPr algn="ctr" defTabSz="455613" eaLnBrk="0" hangingPunct="0">
              <a:spcBef>
                <a:spcPct val="20000"/>
              </a:spcBef>
            </a:pPr>
            <a:endParaRPr lang="en-US" sz="2000" dirty="0">
              <a:latin typeface="Cambria" panose="02040503050406030204" pitchFamily="18" charset="0"/>
            </a:endParaRPr>
          </a:p>
          <a:p>
            <a:pPr algn="ctr" defTabSz="455613" eaLnBrk="0" hangingPunct="0">
              <a:spcBef>
                <a:spcPct val="20000"/>
              </a:spcBef>
            </a:pPr>
            <a:r>
              <a:rPr lang="en-US" sz="2000" dirty="0">
                <a:latin typeface="Cambria" panose="02040503050406030204" pitchFamily="18" charset="0"/>
              </a:rPr>
              <a:t>It is used to fetch a single or set of records from a table.</a:t>
            </a:r>
          </a:p>
          <a:p>
            <a:pPr algn="ctr" defTabSz="455613" eaLnBrk="0" hangingPunct="0">
              <a:spcBef>
                <a:spcPct val="20000"/>
              </a:spcBef>
            </a:pPr>
            <a:endParaRPr lang="en-US" dirty="0">
              <a:latin typeface="Cambria" panose="02040503050406030204" pitchFamily="18" charset="0"/>
            </a:endParaRPr>
          </a:p>
        </p:txBody>
      </p:sp>
      <p:sp>
        <p:nvSpPr>
          <p:cNvPr id="9" name="Rectangle 8">
            <a:extLst>
              <a:ext uri="{FF2B5EF4-FFF2-40B4-BE49-F238E27FC236}">
                <a16:creationId xmlns:a16="http://schemas.microsoft.com/office/drawing/2014/main" xmlns="" id="{D5CC507B-5462-4462-AC07-DFC058A7DD14}"/>
              </a:ext>
            </a:extLst>
          </p:cNvPr>
          <p:cNvSpPr/>
          <p:nvPr/>
        </p:nvSpPr>
        <p:spPr>
          <a:xfrm>
            <a:off x="762000" y="2841971"/>
            <a:ext cx="3254580" cy="3170099"/>
          </a:xfrm>
          <a:prstGeom prst="rect">
            <a:avLst/>
          </a:prstGeom>
        </p:spPr>
        <p:txBody>
          <a:bodyPr wrap="square">
            <a:spAutoFit/>
          </a:bodyPr>
          <a:lstStyle/>
          <a:p>
            <a:r>
              <a:rPr lang="en-US" sz="2000" dirty="0">
                <a:latin typeface="Cambria" panose="02040503050406030204" pitchFamily="18" charset="0"/>
              </a:rPr>
              <a:t>A database supports various types of keys. Some of them are:</a:t>
            </a:r>
          </a:p>
          <a:p>
            <a:endParaRPr lang="en-US" sz="2000" dirty="0">
              <a:latin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rPr>
              <a:t>Candidate key</a:t>
            </a:r>
          </a:p>
          <a:p>
            <a:pPr marL="342900" indent="-342900">
              <a:buFont typeface="Arial" panose="020B0604020202020204" pitchFamily="34" charset="0"/>
              <a:buChar char="•"/>
            </a:pPr>
            <a:r>
              <a:rPr lang="en-US" sz="2000" dirty="0">
                <a:latin typeface="Cambria" panose="02040503050406030204" pitchFamily="18" charset="0"/>
              </a:rPr>
              <a:t>Primary key</a:t>
            </a:r>
          </a:p>
          <a:p>
            <a:pPr marL="342900" indent="-342900">
              <a:buFont typeface="Arial" panose="020B0604020202020204" pitchFamily="34" charset="0"/>
              <a:buChar char="•"/>
            </a:pPr>
            <a:r>
              <a:rPr lang="en-US" sz="2000" dirty="0">
                <a:latin typeface="Cambria" panose="02040503050406030204" pitchFamily="18" charset="0"/>
              </a:rPr>
              <a:t>Foreign key</a:t>
            </a:r>
          </a:p>
          <a:p>
            <a:pPr marL="342900" indent="-342900">
              <a:buFont typeface="Arial" panose="020B0604020202020204" pitchFamily="34" charset="0"/>
              <a:buChar char="•"/>
            </a:pPr>
            <a:r>
              <a:rPr lang="en-US" sz="2000" dirty="0">
                <a:latin typeface="Cambria" panose="02040503050406030204" pitchFamily="18" charset="0"/>
              </a:rPr>
              <a:t>Unique key</a:t>
            </a:r>
          </a:p>
          <a:p>
            <a:pPr marL="342900" indent="-342900">
              <a:buFont typeface="Arial" panose="020B0604020202020204" pitchFamily="34" charset="0"/>
              <a:buChar char="•"/>
            </a:pPr>
            <a:r>
              <a:rPr lang="en-US" sz="2000" dirty="0">
                <a:latin typeface="Cambria" panose="02040503050406030204" pitchFamily="18" charset="0"/>
              </a:rPr>
              <a:t>Alternate key</a:t>
            </a:r>
          </a:p>
          <a:p>
            <a:endParaRPr lang="en-US" sz="2000" dirty="0">
              <a:solidFill>
                <a:schemeClr val="accent1"/>
              </a:solidFill>
              <a:latin typeface="Cambria" panose="02040503050406030204" pitchFamily="18" charset="0"/>
              <a:ea typeface="Cambria" panose="02040503050406030204" pitchFamily="18" charset="0"/>
            </a:endParaRPr>
          </a:p>
        </p:txBody>
      </p:sp>
      <p:sp>
        <p:nvSpPr>
          <p:cNvPr id="10" name="Rounded Rectangle 6">
            <a:extLst>
              <a:ext uri="{FF2B5EF4-FFF2-40B4-BE49-F238E27FC236}">
                <a16:creationId xmlns:a16="http://schemas.microsoft.com/office/drawing/2014/main" xmlns="" id="{18202F48-62BE-4280-850E-5F03420606AB}"/>
              </a:ext>
            </a:extLst>
          </p:cNvPr>
          <p:cNvSpPr/>
          <p:nvPr/>
        </p:nvSpPr>
        <p:spPr>
          <a:xfrm>
            <a:off x="457200" y="2743200"/>
            <a:ext cx="8229600" cy="35052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latin typeface="Cambria"/>
            </a:endParaRPr>
          </a:p>
        </p:txBody>
      </p:sp>
      <p:sp>
        <p:nvSpPr>
          <p:cNvPr id="11" name="Title 1">
            <a:extLst>
              <a:ext uri="{FF2B5EF4-FFF2-40B4-BE49-F238E27FC236}">
                <a16:creationId xmlns:a16="http://schemas.microsoft.com/office/drawing/2014/main" xmlns="" id="{3C0F7318-626E-4C09-8C7E-074E9C2B56F0}"/>
              </a:ext>
            </a:extLst>
          </p:cNvPr>
          <p:cNvSpPr txBox="1">
            <a:spLocks/>
          </p:cNvSpPr>
          <p:nvPr/>
        </p:nvSpPr>
        <p:spPr bwMode="auto">
          <a:xfrm>
            <a:off x="0" y="152400"/>
            <a:ext cx="8229600" cy="755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eaLnBrk="1" hangingPunct="1"/>
            <a:r>
              <a:rPr lang="en-US" altLang="en-US" sz="2400" b="1" dirty="0">
                <a:latin typeface="Cambria" pitchFamily="18" charset="0"/>
              </a:rPr>
              <a:t>Keys</a:t>
            </a:r>
          </a:p>
        </p:txBody>
      </p:sp>
      <p:pic>
        <p:nvPicPr>
          <p:cNvPr id="1026" name="Picture 2" descr="Database Management System Keys With Examples">
            <a:extLst>
              <a:ext uri="{FF2B5EF4-FFF2-40B4-BE49-F238E27FC236}">
                <a16:creationId xmlns:a16="http://schemas.microsoft.com/office/drawing/2014/main" xmlns="" id="{FD9F85EC-A3BB-4897-90DD-8439827852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9826" y="3001552"/>
            <a:ext cx="3984420" cy="271896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0081703"/>
      </p:ext>
    </p:extLst>
  </p:cSld>
  <p:clrMapOvr>
    <a:masterClrMapping/>
  </p:clrMapOvr>
  <p:transition>
    <p:wipe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E6D425B2-4E4A-4052-96A8-C1A8EEEC99AE}"/>
              </a:ext>
            </a:extLst>
          </p:cNvPr>
          <p:cNvSpPr/>
          <p:nvPr/>
        </p:nvSpPr>
        <p:spPr>
          <a:xfrm>
            <a:off x="247826" y="1140395"/>
            <a:ext cx="1796553" cy="798369"/>
          </a:xfrm>
          <a:prstGeom prst="rect">
            <a:avLst/>
          </a:prstGeom>
          <a:solidFill>
            <a:srgbClr val="19715C"/>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08409" tIns="70309" rIns="108409" bIns="70309" numCol="1" spcCol="1270" anchor="ctr" anchorCtr="0">
            <a:noAutofit/>
          </a:bodyPr>
          <a:lstStyle/>
          <a:p>
            <a:pPr algn="ctr" defTabSz="889000">
              <a:lnSpc>
                <a:spcPct val="90000"/>
              </a:lnSpc>
              <a:spcBef>
                <a:spcPct val="0"/>
              </a:spcBef>
              <a:spcAft>
                <a:spcPct val="35000"/>
              </a:spcAft>
            </a:pPr>
            <a:r>
              <a:rPr lang="en-US" sz="2000" dirty="0">
                <a:latin typeface="Cambria" panose="02040503050406030204" pitchFamily="18" charset="0"/>
                <a:ea typeface="Cambria" panose="02040503050406030204" pitchFamily="18" charset="0"/>
                <a:cs typeface="Avenir Light"/>
              </a:rPr>
              <a:t>Candidate key</a:t>
            </a:r>
            <a:endParaRPr lang="en-US" sz="2000" dirty="0">
              <a:solidFill>
                <a:prstClr val="white"/>
              </a:solidFill>
              <a:latin typeface="Cambria" pitchFamily="18" charset="0"/>
            </a:endParaRPr>
          </a:p>
        </p:txBody>
      </p:sp>
      <p:sp>
        <p:nvSpPr>
          <p:cNvPr id="4" name="Rectangle 3">
            <a:extLst>
              <a:ext uri="{FF2B5EF4-FFF2-40B4-BE49-F238E27FC236}">
                <a16:creationId xmlns:a16="http://schemas.microsoft.com/office/drawing/2014/main" xmlns="" id="{AA87F949-E280-4BE9-B2F9-8376A810C912}"/>
              </a:ext>
            </a:extLst>
          </p:cNvPr>
          <p:cNvSpPr/>
          <p:nvPr/>
        </p:nvSpPr>
        <p:spPr>
          <a:xfrm>
            <a:off x="2209800" y="977944"/>
            <a:ext cx="6627633" cy="1123273"/>
          </a:xfrm>
          <a:prstGeom prst="rect">
            <a:avLst/>
          </a:prstGeom>
          <a:solidFill>
            <a:schemeClr val="accent6">
              <a:lumMod val="20000"/>
              <a:lumOff val="80000"/>
            </a:schemeClr>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08409" tIns="70309" rIns="108409" bIns="70309" numCol="1" spcCol="1270" anchor="ctr" anchorCtr="0">
            <a:noAutofit/>
          </a:bodyPr>
          <a:lstStyle/>
          <a:p>
            <a:pPr algn="ctr"/>
            <a:r>
              <a:rPr lang="en-US" sz="2000" dirty="0">
                <a:solidFill>
                  <a:schemeClr val="tx1"/>
                </a:solidFill>
                <a:latin typeface="Cambria" panose="02040503050406030204" pitchFamily="18" charset="0"/>
                <a:ea typeface="Cambria" panose="02040503050406030204" pitchFamily="18" charset="0"/>
                <a:cs typeface="Avenir Light"/>
              </a:rPr>
              <a:t>An attribute (column) or a set of attributes that uniquely identifies a record.</a:t>
            </a:r>
          </a:p>
        </p:txBody>
      </p:sp>
      <p:cxnSp>
        <p:nvCxnSpPr>
          <p:cNvPr id="14" name="Straight Connector 13">
            <a:extLst>
              <a:ext uri="{FF2B5EF4-FFF2-40B4-BE49-F238E27FC236}">
                <a16:creationId xmlns:a16="http://schemas.microsoft.com/office/drawing/2014/main" xmlns="" id="{B5085AAA-9D98-4844-90E1-336E8A3E092F}"/>
              </a:ext>
            </a:extLst>
          </p:cNvPr>
          <p:cNvCxnSpPr>
            <a:cxnSpLocks/>
          </p:cNvCxnSpPr>
          <p:nvPr/>
        </p:nvCxnSpPr>
        <p:spPr>
          <a:xfrm>
            <a:off x="0" y="3429000"/>
            <a:ext cx="9144000" cy="0"/>
          </a:xfrm>
          <a:prstGeom prst="line">
            <a:avLst/>
          </a:prstGeom>
          <a:ln>
            <a:solidFill>
              <a:srgbClr val="EF8A3F"/>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xmlns="" id="{243EA5AE-AD8F-4649-A6FA-EC1534FD23A9}"/>
              </a:ext>
            </a:extLst>
          </p:cNvPr>
          <p:cNvSpPr/>
          <p:nvPr/>
        </p:nvSpPr>
        <p:spPr>
          <a:xfrm>
            <a:off x="320786" y="2249269"/>
            <a:ext cx="8137414" cy="707886"/>
          </a:xfrm>
          <a:prstGeom prst="rect">
            <a:avLst/>
          </a:prstGeom>
        </p:spPr>
        <p:txBody>
          <a:bodyPr wrap="square">
            <a:spAutoFit/>
          </a:bodyPr>
          <a:lstStyle/>
          <a:p>
            <a:r>
              <a:rPr lang="en-US" sz="2000" dirty="0">
                <a:solidFill>
                  <a:schemeClr val="accent6">
                    <a:lumMod val="75000"/>
                  </a:schemeClr>
                </a:solidFill>
                <a:latin typeface="Cambria" panose="02040503050406030204" pitchFamily="18" charset="0"/>
                <a:ea typeface="Cambria" panose="02040503050406030204" pitchFamily="18" charset="0"/>
                <a:cs typeface="Avenir Light"/>
              </a:rPr>
              <a:t>Example: Customer ID + Store ID + Location ID in a customer transaction table</a:t>
            </a:r>
          </a:p>
        </p:txBody>
      </p:sp>
      <p:sp>
        <p:nvSpPr>
          <p:cNvPr id="20" name="Rectangle 19">
            <a:extLst>
              <a:ext uri="{FF2B5EF4-FFF2-40B4-BE49-F238E27FC236}">
                <a16:creationId xmlns:a16="http://schemas.microsoft.com/office/drawing/2014/main" xmlns="" id="{B53725F8-1979-40D5-BC9B-B668452159F0}"/>
              </a:ext>
            </a:extLst>
          </p:cNvPr>
          <p:cNvSpPr/>
          <p:nvPr/>
        </p:nvSpPr>
        <p:spPr>
          <a:xfrm>
            <a:off x="320786" y="5421868"/>
            <a:ext cx="7908814" cy="707886"/>
          </a:xfrm>
          <a:prstGeom prst="rect">
            <a:avLst/>
          </a:prstGeom>
        </p:spPr>
        <p:txBody>
          <a:bodyPr wrap="square">
            <a:spAutoFit/>
          </a:bodyPr>
          <a:lstStyle/>
          <a:p>
            <a:r>
              <a:rPr lang="en-US" sz="2000" dirty="0">
                <a:solidFill>
                  <a:schemeClr val="accent6">
                    <a:lumMod val="75000"/>
                  </a:schemeClr>
                </a:solidFill>
                <a:latin typeface="Cambria" panose="02040503050406030204" pitchFamily="18" charset="0"/>
                <a:ea typeface="Cambria" panose="02040503050406030204" pitchFamily="18" charset="0"/>
              </a:rPr>
              <a:t>Example: Customer ID identifying a customer uniquely in a customer table</a:t>
            </a:r>
          </a:p>
        </p:txBody>
      </p:sp>
      <p:sp>
        <p:nvSpPr>
          <p:cNvPr id="21" name="Rectangle 20">
            <a:extLst>
              <a:ext uri="{FF2B5EF4-FFF2-40B4-BE49-F238E27FC236}">
                <a16:creationId xmlns:a16="http://schemas.microsoft.com/office/drawing/2014/main" xmlns="" id="{8B30AAB8-7856-481C-97A5-03F404D64490}"/>
              </a:ext>
            </a:extLst>
          </p:cNvPr>
          <p:cNvSpPr/>
          <p:nvPr/>
        </p:nvSpPr>
        <p:spPr>
          <a:xfrm>
            <a:off x="247826" y="4089412"/>
            <a:ext cx="1796553" cy="798369"/>
          </a:xfrm>
          <a:prstGeom prst="rect">
            <a:avLst/>
          </a:prstGeom>
          <a:solidFill>
            <a:srgbClr val="19715C"/>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08409" tIns="70309" rIns="108409" bIns="70309" numCol="1" spcCol="1270" anchor="ctr" anchorCtr="0">
            <a:noAutofit/>
          </a:bodyPr>
          <a:lstStyle/>
          <a:p>
            <a:pPr algn="ctr" defTabSz="889000">
              <a:lnSpc>
                <a:spcPct val="90000"/>
              </a:lnSpc>
              <a:spcBef>
                <a:spcPct val="0"/>
              </a:spcBef>
              <a:spcAft>
                <a:spcPct val="35000"/>
              </a:spcAft>
            </a:pPr>
            <a:r>
              <a:rPr lang="en-US" sz="2000" dirty="0">
                <a:latin typeface="Cambria" panose="02040503050406030204" pitchFamily="18" charset="0"/>
                <a:ea typeface="Cambria" panose="02040503050406030204" pitchFamily="18" charset="0"/>
                <a:cs typeface="Avenir Light"/>
              </a:rPr>
              <a:t>Primary</a:t>
            </a:r>
            <a:r>
              <a:rPr lang="en-US" dirty="0">
                <a:latin typeface="Cambria" panose="02040503050406030204" pitchFamily="18" charset="0"/>
                <a:ea typeface="Cambria" panose="02040503050406030204" pitchFamily="18" charset="0"/>
                <a:cs typeface="Avenir Light"/>
              </a:rPr>
              <a:t> key</a:t>
            </a:r>
            <a:endParaRPr lang="en-US" dirty="0">
              <a:solidFill>
                <a:prstClr val="white"/>
              </a:solidFill>
              <a:latin typeface="Cambria" pitchFamily="18" charset="0"/>
            </a:endParaRPr>
          </a:p>
        </p:txBody>
      </p:sp>
      <p:sp>
        <p:nvSpPr>
          <p:cNvPr id="22" name="Rectangle 21">
            <a:extLst>
              <a:ext uri="{FF2B5EF4-FFF2-40B4-BE49-F238E27FC236}">
                <a16:creationId xmlns:a16="http://schemas.microsoft.com/office/drawing/2014/main" xmlns="" id="{4D9BD904-2F75-418B-AA21-677EBC7D6CB3}"/>
              </a:ext>
            </a:extLst>
          </p:cNvPr>
          <p:cNvSpPr/>
          <p:nvPr/>
        </p:nvSpPr>
        <p:spPr>
          <a:xfrm>
            <a:off x="2209800" y="3835807"/>
            <a:ext cx="6627633" cy="1305581"/>
          </a:xfrm>
          <a:prstGeom prst="rect">
            <a:avLst/>
          </a:prstGeom>
          <a:solidFill>
            <a:schemeClr val="accent6">
              <a:lumMod val="20000"/>
              <a:lumOff val="80000"/>
            </a:schemeClr>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08409" tIns="70309" rIns="108409" bIns="70309" numCol="1" spcCol="1270" anchor="ctr" anchorCtr="0">
            <a:noAutofit/>
          </a:bodyPr>
          <a:lstStyle/>
          <a:p>
            <a:pPr algn="ctr"/>
            <a:r>
              <a:rPr lang="en-US" sz="2000" dirty="0">
                <a:solidFill>
                  <a:schemeClr val="tx1"/>
                </a:solidFill>
                <a:latin typeface="Cambria" panose="02040503050406030204" pitchFamily="18" charset="0"/>
                <a:ea typeface="Cambria" panose="02040503050406030204" pitchFamily="18" charset="0"/>
                <a:cs typeface="Avenir Light"/>
              </a:rPr>
              <a:t>Identifies each record in a table and must never be the same for two records in a table.</a:t>
            </a:r>
          </a:p>
        </p:txBody>
      </p:sp>
      <p:sp>
        <p:nvSpPr>
          <p:cNvPr id="23" name="Title 1">
            <a:extLst>
              <a:ext uri="{FF2B5EF4-FFF2-40B4-BE49-F238E27FC236}">
                <a16:creationId xmlns:a16="http://schemas.microsoft.com/office/drawing/2014/main" xmlns="" id="{618357BF-CA67-4CEA-BB41-9D2A48509B87}"/>
              </a:ext>
            </a:extLst>
          </p:cNvPr>
          <p:cNvSpPr txBox="1">
            <a:spLocks/>
          </p:cNvSpPr>
          <p:nvPr/>
        </p:nvSpPr>
        <p:spPr bwMode="auto">
          <a:xfrm>
            <a:off x="0" y="152400"/>
            <a:ext cx="8229600" cy="755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eaLnBrk="1" hangingPunct="1"/>
            <a:r>
              <a:rPr lang="en-US" altLang="en-US" sz="2400" b="1" dirty="0">
                <a:latin typeface="Cambria" pitchFamily="18" charset="0"/>
              </a:rPr>
              <a:t>Keys</a:t>
            </a:r>
          </a:p>
        </p:txBody>
      </p:sp>
    </p:spTree>
    <p:extLst>
      <p:ext uri="{BB962C8B-B14F-4D97-AF65-F5344CB8AC3E}">
        <p14:creationId xmlns:p14="http://schemas.microsoft.com/office/powerpoint/2010/main" val="3783581387"/>
      </p:ext>
    </p:extLst>
  </p:cSld>
  <p:clrMapOvr>
    <a:masterClrMapping/>
  </p:clrMapOvr>
  <p:transition>
    <p:wipe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E6D425B2-4E4A-4052-96A8-C1A8EEEC99AE}"/>
              </a:ext>
            </a:extLst>
          </p:cNvPr>
          <p:cNvSpPr/>
          <p:nvPr/>
        </p:nvSpPr>
        <p:spPr>
          <a:xfrm>
            <a:off x="247826" y="1140395"/>
            <a:ext cx="1796553" cy="798369"/>
          </a:xfrm>
          <a:prstGeom prst="rect">
            <a:avLst/>
          </a:prstGeom>
          <a:solidFill>
            <a:srgbClr val="19715C"/>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08409" tIns="70309" rIns="108409" bIns="70309" numCol="1" spcCol="1270" anchor="ctr" anchorCtr="0">
            <a:noAutofit/>
          </a:bodyPr>
          <a:lstStyle/>
          <a:p>
            <a:pPr algn="ctr" defTabSz="889000">
              <a:lnSpc>
                <a:spcPct val="90000"/>
              </a:lnSpc>
              <a:spcBef>
                <a:spcPct val="0"/>
              </a:spcBef>
              <a:spcAft>
                <a:spcPct val="35000"/>
              </a:spcAft>
            </a:pPr>
            <a:r>
              <a:rPr lang="en-US" sz="2000" dirty="0">
                <a:latin typeface="Cambria" panose="02040503050406030204" pitchFamily="18" charset="0"/>
                <a:ea typeface="Cambria" panose="02040503050406030204" pitchFamily="18" charset="0"/>
                <a:cs typeface="Avenir Light"/>
              </a:rPr>
              <a:t>Alternate</a:t>
            </a:r>
            <a:r>
              <a:rPr lang="en-US" dirty="0">
                <a:latin typeface="Cambria" panose="02040503050406030204" pitchFamily="18" charset="0"/>
                <a:ea typeface="Cambria" panose="02040503050406030204" pitchFamily="18" charset="0"/>
                <a:cs typeface="Avenir Light"/>
              </a:rPr>
              <a:t> key</a:t>
            </a:r>
            <a:endParaRPr lang="en-US" dirty="0">
              <a:solidFill>
                <a:prstClr val="white"/>
              </a:solidFill>
              <a:latin typeface="Cambria" pitchFamily="18" charset="0"/>
            </a:endParaRPr>
          </a:p>
        </p:txBody>
      </p:sp>
      <p:sp>
        <p:nvSpPr>
          <p:cNvPr id="4" name="Rectangle 3">
            <a:extLst>
              <a:ext uri="{FF2B5EF4-FFF2-40B4-BE49-F238E27FC236}">
                <a16:creationId xmlns:a16="http://schemas.microsoft.com/office/drawing/2014/main" xmlns="" id="{AA87F949-E280-4BE9-B2F9-8376A810C912}"/>
              </a:ext>
            </a:extLst>
          </p:cNvPr>
          <p:cNvSpPr/>
          <p:nvPr/>
        </p:nvSpPr>
        <p:spPr>
          <a:xfrm>
            <a:off x="2209800" y="977944"/>
            <a:ext cx="6627633" cy="1123273"/>
          </a:xfrm>
          <a:prstGeom prst="rect">
            <a:avLst/>
          </a:prstGeom>
          <a:solidFill>
            <a:schemeClr val="accent6">
              <a:lumMod val="20000"/>
              <a:lumOff val="80000"/>
            </a:schemeClr>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08409" tIns="70309" rIns="108409" bIns="70309" numCol="1" spcCol="1270" anchor="ctr" anchorCtr="0">
            <a:noAutofit/>
          </a:bodyPr>
          <a:lstStyle/>
          <a:p>
            <a:pPr algn="ctr"/>
            <a:r>
              <a:rPr lang="en-US" sz="2000" dirty="0">
                <a:solidFill>
                  <a:schemeClr val="tx1"/>
                </a:solidFill>
                <a:latin typeface="Cambria" panose="02040503050406030204" pitchFamily="18" charset="0"/>
                <a:ea typeface="Cambria" panose="02040503050406030204" pitchFamily="18" charset="0"/>
                <a:cs typeface="Avenir Light"/>
              </a:rPr>
              <a:t>An alternate key is a candidate key that is not considered as a primary key.</a:t>
            </a:r>
          </a:p>
        </p:txBody>
      </p:sp>
      <p:cxnSp>
        <p:nvCxnSpPr>
          <p:cNvPr id="14" name="Straight Connector 13">
            <a:extLst>
              <a:ext uri="{FF2B5EF4-FFF2-40B4-BE49-F238E27FC236}">
                <a16:creationId xmlns:a16="http://schemas.microsoft.com/office/drawing/2014/main" xmlns="" id="{B5085AAA-9D98-4844-90E1-336E8A3E092F}"/>
              </a:ext>
            </a:extLst>
          </p:cNvPr>
          <p:cNvCxnSpPr>
            <a:cxnSpLocks/>
          </p:cNvCxnSpPr>
          <p:nvPr/>
        </p:nvCxnSpPr>
        <p:spPr>
          <a:xfrm>
            <a:off x="0" y="3429000"/>
            <a:ext cx="9144000" cy="0"/>
          </a:xfrm>
          <a:prstGeom prst="line">
            <a:avLst/>
          </a:prstGeom>
          <a:ln>
            <a:solidFill>
              <a:srgbClr val="EF8A3F"/>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xmlns="" id="{243EA5AE-AD8F-4649-A6FA-EC1534FD23A9}"/>
              </a:ext>
            </a:extLst>
          </p:cNvPr>
          <p:cNvSpPr/>
          <p:nvPr/>
        </p:nvSpPr>
        <p:spPr>
          <a:xfrm>
            <a:off x="320786" y="2249269"/>
            <a:ext cx="7375413" cy="400110"/>
          </a:xfrm>
          <a:prstGeom prst="rect">
            <a:avLst/>
          </a:prstGeom>
        </p:spPr>
        <p:txBody>
          <a:bodyPr wrap="square">
            <a:spAutoFit/>
          </a:bodyPr>
          <a:lstStyle/>
          <a:p>
            <a:r>
              <a:rPr lang="en-US" sz="2000" dirty="0">
                <a:solidFill>
                  <a:schemeClr val="accent6">
                    <a:lumMod val="75000"/>
                  </a:schemeClr>
                </a:solidFill>
                <a:latin typeface="Cambria" panose="02040503050406030204" pitchFamily="18" charset="0"/>
                <a:ea typeface="Cambria" panose="02040503050406030204" pitchFamily="18" charset="0"/>
                <a:cs typeface="Avenir Light"/>
              </a:rPr>
              <a:t>Example: Store Name + Store Location in a store information table</a:t>
            </a:r>
          </a:p>
        </p:txBody>
      </p:sp>
      <p:sp>
        <p:nvSpPr>
          <p:cNvPr id="20" name="Rectangle 19">
            <a:extLst>
              <a:ext uri="{FF2B5EF4-FFF2-40B4-BE49-F238E27FC236}">
                <a16:creationId xmlns:a16="http://schemas.microsoft.com/office/drawing/2014/main" xmlns="" id="{B53725F8-1979-40D5-BC9B-B668452159F0}"/>
              </a:ext>
            </a:extLst>
          </p:cNvPr>
          <p:cNvSpPr/>
          <p:nvPr/>
        </p:nvSpPr>
        <p:spPr>
          <a:xfrm>
            <a:off x="320786" y="5421868"/>
            <a:ext cx="7908814" cy="400110"/>
          </a:xfrm>
          <a:prstGeom prst="rect">
            <a:avLst/>
          </a:prstGeom>
        </p:spPr>
        <p:txBody>
          <a:bodyPr wrap="square">
            <a:spAutoFit/>
          </a:bodyPr>
          <a:lstStyle/>
          <a:p>
            <a:r>
              <a:rPr lang="en-US" sz="2000" dirty="0">
                <a:solidFill>
                  <a:schemeClr val="accent6">
                    <a:lumMod val="75000"/>
                  </a:schemeClr>
                </a:solidFill>
                <a:latin typeface="Cambria" panose="02040503050406030204" pitchFamily="18" charset="0"/>
                <a:ea typeface="Cambria" panose="02040503050406030204" pitchFamily="18" charset="0"/>
              </a:rPr>
              <a:t>Example: Store Name in a store information table</a:t>
            </a:r>
          </a:p>
        </p:txBody>
      </p:sp>
      <p:sp>
        <p:nvSpPr>
          <p:cNvPr id="21" name="Rectangle 20">
            <a:extLst>
              <a:ext uri="{FF2B5EF4-FFF2-40B4-BE49-F238E27FC236}">
                <a16:creationId xmlns:a16="http://schemas.microsoft.com/office/drawing/2014/main" xmlns="" id="{8B30AAB8-7856-481C-97A5-03F404D64490}"/>
              </a:ext>
            </a:extLst>
          </p:cNvPr>
          <p:cNvSpPr/>
          <p:nvPr/>
        </p:nvSpPr>
        <p:spPr>
          <a:xfrm>
            <a:off x="247826" y="4089412"/>
            <a:ext cx="1796553" cy="798369"/>
          </a:xfrm>
          <a:prstGeom prst="rect">
            <a:avLst/>
          </a:prstGeom>
          <a:solidFill>
            <a:srgbClr val="19715C"/>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08409" tIns="70309" rIns="108409" bIns="70309" numCol="1" spcCol="1270" anchor="ctr" anchorCtr="0">
            <a:noAutofit/>
          </a:bodyPr>
          <a:lstStyle/>
          <a:p>
            <a:pPr algn="ctr" defTabSz="889000">
              <a:lnSpc>
                <a:spcPct val="90000"/>
              </a:lnSpc>
              <a:spcBef>
                <a:spcPct val="0"/>
              </a:spcBef>
              <a:spcAft>
                <a:spcPct val="35000"/>
              </a:spcAft>
            </a:pPr>
            <a:r>
              <a:rPr lang="en-US" sz="2000" dirty="0">
                <a:latin typeface="Cambria" panose="02040503050406030204" pitchFamily="18" charset="0"/>
                <a:ea typeface="Cambria" panose="02040503050406030204" pitchFamily="18" charset="0"/>
                <a:cs typeface="Avenir Light"/>
              </a:rPr>
              <a:t>Unique key</a:t>
            </a:r>
            <a:endParaRPr lang="en-US" sz="2000" dirty="0">
              <a:solidFill>
                <a:prstClr val="white"/>
              </a:solidFill>
              <a:latin typeface="Cambria" pitchFamily="18" charset="0"/>
            </a:endParaRPr>
          </a:p>
        </p:txBody>
      </p:sp>
      <p:sp>
        <p:nvSpPr>
          <p:cNvPr id="22" name="Rectangle 21">
            <a:extLst>
              <a:ext uri="{FF2B5EF4-FFF2-40B4-BE49-F238E27FC236}">
                <a16:creationId xmlns:a16="http://schemas.microsoft.com/office/drawing/2014/main" xmlns="" id="{4D9BD904-2F75-418B-AA21-677EBC7D6CB3}"/>
              </a:ext>
            </a:extLst>
          </p:cNvPr>
          <p:cNvSpPr/>
          <p:nvPr/>
        </p:nvSpPr>
        <p:spPr>
          <a:xfrm>
            <a:off x="2209800" y="3835807"/>
            <a:ext cx="6627633" cy="1305581"/>
          </a:xfrm>
          <a:prstGeom prst="rect">
            <a:avLst/>
          </a:prstGeom>
          <a:solidFill>
            <a:schemeClr val="accent6">
              <a:lumMod val="20000"/>
              <a:lumOff val="80000"/>
            </a:schemeClr>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08409" tIns="70309" rIns="108409" bIns="70309" numCol="1" spcCol="1270" anchor="ctr" anchorCtr="0">
            <a:noAutofit/>
          </a:bodyPr>
          <a:lstStyle/>
          <a:p>
            <a:pPr algn="ctr"/>
            <a:r>
              <a:rPr lang="en-US" sz="2000" dirty="0">
                <a:solidFill>
                  <a:schemeClr val="tx1"/>
                </a:solidFill>
                <a:latin typeface="Cambria" panose="02040503050406030204" pitchFamily="18" charset="0"/>
                <a:ea typeface="Cambria" panose="02040503050406030204" pitchFamily="18" charset="0"/>
              </a:rPr>
              <a:t>An attribute or a set of attributes to uniquely identify a record in a table. This is similar to a primary key but can contain a null value.</a:t>
            </a:r>
          </a:p>
        </p:txBody>
      </p:sp>
      <p:sp>
        <p:nvSpPr>
          <p:cNvPr id="23" name="Title 1">
            <a:extLst>
              <a:ext uri="{FF2B5EF4-FFF2-40B4-BE49-F238E27FC236}">
                <a16:creationId xmlns:a16="http://schemas.microsoft.com/office/drawing/2014/main" xmlns="" id="{618357BF-CA67-4CEA-BB41-9D2A48509B87}"/>
              </a:ext>
            </a:extLst>
          </p:cNvPr>
          <p:cNvSpPr txBox="1">
            <a:spLocks/>
          </p:cNvSpPr>
          <p:nvPr/>
        </p:nvSpPr>
        <p:spPr bwMode="auto">
          <a:xfrm>
            <a:off x="0" y="152400"/>
            <a:ext cx="8229600" cy="755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eaLnBrk="1" hangingPunct="1"/>
            <a:r>
              <a:rPr lang="en-US" altLang="en-US" sz="2400" b="1" dirty="0">
                <a:latin typeface="Cambria" pitchFamily="18" charset="0"/>
              </a:rPr>
              <a:t>Keys</a:t>
            </a:r>
          </a:p>
        </p:txBody>
      </p:sp>
    </p:spTree>
    <p:extLst>
      <p:ext uri="{BB962C8B-B14F-4D97-AF65-F5344CB8AC3E}">
        <p14:creationId xmlns:p14="http://schemas.microsoft.com/office/powerpoint/2010/main" val="3504065699"/>
      </p:ext>
    </p:extLst>
  </p:cSld>
  <p:clrMapOvr>
    <a:masterClrMapping/>
  </p:clrMapOvr>
  <p:transition>
    <p:wipe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xmlns="" id="{D1807EE2-81F9-4195-9684-FFAB0E1AE690}"/>
              </a:ext>
            </a:extLst>
          </p:cNvPr>
          <p:cNvGraphicFramePr/>
          <p:nvPr>
            <p:extLst>
              <p:ext uri="{D42A27DB-BD31-4B8C-83A1-F6EECF244321}">
                <p14:modId xmlns:p14="http://schemas.microsoft.com/office/powerpoint/2010/main" val="654631747"/>
              </p:ext>
            </p:extLst>
          </p:nvPr>
        </p:nvGraphicFramePr>
        <p:xfrm>
          <a:off x="76200" y="2286000"/>
          <a:ext cx="89916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a:extLst>
              <a:ext uri="{FF2B5EF4-FFF2-40B4-BE49-F238E27FC236}">
                <a16:creationId xmlns:a16="http://schemas.microsoft.com/office/drawing/2014/main" xmlns="" id="{222ADF03-52FE-4ED0-9043-0C54CDD9ED1A}"/>
              </a:ext>
            </a:extLst>
          </p:cNvPr>
          <p:cNvSpPr/>
          <p:nvPr/>
        </p:nvSpPr>
        <p:spPr>
          <a:xfrm>
            <a:off x="0" y="830148"/>
            <a:ext cx="9144000" cy="1481253"/>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r>
              <a:rPr lang="en-US" sz="2000" dirty="0">
                <a:latin typeface="Cambria" panose="02040503050406030204" pitchFamily="18" charset="0"/>
              </a:rPr>
              <a:t>SQL is used to communicate with a database. According to ANSI (American National Standards Institute), it is the standard language for relational database management systems.</a:t>
            </a:r>
          </a:p>
        </p:txBody>
      </p:sp>
      <p:sp>
        <p:nvSpPr>
          <p:cNvPr id="9" name="Title 1">
            <a:extLst>
              <a:ext uri="{FF2B5EF4-FFF2-40B4-BE49-F238E27FC236}">
                <a16:creationId xmlns:a16="http://schemas.microsoft.com/office/drawing/2014/main" xmlns="" id="{AAB36F98-7E59-430D-A9ED-E7276242939B}"/>
              </a:ext>
            </a:extLst>
          </p:cNvPr>
          <p:cNvSpPr txBox="1">
            <a:spLocks/>
          </p:cNvSpPr>
          <p:nvPr/>
        </p:nvSpPr>
        <p:spPr bwMode="auto">
          <a:xfrm>
            <a:off x="0" y="152400"/>
            <a:ext cx="8229600" cy="755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eaLnBrk="1" hangingPunct="1"/>
            <a:r>
              <a:rPr lang="en-US" altLang="en-US" sz="2400" b="1" dirty="0">
                <a:latin typeface="Cambria" pitchFamily="18" charset="0"/>
              </a:rPr>
              <a:t>SQL Introduction</a:t>
            </a:r>
          </a:p>
          <a:p>
            <a:pPr algn="l" eaLnBrk="1" hangingPunct="1"/>
            <a:endParaRPr lang="en-US" altLang="en-US" sz="2400" b="1" dirty="0">
              <a:latin typeface="Cambria" pitchFamily="18" charset="0"/>
            </a:endParaRPr>
          </a:p>
        </p:txBody>
      </p:sp>
      <p:sp>
        <p:nvSpPr>
          <p:cNvPr id="12" name="Rectangle 11">
            <a:extLst>
              <a:ext uri="{FF2B5EF4-FFF2-40B4-BE49-F238E27FC236}">
                <a16:creationId xmlns:a16="http://schemas.microsoft.com/office/drawing/2014/main" xmlns="" id="{BA05BC3B-F5BD-4D8E-B1EF-ACF363164A4B}"/>
              </a:ext>
            </a:extLst>
          </p:cNvPr>
          <p:cNvSpPr/>
          <p:nvPr/>
        </p:nvSpPr>
        <p:spPr>
          <a:xfrm>
            <a:off x="304800" y="2514600"/>
            <a:ext cx="3429000" cy="646331"/>
          </a:xfrm>
          <a:prstGeom prst="rect">
            <a:avLst/>
          </a:prstGeom>
        </p:spPr>
        <p:txBody>
          <a:bodyPr wrap="square">
            <a:spAutoFit/>
          </a:bodyPr>
          <a:lstStyle/>
          <a:p>
            <a:r>
              <a:rPr lang="en-US" dirty="0">
                <a:latin typeface="Cambria" panose="02040503050406030204" pitchFamily="18" charset="0"/>
              </a:rPr>
              <a:t>The commands available in SQL can be broadly categorized as:</a:t>
            </a:r>
            <a:endParaRPr lang="en-IN" dirty="0"/>
          </a:p>
        </p:txBody>
      </p:sp>
    </p:spTree>
    <p:extLst>
      <p:ext uri="{BB962C8B-B14F-4D97-AF65-F5344CB8AC3E}">
        <p14:creationId xmlns:p14="http://schemas.microsoft.com/office/powerpoint/2010/main" val="3646005076"/>
      </p:ext>
    </p:extLst>
  </p:cSld>
  <p:clrMapOvr>
    <a:masterClrMapping/>
  </p:clrMapOvr>
  <p:transition>
    <p:wipe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1"/>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ctr"/>
          <a:lstStyle/>
          <a:p>
            <a:pPr algn="ctr"/>
            <a:endParaRPr lang="en-US" sz="1000" dirty="0">
              <a:latin typeface="Cambria"/>
            </a:endParaRPr>
          </a:p>
        </p:txBody>
      </p:sp>
      <p:sp>
        <p:nvSpPr>
          <p:cNvPr id="3" name="Rectangle 2"/>
          <p:cNvSpPr/>
          <p:nvPr/>
        </p:nvSpPr>
        <p:spPr>
          <a:xfrm>
            <a:off x="304800" y="990600"/>
            <a:ext cx="4419600" cy="4114800"/>
          </a:xfrm>
          <a:prstGeom prst="rect">
            <a:avLst/>
          </a:prstGeom>
          <a:solidFill>
            <a:schemeClr val="bg1"/>
          </a:solidFill>
          <a:ln>
            <a:noFill/>
          </a:ln>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ctr" eaLnBrk="1" hangingPunct="1">
              <a:defRPr/>
            </a:pPr>
            <a:endParaRPr lang="en-US" sz="1000" dirty="0">
              <a:latin typeface="Cambria"/>
            </a:endParaRPr>
          </a:p>
        </p:txBody>
      </p:sp>
      <p:pic>
        <p:nvPicPr>
          <p:cNvPr id="53253" name="Picture 5"/>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b="4182"/>
          <a:stretch>
            <a:fillRect/>
          </a:stretch>
        </p:blipFill>
        <p:spPr bwMode="auto">
          <a:xfrm>
            <a:off x="293914" y="1676400"/>
            <a:ext cx="79375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3254" name="TextBox 8"/>
          <p:cNvSpPr txBox="1">
            <a:spLocks noChangeArrowheads="1"/>
          </p:cNvSpPr>
          <p:nvPr/>
        </p:nvSpPr>
        <p:spPr bwMode="auto">
          <a:xfrm>
            <a:off x="1981200" y="2914471"/>
            <a:ext cx="57467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tx1"/>
                </a:solidFill>
                <a:latin typeface="Arial" panose="020B0604020202020204" pitchFamily="34" charset="0"/>
                <a:cs typeface="Arial" panose="020B0604020202020204" pitchFamily="34" charset="0"/>
              </a:defRPr>
            </a:lvl1pPr>
            <a:lvl2pPr marL="742950" indent="-285750">
              <a:defRPr sz="2500">
                <a:solidFill>
                  <a:schemeClr val="tx1"/>
                </a:solidFill>
                <a:latin typeface="Arial" panose="020B0604020202020204" pitchFamily="34" charset="0"/>
                <a:cs typeface="Arial" panose="020B0604020202020204" pitchFamily="34" charset="0"/>
              </a:defRPr>
            </a:lvl2pPr>
            <a:lvl3pPr marL="1143000" indent="-228600">
              <a:defRPr sz="2500">
                <a:solidFill>
                  <a:schemeClr val="tx1"/>
                </a:solidFill>
                <a:latin typeface="Arial" panose="020B0604020202020204" pitchFamily="34" charset="0"/>
                <a:cs typeface="Arial" panose="020B0604020202020204" pitchFamily="34" charset="0"/>
              </a:defRPr>
            </a:lvl3pPr>
            <a:lvl4pPr marL="1600200" indent="-228600">
              <a:defRPr sz="2500">
                <a:solidFill>
                  <a:schemeClr val="tx1"/>
                </a:solidFill>
                <a:latin typeface="Arial" panose="020B0604020202020204" pitchFamily="34" charset="0"/>
                <a:cs typeface="Arial" panose="020B0604020202020204" pitchFamily="34" charset="0"/>
              </a:defRPr>
            </a:lvl4pPr>
            <a:lvl5pPr marL="2057400" indent="-228600">
              <a:defRPr sz="25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9pPr>
          </a:lstStyle>
          <a:p>
            <a:pPr algn="ctr"/>
            <a:r>
              <a:rPr lang="en-US" sz="3600" b="1" dirty="0">
                <a:latin typeface="Cambria" panose="02040503050406030204" pitchFamily="18" charset="0"/>
              </a:rPr>
              <a:t>Introduction to Structured Query Language</a:t>
            </a:r>
          </a:p>
        </p:txBody>
      </p:sp>
    </p:spTree>
    <p:custDataLst>
      <p:tags r:id="rId1"/>
    </p:custDataLst>
    <p:extLst>
      <p:ext uri="{BB962C8B-B14F-4D97-AF65-F5344CB8AC3E}">
        <p14:creationId xmlns:p14="http://schemas.microsoft.com/office/powerpoint/2010/main" val="4240871385"/>
      </p:ext>
    </p:extLst>
  </p:cSld>
  <p:clrMapOvr>
    <a:masterClrMapping/>
  </p:clrMapOvr>
  <p:transition>
    <p:wipe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39;p62">
            <a:extLst>
              <a:ext uri="{FF2B5EF4-FFF2-40B4-BE49-F238E27FC236}">
                <a16:creationId xmlns:a16="http://schemas.microsoft.com/office/drawing/2014/main" xmlns="" id="{73EC1029-0014-4284-ADDE-258A506C425F}"/>
              </a:ext>
            </a:extLst>
          </p:cNvPr>
          <p:cNvSpPr/>
          <p:nvPr/>
        </p:nvSpPr>
        <p:spPr>
          <a:xfrm>
            <a:off x="3124200" y="969503"/>
            <a:ext cx="2819399" cy="827624"/>
          </a:xfrm>
          <a:prstGeom prst="roundRect">
            <a:avLst/>
          </a:prstGeom>
          <a:solidFill>
            <a:schemeClr val="accent6">
              <a:lumMod val="20000"/>
              <a:lumOff val="80000"/>
            </a:schemeClr>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chemeClr val="tx1">
                    <a:lumMod val="95000"/>
                    <a:lumOff val="5000"/>
                  </a:schemeClr>
                </a:solidFill>
                <a:latin typeface="Cambria" panose="02040503050406030204" pitchFamily="18" charset="0"/>
                <a:ea typeface="Cambria" panose="02040503050406030204" pitchFamily="18" charset="0"/>
                <a:cs typeface="Avenir"/>
                <a:sym typeface="Avenir"/>
              </a:rPr>
              <a:t>Types of SQL Commands</a:t>
            </a:r>
            <a:endParaRPr dirty="0">
              <a:solidFill>
                <a:schemeClr val="tx1">
                  <a:lumMod val="95000"/>
                  <a:lumOff val="5000"/>
                </a:schemeClr>
              </a:solidFill>
              <a:latin typeface="Cambria" panose="02040503050406030204" pitchFamily="18" charset="0"/>
              <a:ea typeface="Cambria" panose="02040503050406030204" pitchFamily="18" charset="0"/>
              <a:cs typeface="Avenir"/>
              <a:sym typeface="Avenir"/>
            </a:endParaRPr>
          </a:p>
        </p:txBody>
      </p:sp>
      <p:sp>
        <p:nvSpPr>
          <p:cNvPr id="4" name="Google Shape;340;p62">
            <a:extLst>
              <a:ext uri="{FF2B5EF4-FFF2-40B4-BE49-F238E27FC236}">
                <a16:creationId xmlns:a16="http://schemas.microsoft.com/office/drawing/2014/main" xmlns="" id="{987A6236-D22A-4F52-A55E-7019FA4C90BA}"/>
              </a:ext>
            </a:extLst>
          </p:cNvPr>
          <p:cNvSpPr/>
          <p:nvPr/>
        </p:nvSpPr>
        <p:spPr>
          <a:xfrm>
            <a:off x="433738" y="2425101"/>
            <a:ext cx="2233262" cy="525300"/>
          </a:xfrm>
          <a:prstGeom prst="roundRect">
            <a:avLst/>
          </a:prstGeom>
          <a:solidFill>
            <a:schemeClr val="accent6">
              <a:lumMod val="20000"/>
              <a:lumOff val="80000"/>
            </a:schemeClr>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dirty="0">
                <a:solidFill>
                  <a:schemeClr val="tx1">
                    <a:lumMod val="95000"/>
                    <a:lumOff val="5000"/>
                  </a:schemeClr>
                </a:solidFill>
                <a:latin typeface="Cambria" panose="02040503050406030204" pitchFamily="18" charset="0"/>
                <a:ea typeface="Cambria" panose="02040503050406030204" pitchFamily="18" charset="0"/>
                <a:cs typeface="Avenir"/>
                <a:sym typeface="Avenir"/>
              </a:rPr>
              <a:t>Data Definition Language</a:t>
            </a:r>
            <a:endParaRPr sz="1600" dirty="0">
              <a:solidFill>
                <a:schemeClr val="tx1">
                  <a:lumMod val="95000"/>
                  <a:lumOff val="5000"/>
                </a:schemeClr>
              </a:solidFill>
              <a:latin typeface="Cambria" panose="02040503050406030204" pitchFamily="18" charset="0"/>
              <a:ea typeface="Cambria" panose="02040503050406030204" pitchFamily="18" charset="0"/>
              <a:cs typeface="Avenir"/>
              <a:sym typeface="Avenir"/>
            </a:endParaRPr>
          </a:p>
        </p:txBody>
      </p:sp>
      <p:sp>
        <p:nvSpPr>
          <p:cNvPr id="5" name="Google Shape;341;p62">
            <a:extLst>
              <a:ext uri="{FF2B5EF4-FFF2-40B4-BE49-F238E27FC236}">
                <a16:creationId xmlns:a16="http://schemas.microsoft.com/office/drawing/2014/main" xmlns="" id="{2A3F3FA0-91AC-4706-8E75-A80398C24B89}"/>
              </a:ext>
            </a:extLst>
          </p:cNvPr>
          <p:cNvSpPr/>
          <p:nvPr/>
        </p:nvSpPr>
        <p:spPr>
          <a:xfrm>
            <a:off x="6669883" y="2417884"/>
            <a:ext cx="2233262" cy="525300"/>
          </a:xfrm>
          <a:prstGeom prst="roundRect">
            <a:avLst/>
          </a:prstGeom>
          <a:solidFill>
            <a:schemeClr val="accent6">
              <a:lumMod val="20000"/>
              <a:lumOff val="80000"/>
            </a:schemeClr>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chemeClr val="tx1">
                    <a:lumMod val="95000"/>
                    <a:lumOff val="5000"/>
                  </a:schemeClr>
                </a:solidFill>
                <a:latin typeface="Cambria" panose="02040503050406030204" pitchFamily="18" charset="0"/>
                <a:ea typeface="Cambria" panose="02040503050406030204" pitchFamily="18" charset="0"/>
                <a:cs typeface="Roboto"/>
                <a:sym typeface="Roboto"/>
              </a:rPr>
              <a:t>Data Query Language</a:t>
            </a:r>
            <a:endParaRPr sz="3600">
              <a:solidFill>
                <a:schemeClr val="tx1">
                  <a:lumMod val="95000"/>
                  <a:lumOff val="5000"/>
                </a:schemeClr>
              </a:solidFill>
              <a:latin typeface="Cambria" panose="02040503050406030204" pitchFamily="18" charset="0"/>
              <a:ea typeface="Cambria" panose="02040503050406030204" pitchFamily="18" charset="0"/>
            </a:endParaRPr>
          </a:p>
        </p:txBody>
      </p:sp>
      <p:sp>
        <p:nvSpPr>
          <p:cNvPr id="6" name="Google Shape;342;p62">
            <a:extLst>
              <a:ext uri="{FF2B5EF4-FFF2-40B4-BE49-F238E27FC236}">
                <a16:creationId xmlns:a16="http://schemas.microsoft.com/office/drawing/2014/main" xmlns="" id="{D0E2535C-86BF-40F7-8734-9D14F9833580}"/>
              </a:ext>
            </a:extLst>
          </p:cNvPr>
          <p:cNvSpPr/>
          <p:nvPr/>
        </p:nvSpPr>
        <p:spPr>
          <a:xfrm>
            <a:off x="967155" y="3644066"/>
            <a:ext cx="1426205" cy="372900"/>
          </a:xfrm>
          <a:prstGeom prst="roundRect">
            <a:avLst/>
          </a:prstGeom>
          <a:solidFill>
            <a:schemeClr val="accent6">
              <a:lumMod val="20000"/>
              <a:lumOff val="80000"/>
            </a:schemeClr>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dirty="0">
                <a:solidFill>
                  <a:schemeClr val="tx1">
                    <a:lumMod val="95000"/>
                    <a:lumOff val="5000"/>
                  </a:schemeClr>
                </a:solidFill>
                <a:latin typeface="Cambria" panose="02040503050406030204" pitchFamily="18" charset="0"/>
                <a:ea typeface="Cambria" panose="02040503050406030204" pitchFamily="18" charset="0"/>
                <a:cs typeface="Roboto"/>
                <a:sym typeface="Roboto"/>
              </a:rPr>
              <a:t>DROP</a:t>
            </a:r>
            <a:endParaRPr sz="3600" dirty="0">
              <a:solidFill>
                <a:schemeClr val="tx1">
                  <a:lumMod val="95000"/>
                  <a:lumOff val="5000"/>
                </a:schemeClr>
              </a:solidFill>
              <a:latin typeface="Cambria" panose="02040503050406030204" pitchFamily="18" charset="0"/>
              <a:ea typeface="Cambria" panose="02040503050406030204" pitchFamily="18" charset="0"/>
            </a:endParaRPr>
          </a:p>
        </p:txBody>
      </p:sp>
      <p:sp>
        <p:nvSpPr>
          <p:cNvPr id="7" name="Google Shape;343;p62">
            <a:extLst>
              <a:ext uri="{FF2B5EF4-FFF2-40B4-BE49-F238E27FC236}">
                <a16:creationId xmlns:a16="http://schemas.microsoft.com/office/drawing/2014/main" xmlns="" id="{0D972A3B-645F-462E-8B76-173EFF9E4B2E}"/>
              </a:ext>
            </a:extLst>
          </p:cNvPr>
          <p:cNvSpPr/>
          <p:nvPr/>
        </p:nvSpPr>
        <p:spPr>
          <a:xfrm>
            <a:off x="967149" y="3111874"/>
            <a:ext cx="1426205" cy="372900"/>
          </a:xfrm>
          <a:prstGeom prst="roundRect">
            <a:avLst/>
          </a:prstGeom>
          <a:solidFill>
            <a:schemeClr val="accent6">
              <a:lumMod val="20000"/>
              <a:lumOff val="80000"/>
            </a:schemeClr>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chemeClr val="tx1">
                    <a:lumMod val="95000"/>
                    <a:lumOff val="5000"/>
                  </a:schemeClr>
                </a:solidFill>
                <a:latin typeface="Cambria" panose="02040503050406030204" pitchFamily="18" charset="0"/>
                <a:ea typeface="Cambria" panose="02040503050406030204" pitchFamily="18" charset="0"/>
                <a:cs typeface="Roboto"/>
                <a:sym typeface="Roboto"/>
              </a:rPr>
              <a:t>CREATE</a:t>
            </a:r>
            <a:endParaRPr sz="3600">
              <a:solidFill>
                <a:schemeClr val="tx1">
                  <a:lumMod val="95000"/>
                  <a:lumOff val="5000"/>
                </a:schemeClr>
              </a:solidFill>
              <a:latin typeface="Cambria" panose="02040503050406030204" pitchFamily="18" charset="0"/>
              <a:ea typeface="Cambria" panose="02040503050406030204" pitchFamily="18" charset="0"/>
            </a:endParaRPr>
          </a:p>
        </p:txBody>
      </p:sp>
      <p:sp>
        <p:nvSpPr>
          <p:cNvPr id="12" name="Google Shape;348;p62">
            <a:extLst>
              <a:ext uri="{FF2B5EF4-FFF2-40B4-BE49-F238E27FC236}">
                <a16:creationId xmlns:a16="http://schemas.microsoft.com/office/drawing/2014/main" xmlns="" id="{C766B7B6-E973-42EE-B389-BB563C16CDF5}"/>
              </a:ext>
            </a:extLst>
          </p:cNvPr>
          <p:cNvSpPr/>
          <p:nvPr/>
        </p:nvSpPr>
        <p:spPr>
          <a:xfrm>
            <a:off x="3505200" y="2425099"/>
            <a:ext cx="2326483" cy="525300"/>
          </a:xfrm>
          <a:prstGeom prst="roundRect">
            <a:avLst/>
          </a:prstGeom>
          <a:solidFill>
            <a:schemeClr val="accent6">
              <a:lumMod val="20000"/>
              <a:lumOff val="80000"/>
            </a:schemeClr>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dirty="0">
                <a:solidFill>
                  <a:schemeClr val="tx1">
                    <a:lumMod val="95000"/>
                    <a:lumOff val="5000"/>
                  </a:schemeClr>
                </a:solidFill>
                <a:latin typeface="Cambria" panose="02040503050406030204" pitchFamily="18" charset="0"/>
                <a:ea typeface="Cambria" panose="02040503050406030204" pitchFamily="18" charset="0"/>
                <a:cs typeface="Avenir"/>
                <a:sym typeface="Avenir"/>
              </a:rPr>
              <a:t>Data Manipulation Language</a:t>
            </a:r>
            <a:endParaRPr sz="1600" dirty="0">
              <a:solidFill>
                <a:schemeClr val="tx1">
                  <a:lumMod val="95000"/>
                  <a:lumOff val="5000"/>
                </a:schemeClr>
              </a:solidFill>
              <a:latin typeface="Cambria" panose="02040503050406030204" pitchFamily="18" charset="0"/>
              <a:ea typeface="Cambria" panose="02040503050406030204" pitchFamily="18" charset="0"/>
              <a:cs typeface="Avenir"/>
              <a:sym typeface="Avenir"/>
            </a:endParaRPr>
          </a:p>
        </p:txBody>
      </p:sp>
      <p:sp>
        <p:nvSpPr>
          <p:cNvPr id="13" name="Google Shape;349;p62">
            <a:extLst>
              <a:ext uri="{FF2B5EF4-FFF2-40B4-BE49-F238E27FC236}">
                <a16:creationId xmlns:a16="http://schemas.microsoft.com/office/drawing/2014/main" xmlns="" id="{9C479829-A28C-4603-8D02-BDBED6E811A8}"/>
              </a:ext>
            </a:extLst>
          </p:cNvPr>
          <p:cNvSpPr/>
          <p:nvPr/>
        </p:nvSpPr>
        <p:spPr>
          <a:xfrm>
            <a:off x="967155" y="5244266"/>
            <a:ext cx="1426205" cy="372900"/>
          </a:xfrm>
          <a:prstGeom prst="roundRect">
            <a:avLst/>
          </a:prstGeom>
          <a:solidFill>
            <a:schemeClr val="accent6">
              <a:lumMod val="20000"/>
              <a:lumOff val="80000"/>
            </a:schemeClr>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chemeClr val="tx1">
                    <a:lumMod val="95000"/>
                    <a:lumOff val="5000"/>
                  </a:schemeClr>
                </a:solidFill>
                <a:latin typeface="Cambria" panose="02040503050406030204" pitchFamily="18" charset="0"/>
                <a:ea typeface="Cambria" panose="02040503050406030204" pitchFamily="18" charset="0"/>
                <a:cs typeface="Roboto"/>
                <a:sym typeface="Roboto"/>
              </a:rPr>
              <a:t>RENAME</a:t>
            </a:r>
            <a:endParaRPr sz="3600">
              <a:solidFill>
                <a:schemeClr val="tx1">
                  <a:lumMod val="95000"/>
                  <a:lumOff val="5000"/>
                </a:schemeClr>
              </a:solidFill>
              <a:latin typeface="Cambria" panose="02040503050406030204" pitchFamily="18" charset="0"/>
              <a:ea typeface="Cambria" panose="02040503050406030204" pitchFamily="18" charset="0"/>
            </a:endParaRPr>
          </a:p>
        </p:txBody>
      </p:sp>
      <p:sp>
        <p:nvSpPr>
          <p:cNvPr id="14" name="Google Shape;350;p62">
            <a:extLst>
              <a:ext uri="{FF2B5EF4-FFF2-40B4-BE49-F238E27FC236}">
                <a16:creationId xmlns:a16="http://schemas.microsoft.com/office/drawing/2014/main" xmlns="" id="{C1160EA6-FAFB-41A9-AE24-23D6279BD1CF}"/>
              </a:ext>
            </a:extLst>
          </p:cNvPr>
          <p:cNvSpPr/>
          <p:nvPr/>
        </p:nvSpPr>
        <p:spPr>
          <a:xfrm>
            <a:off x="955674" y="4710874"/>
            <a:ext cx="1426205" cy="372900"/>
          </a:xfrm>
          <a:prstGeom prst="roundRect">
            <a:avLst/>
          </a:prstGeom>
          <a:solidFill>
            <a:schemeClr val="accent6">
              <a:lumMod val="20000"/>
              <a:lumOff val="80000"/>
            </a:schemeClr>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dirty="0">
                <a:solidFill>
                  <a:schemeClr val="tx1">
                    <a:lumMod val="95000"/>
                    <a:lumOff val="5000"/>
                  </a:schemeClr>
                </a:solidFill>
                <a:latin typeface="Cambria" panose="02040503050406030204" pitchFamily="18" charset="0"/>
                <a:ea typeface="Cambria" panose="02040503050406030204" pitchFamily="18" charset="0"/>
                <a:cs typeface="Roboto"/>
                <a:sym typeface="Roboto"/>
              </a:rPr>
              <a:t>ALTER</a:t>
            </a:r>
            <a:endParaRPr sz="3600" dirty="0">
              <a:solidFill>
                <a:schemeClr val="tx1">
                  <a:lumMod val="95000"/>
                  <a:lumOff val="5000"/>
                </a:schemeClr>
              </a:solidFill>
              <a:latin typeface="Cambria" panose="02040503050406030204" pitchFamily="18" charset="0"/>
              <a:ea typeface="Cambria" panose="02040503050406030204" pitchFamily="18" charset="0"/>
            </a:endParaRPr>
          </a:p>
        </p:txBody>
      </p:sp>
      <p:sp>
        <p:nvSpPr>
          <p:cNvPr id="15" name="Google Shape;351;p62">
            <a:extLst>
              <a:ext uri="{FF2B5EF4-FFF2-40B4-BE49-F238E27FC236}">
                <a16:creationId xmlns:a16="http://schemas.microsoft.com/office/drawing/2014/main" xmlns="" id="{E2A2316D-2161-49C8-937C-C5E5ED4F89EA}"/>
              </a:ext>
            </a:extLst>
          </p:cNvPr>
          <p:cNvSpPr/>
          <p:nvPr/>
        </p:nvSpPr>
        <p:spPr>
          <a:xfrm>
            <a:off x="967155" y="4177466"/>
            <a:ext cx="1426205" cy="372900"/>
          </a:xfrm>
          <a:prstGeom prst="roundRect">
            <a:avLst/>
          </a:prstGeom>
          <a:solidFill>
            <a:schemeClr val="accent6">
              <a:lumMod val="20000"/>
              <a:lumOff val="80000"/>
            </a:schemeClr>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chemeClr val="tx1">
                    <a:lumMod val="95000"/>
                    <a:lumOff val="5000"/>
                  </a:schemeClr>
                </a:solidFill>
                <a:latin typeface="Cambria" panose="02040503050406030204" pitchFamily="18" charset="0"/>
                <a:ea typeface="Cambria" panose="02040503050406030204" pitchFamily="18" charset="0"/>
                <a:cs typeface="Roboto"/>
                <a:sym typeface="Roboto"/>
              </a:rPr>
              <a:t>TRUNCATE</a:t>
            </a:r>
            <a:endParaRPr sz="3600">
              <a:solidFill>
                <a:schemeClr val="tx1">
                  <a:lumMod val="95000"/>
                  <a:lumOff val="5000"/>
                </a:schemeClr>
              </a:solidFill>
              <a:latin typeface="Cambria" panose="02040503050406030204" pitchFamily="18" charset="0"/>
              <a:ea typeface="Cambria" panose="02040503050406030204" pitchFamily="18" charset="0"/>
            </a:endParaRPr>
          </a:p>
        </p:txBody>
      </p:sp>
      <p:sp>
        <p:nvSpPr>
          <p:cNvPr id="16" name="Google Shape;352;p62">
            <a:extLst>
              <a:ext uri="{FF2B5EF4-FFF2-40B4-BE49-F238E27FC236}">
                <a16:creationId xmlns:a16="http://schemas.microsoft.com/office/drawing/2014/main" xmlns="" id="{EA698F50-DA08-4543-91D7-73C125189A3D}"/>
              </a:ext>
            </a:extLst>
          </p:cNvPr>
          <p:cNvSpPr/>
          <p:nvPr/>
        </p:nvSpPr>
        <p:spPr>
          <a:xfrm>
            <a:off x="4167555" y="3644066"/>
            <a:ext cx="1426205" cy="372900"/>
          </a:xfrm>
          <a:prstGeom prst="roundRect">
            <a:avLst/>
          </a:prstGeom>
          <a:solidFill>
            <a:schemeClr val="accent6">
              <a:lumMod val="20000"/>
              <a:lumOff val="80000"/>
            </a:schemeClr>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chemeClr val="tx1">
                    <a:lumMod val="95000"/>
                    <a:lumOff val="5000"/>
                  </a:schemeClr>
                </a:solidFill>
                <a:latin typeface="Cambria" panose="02040503050406030204" pitchFamily="18" charset="0"/>
                <a:ea typeface="Cambria" panose="02040503050406030204" pitchFamily="18" charset="0"/>
                <a:cs typeface="Roboto"/>
                <a:sym typeface="Roboto"/>
              </a:rPr>
              <a:t>UPDATE</a:t>
            </a:r>
            <a:endParaRPr sz="3600">
              <a:solidFill>
                <a:schemeClr val="tx1">
                  <a:lumMod val="95000"/>
                  <a:lumOff val="5000"/>
                </a:schemeClr>
              </a:solidFill>
              <a:latin typeface="Cambria" panose="02040503050406030204" pitchFamily="18" charset="0"/>
              <a:ea typeface="Cambria" panose="02040503050406030204" pitchFamily="18" charset="0"/>
            </a:endParaRPr>
          </a:p>
        </p:txBody>
      </p:sp>
      <p:sp>
        <p:nvSpPr>
          <p:cNvPr id="17" name="Google Shape;353;p62">
            <a:extLst>
              <a:ext uri="{FF2B5EF4-FFF2-40B4-BE49-F238E27FC236}">
                <a16:creationId xmlns:a16="http://schemas.microsoft.com/office/drawing/2014/main" xmlns="" id="{E11BD5AE-4535-4605-AE05-C77C4CCE29FE}"/>
              </a:ext>
            </a:extLst>
          </p:cNvPr>
          <p:cNvSpPr/>
          <p:nvPr/>
        </p:nvSpPr>
        <p:spPr>
          <a:xfrm>
            <a:off x="4167549" y="3111874"/>
            <a:ext cx="1426205" cy="372900"/>
          </a:xfrm>
          <a:prstGeom prst="roundRect">
            <a:avLst/>
          </a:prstGeom>
          <a:solidFill>
            <a:schemeClr val="accent6">
              <a:lumMod val="20000"/>
              <a:lumOff val="80000"/>
            </a:schemeClr>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chemeClr val="tx1">
                    <a:lumMod val="95000"/>
                    <a:lumOff val="5000"/>
                  </a:schemeClr>
                </a:solidFill>
                <a:latin typeface="Cambria" panose="02040503050406030204" pitchFamily="18" charset="0"/>
                <a:ea typeface="Cambria" panose="02040503050406030204" pitchFamily="18" charset="0"/>
                <a:cs typeface="Roboto"/>
                <a:sym typeface="Roboto"/>
              </a:rPr>
              <a:t>INSERT</a:t>
            </a:r>
            <a:endParaRPr sz="3600">
              <a:solidFill>
                <a:schemeClr val="tx1">
                  <a:lumMod val="95000"/>
                  <a:lumOff val="5000"/>
                </a:schemeClr>
              </a:solidFill>
              <a:latin typeface="Cambria" panose="02040503050406030204" pitchFamily="18" charset="0"/>
              <a:ea typeface="Cambria" panose="02040503050406030204" pitchFamily="18" charset="0"/>
            </a:endParaRPr>
          </a:p>
        </p:txBody>
      </p:sp>
      <p:sp>
        <p:nvSpPr>
          <p:cNvPr id="20" name="Google Shape;356;p62">
            <a:extLst>
              <a:ext uri="{FF2B5EF4-FFF2-40B4-BE49-F238E27FC236}">
                <a16:creationId xmlns:a16="http://schemas.microsoft.com/office/drawing/2014/main" xmlns="" id="{8537FE5D-D04F-4807-BFCD-B708F8B37A59}"/>
              </a:ext>
            </a:extLst>
          </p:cNvPr>
          <p:cNvSpPr/>
          <p:nvPr/>
        </p:nvSpPr>
        <p:spPr>
          <a:xfrm>
            <a:off x="4167555" y="4177466"/>
            <a:ext cx="1426205" cy="372900"/>
          </a:xfrm>
          <a:prstGeom prst="roundRect">
            <a:avLst/>
          </a:prstGeom>
          <a:solidFill>
            <a:schemeClr val="accent6">
              <a:lumMod val="20000"/>
              <a:lumOff val="80000"/>
            </a:schemeClr>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chemeClr val="tx1">
                    <a:lumMod val="95000"/>
                    <a:lumOff val="5000"/>
                  </a:schemeClr>
                </a:solidFill>
                <a:latin typeface="Cambria" panose="02040503050406030204" pitchFamily="18" charset="0"/>
                <a:ea typeface="Cambria" panose="02040503050406030204" pitchFamily="18" charset="0"/>
                <a:cs typeface="Roboto"/>
                <a:sym typeface="Roboto"/>
              </a:rPr>
              <a:t>DELETE</a:t>
            </a:r>
            <a:endParaRPr sz="3600">
              <a:solidFill>
                <a:schemeClr val="tx1">
                  <a:lumMod val="95000"/>
                  <a:lumOff val="5000"/>
                </a:schemeClr>
              </a:solidFill>
              <a:latin typeface="Cambria" panose="02040503050406030204" pitchFamily="18" charset="0"/>
              <a:ea typeface="Cambria" panose="02040503050406030204" pitchFamily="18" charset="0"/>
            </a:endParaRPr>
          </a:p>
        </p:txBody>
      </p:sp>
      <p:sp>
        <p:nvSpPr>
          <p:cNvPr id="21" name="Google Shape;357;p62">
            <a:extLst>
              <a:ext uri="{FF2B5EF4-FFF2-40B4-BE49-F238E27FC236}">
                <a16:creationId xmlns:a16="http://schemas.microsoft.com/office/drawing/2014/main" xmlns="" id="{0BFD183A-6EA2-444B-8D41-64D359186224}"/>
              </a:ext>
            </a:extLst>
          </p:cNvPr>
          <p:cNvSpPr/>
          <p:nvPr/>
        </p:nvSpPr>
        <p:spPr>
          <a:xfrm>
            <a:off x="7229310" y="3104657"/>
            <a:ext cx="1426205" cy="372900"/>
          </a:xfrm>
          <a:prstGeom prst="roundRect">
            <a:avLst/>
          </a:prstGeom>
          <a:solidFill>
            <a:schemeClr val="accent6">
              <a:lumMod val="20000"/>
              <a:lumOff val="80000"/>
            </a:schemeClr>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dirty="0">
                <a:solidFill>
                  <a:schemeClr val="tx1">
                    <a:lumMod val="95000"/>
                    <a:lumOff val="5000"/>
                  </a:schemeClr>
                </a:solidFill>
                <a:latin typeface="Cambria" panose="02040503050406030204" pitchFamily="18" charset="0"/>
                <a:ea typeface="Cambria" panose="02040503050406030204" pitchFamily="18" charset="0"/>
                <a:cs typeface="Roboto"/>
                <a:sym typeface="Roboto"/>
              </a:rPr>
              <a:t>SELECT</a:t>
            </a:r>
            <a:endParaRPr sz="3200" dirty="0">
              <a:solidFill>
                <a:schemeClr val="tx1">
                  <a:lumMod val="95000"/>
                  <a:lumOff val="5000"/>
                </a:schemeClr>
              </a:solidFill>
              <a:latin typeface="Cambria" panose="02040503050406030204" pitchFamily="18" charset="0"/>
              <a:ea typeface="Cambria" panose="02040503050406030204" pitchFamily="18" charset="0"/>
            </a:endParaRPr>
          </a:p>
        </p:txBody>
      </p:sp>
      <p:cxnSp>
        <p:nvCxnSpPr>
          <p:cNvPr id="27" name="Google Shape;363;p62">
            <a:extLst>
              <a:ext uri="{FF2B5EF4-FFF2-40B4-BE49-F238E27FC236}">
                <a16:creationId xmlns:a16="http://schemas.microsoft.com/office/drawing/2014/main" xmlns="" id="{6EA0D53C-C79C-4254-BD04-8447057A0418}"/>
              </a:ext>
            </a:extLst>
          </p:cNvPr>
          <p:cNvCxnSpPr/>
          <p:nvPr/>
        </p:nvCxnSpPr>
        <p:spPr>
          <a:xfrm rot="10800000" flipH="1">
            <a:off x="890800" y="6551700"/>
            <a:ext cx="157200" cy="1500"/>
          </a:xfrm>
          <a:prstGeom prst="straightConnector1">
            <a:avLst/>
          </a:prstGeom>
          <a:noFill/>
          <a:ln w="9525" cap="flat" cmpd="sng">
            <a:solidFill>
              <a:srgbClr val="CCCCCC"/>
            </a:solidFill>
            <a:prstDash val="solid"/>
            <a:round/>
            <a:headEnd type="none" w="med" len="med"/>
            <a:tailEnd type="triangle" w="med" len="med"/>
          </a:ln>
        </p:spPr>
      </p:cxnSp>
      <p:sp>
        <p:nvSpPr>
          <p:cNvPr id="34" name="Title 1">
            <a:extLst>
              <a:ext uri="{FF2B5EF4-FFF2-40B4-BE49-F238E27FC236}">
                <a16:creationId xmlns:a16="http://schemas.microsoft.com/office/drawing/2014/main" xmlns="" id="{EC33160C-02CE-48CB-9C5C-D3D674C4B7BD}"/>
              </a:ext>
            </a:extLst>
          </p:cNvPr>
          <p:cNvSpPr txBox="1">
            <a:spLocks/>
          </p:cNvSpPr>
          <p:nvPr/>
        </p:nvSpPr>
        <p:spPr bwMode="auto">
          <a:xfrm>
            <a:off x="0" y="152400"/>
            <a:ext cx="8229600" cy="755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eaLnBrk="1" hangingPunct="1"/>
            <a:r>
              <a:rPr lang="en-US" altLang="en-US" sz="2400" b="1" dirty="0">
                <a:solidFill>
                  <a:schemeClr val="tx1">
                    <a:lumMod val="95000"/>
                    <a:lumOff val="5000"/>
                  </a:schemeClr>
                </a:solidFill>
                <a:latin typeface="Cambria" pitchFamily="18" charset="0"/>
              </a:rPr>
              <a:t>Types of SQL Commands</a:t>
            </a:r>
          </a:p>
          <a:p>
            <a:pPr algn="l" eaLnBrk="1" hangingPunct="1"/>
            <a:endParaRPr lang="en-US" altLang="en-US" sz="2400" b="1" dirty="0">
              <a:solidFill>
                <a:schemeClr val="tx1">
                  <a:lumMod val="95000"/>
                  <a:lumOff val="5000"/>
                </a:schemeClr>
              </a:solidFill>
              <a:latin typeface="Cambria" pitchFamily="18" charset="0"/>
            </a:endParaRPr>
          </a:p>
        </p:txBody>
      </p:sp>
      <p:cxnSp>
        <p:nvCxnSpPr>
          <p:cNvPr id="37" name="Connector: Elbow 36">
            <a:extLst>
              <a:ext uri="{FF2B5EF4-FFF2-40B4-BE49-F238E27FC236}">
                <a16:creationId xmlns:a16="http://schemas.microsoft.com/office/drawing/2014/main" xmlns="" id="{22643069-657A-4146-81AA-17AED0FFD3CA}"/>
              </a:ext>
            </a:extLst>
          </p:cNvPr>
          <p:cNvCxnSpPr>
            <a:cxnSpLocks/>
            <a:endCxn id="17" idx="1"/>
          </p:cNvCxnSpPr>
          <p:nvPr/>
        </p:nvCxnSpPr>
        <p:spPr>
          <a:xfrm rot="16200000" flipH="1">
            <a:off x="3852911" y="2983686"/>
            <a:ext cx="347924" cy="28135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4" name="Connector: Elbow 43">
            <a:extLst>
              <a:ext uri="{FF2B5EF4-FFF2-40B4-BE49-F238E27FC236}">
                <a16:creationId xmlns:a16="http://schemas.microsoft.com/office/drawing/2014/main" xmlns="" id="{75DFADB8-0564-401D-8139-057F8D8CC4AB}"/>
              </a:ext>
            </a:extLst>
          </p:cNvPr>
          <p:cNvCxnSpPr>
            <a:cxnSpLocks/>
            <a:endCxn id="16" idx="1"/>
          </p:cNvCxnSpPr>
          <p:nvPr/>
        </p:nvCxnSpPr>
        <p:spPr>
          <a:xfrm rot="16200000" flipH="1">
            <a:off x="3586817" y="3249778"/>
            <a:ext cx="880118" cy="281357"/>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9" name="Connector: Elbow 48">
            <a:extLst>
              <a:ext uri="{FF2B5EF4-FFF2-40B4-BE49-F238E27FC236}">
                <a16:creationId xmlns:a16="http://schemas.microsoft.com/office/drawing/2014/main" xmlns="" id="{231B7291-9899-40F5-986E-F43F2ADD2991}"/>
              </a:ext>
            </a:extLst>
          </p:cNvPr>
          <p:cNvCxnSpPr>
            <a:endCxn id="20" idx="1"/>
          </p:cNvCxnSpPr>
          <p:nvPr/>
        </p:nvCxnSpPr>
        <p:spPr>
          <a:xfrm rot="16200000" flipH="1">
            <a:off x="3320117" y="3516478"/>
            <a:ext cx="1413520" cy="28135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51" name="Connector: Elbow 50">
            <a:extLst>
              <a:ext uri="{FF2B5EF4-FFF2-40B4-BE49-F238E27FC236}">
                <a16:creationId xmlns:a16="http://schemas.microsoft.com/office/drawing/2014/main" xmlns="" id="{1E407254-1A00-403C-A9CC-2E01932FA468}"/>
              </a:ext>
            </a:extLst>
          </p:cNvPr>
          <p:cNvCxnSpPr>
            <a:cxnSpLocks/>
            <a:endCxn id="7" idx="1"/>
          </p:cNvCxnSpPr>
          <p:nvPr/>
        </p:nvCxnSpPr>
        <p:spPr>
          <a:xfrm rot="16200000" flipH="1">
            <a:off x="652510" y="2983685"/>
            <a:ext cx="347928" cy="28134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55" name="Connector: Elbow 54">
            <a:extLst>
              <a:ext uri="{FF2B5EF4-FFF2-40B4-BE49-F238E27FC236}">
                <a16:creationId xmlns:a16="http://schemas.microsoft.com/office/drawing/2014/main" xmlns="" id="{789FAF33-4EBB-4854-B10C-1DC0DADA0851}"/>
              </a:ext>
            </a:extLst>
          </p:cNvPr>
          <p:cNvCxnSpPr>
            <a:endCxn id="6" idx="1"/>
          </p:cNvCxnSpPr>
          <p:nvPr/>
        </p:nvCxnSpPr>
        <p:spPr>
          <a:xfrm rot="16200000" flipH="1">
            <a:off x="386417" y="3249778"/>
            <a:ext cx="880120" cy="28135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57" name="Connector: Elbow 56">
            <a:extLst>
              <a:ext uri="{FF2B5EF4-FFF2-40B4-BE49-F238E27FC236}">
                <a16:creationId xmlns:a16="http://schemas.microsoft.com/office/drawing/2014/main" xmlns="" id="{8C44D645-B359-4D61-9FAF-F1A49CCAE2A1}"/>
              </a:ext>
            </a:extLst>
          </p:cNvPr>
          <p:cNvCxnSpPr>
            <a:endCxn id="15" idx="1"/>
          </p:cNvCxnSpPr>
          <p:nvPr/>
        </p:nvCxnSpPr>
        <p:spPr>
          <a:xfrm rot="16200000" flipH="1">
            <a:off x="119717" y="3516478"/>
            <a:ext cx="1413520" cy="28135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59" name="Connector: Elbow 58">
            <a:extLst>
              <a:ext uri="{FF2B5EF4-FFF2-40B4-BE49-F238E27FC236}">
                <a16:creationId xmlns:a16="http://schemas.microsoft.com/office/drawing/2014/main" xmlns="" id="{DC65F843-2988-432A-A32E-04D49039EC99}"/>
              </a:ext>
            </a:extLst>
          </p:cNvPr>
          <p:cNvCxnSpPr>
            <a:endCxn id="14" idx="1"/>
          </p:cNvCxnSpPr>
          <p:nvPr/>
        </p:nvCxnSpPr>
        <p:spPr>
          <a:xfrm rot="16200000" flipH="1">
            <a:off x="-152728" y="3788922"/>
            <a:ext cx="1946928" cy="26987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61" name="Connector: Elbow 60">
            <a:extLst>
              <a:ext uri="{FF2B5EF4-FFF2-40B4-BE49-F238E27FC236}">
                <a16:creationId xmlns:a16="http://schemas.microsoft.com/office/drawing/2014/main" xmlns="" id="{1CE11FC1-046D-40F7-9077-E252658B7E51}"/>
              </a:ext>
            </a:extLst>
          </p:cNvPr>
          <p:cNvCxnSpPr>
            <a:endCxn id="13" idx="1"/>
          </p:cNvCxnSpPr>
          <p:nvPr/>
        </p:nvCxnSpPr>
        <p:spPr>
          <a:xfrm rot="16200000" flipH="1">
            <a:off x="-413684" y="4049877"/>
            <a:ext cx="2480320" cy="281357"/>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63" name="Connector: Elbow 62">
            <a:extLst>
              <a:ext uri="{FF2B5EF4-FFF2-40B4-BE49-F238E27FC236}">
                <a16:creationId xmlns:a16="http://schemas.microsoft.com/office/drawing/2014/main" xmlns="" id="{54C28711-AA27-4413-8CC6-90F2FD706B24}"/>
              </a:ext>
            </a:extLst>
          </p:cNvPr>
          <p:cNvCxnSpPr>
            <a:endCxn id="21" idx="1"/>
          </p:cNvCxnSpPr>
          <p:nvPr/>
        </p:nvCxnSpPr>
        <p:spPr>
          <a:xfrm rot="16200000" flipH="1">
            <a:off x="6914671" y="2976468"/>
            <a:ext cx="347928" cy="28134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xmlns="" id="{2FD9B32F-E852-423B-B501-D5A751A77ECF}"/>
              </a:ext>
            </a:extLst>
          </p:cNvPr>
          <p:cNvCxnSpPr>
            <a:cxnSpLocks/>
          </p:cNvCxnSpPr>
          <p:nvPr/>
        </p:nvCxnSpPr>
        <p:spPr>
          <a:xfrm>
            <a:off x="4572000" y="1797127"/>
            <a:ext cx="0" cy="62797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Connector: Elbow 96">
            <a:extLst>
              <a:ext uri="{FF2B5EF4-FFF2-40B4-BE49-F238E27FC236}">
                <a16:creationId xmlns:a16="http://schemas.microsoft.com/office/drawing/2014/main" xmlns="" id="{5389131C-6A83-4F06-B33E-CA50733E8A71}"/>
              </a:ext>
            </a:extLst>
          </p:cNvPr>
          <p:cNvCxnSpPr>
            <a:cxnSpLocks/>
          </p:cNvCxnSpPr>
          <p:nvPr/>
        </p:nvCxnSpPr>
        <p:spPr>
          <a:xfrm rot="5400000">
            <a:off x="2767475" y="619350"/>
            <a:ext cx="627974" cy="2983531"/>
          </a:xfrm>
          <a:prstGeom prst="bentConnector3">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Connector: Elbow 101">
            <a:extLst>
              <a:ext uri="{FF2B5EF4-FFF2-40B4-BE49-F238E27FC236}">
                <a16:creationId xmlns:a16="http://schemas.microsoft.com/office/drawing/2014/main" xmlns="" id="{83D325C7-5FB9-4495-AE91-6D7AF5FD3283}"/>
              </a:ext>
            </a:extLst>
          </p:cNvPr>
          <p:cNvCxnSpPr>
            <a:cxnSpLocks/>
          </p:cNvCxnSpPr>
          <p:nvPr/>
        </p:nvCxnSpPr>
        <p:spPr>
          <a:xfrm rot="16200000" flipH="1">
            <a:off x="5886702" y="481199"/>
            <a:ext cx="620757" cy="3252614"/>
          </a:xfrm>
          <a:prstGeom prst="bentConnector3">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73525159"/>
      </p:ext>
    </p:extLst>
  </p:cSld>
  <p:clrMapOvr>
    <a:masterClrMapping/>
  </p:clrMapOvr>
  <p:transition>
    <p:wipe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1"/>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ctr"/>
          <a:lstStyle/>
          <a:p>
            <a:pPr algn="ctr"/>
            <a:endParaRPr lang="en-US" sz="1000" dirty="0">
              <a:latin typeface="Cambria"/>
            </a:endParaRPr>
          </a:p>
        </p:txBody>
      </p:sp>
      <p:sp>
        <p:nvSpPr>
          <p:cNvPr id="3" name="Rectangle 2"/>
          <p:cNvSpPr/>
          <p:nvPr/>
        </p:nvSpPr>
        <p:spPr>
          <a:xfrm>
            <a:off x="304800" y="990600"/>
            <a:ext cx="4419600" cy="4114800"/>
          </a:xfrm>
          <a:prstGeom prst="rect">
            <a:avLst/>
          </a:prstGeom>
          <a:solidFill>
            <a:schemeClr val="bg1"/>
          </a:solidFill>
          <a:ln>
            <a:noFill/>
          </a:ln>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ctr" eaLnBrk="1" hangingPunct="1">
              <a:defRPr/>
            </a:pPr>
            <a:endParaRPr lang="en-US" sz="1000" dirty="0">
              <a:latin typeface="Cambria"/>
            </a:endParaRPr>
          </a:p>
        </p:txBody>
      </p:sp>
      <p:pic>
        <p:nvPicPr>
          <p:cNvPr id="53253" name="Picture 5"/>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b="4182"/>
          <a:stretch>
            <a:fillRect/>
          </a:stretch>
        </p:blipFill>
        <p:spPr bwMode="auto">
          <a:xfrm>
            <a:off x="293914" y="1676400"/>
            <a:ext cx="79375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3254" name="TextBox 8"/>
          <p:cNvSpPr txBox="1">
            <a:spLocks noChangeArrowheads="1"/>
          </p:cNvSpPr>
          <p:nvPr/>
        </p:nvSpPr>
        <p:spPr bwMode="auto">
          <a:xfrm>
            <a:off x="1981200" y="2914471"/>
            <a:ext cx="57467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tx1"/>
                </a:solidFill>
                <a:latin typeface="Arial" panose="020B0604020202020204" pitchFamily="34" charset="0"/>
                <a:cs typeface="Arial" panose="020B0604020202020204" pitchFamily="34" charset="0"/>
              </a:defRPr>
            </a:lvl1pPr>
            <a:lvl2pPr marL="742950" indent="-285750">
              <a:defRPr sz="2500">
                <a:solidFill>
                  <a:schemeClr val="tx1"/>
                </a:solidFill>
                <a:latin typeface="Arial" panose="020B0604020202020204" pitchFamily="34" charset="0"/>
                <a:cs typeface="Arial" panose="020B0604020202020204" pitchFamily="34" charset="0"/>
              </a:defRPr>
            </a:lvl2pPr>
            <a:lvl3pPr marL="1143000" indent="-228600">
              <a:defRPr sz="2500">
                <a:solidFill>
                  <a:schemeClr val="tx1"/>
                </a:solidFill>
                <a:latin typeface="Arial" panose="020B0604020202020204" pitchFamily="34" charset="0"/>
                <a:cs typeface="Arial" panose="020B0604020202020204" pitchFamily="34" charset="0"/>
              </a:defRPr>
            </a:lvl3pPr>
            <a:lvl4pPr marL="1600200" indent="-228600">
              <a:defRPr sz="2500">
                <a:solidFill>
                  <a:schemeClr val="tx1"/>
                </a:solidFill>
                <a:latin typeface="Arial" panose="020B0604020202020204" pitchFamily="34" charset="0"/>
                <a:cs typeface="Arial" panose="020B0604020202020204" pitchFamily="34" charset="0"/>
              </a:defRPr>
            </a:lvl4pPr>
            <a:lvl5pPr marL="2057400" indent="-228600">
              <a:defRPr sz="25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9pPr>
          </a:lstStyle>
          <a:p>
            <a:pPr algn="ctr"/>
            <a:r>
              <a:rPr lang="en-US" sz="3600" b="1" dirty="0">
                <a:latin typeface="Cambria" panose="02040503050406030204" pitchFamily="18" charset="0"/>
              </a:rPr>
              <a:t>Data Definition Language (DDL)</a:t>
            </a:r>
          </a:p>
        </p:txBody>
      </p:sp>
    </p:spTree>
    <p:custDataLst>
      <p:tags r:id="rId1"/>
    </p:custDataLst>
    <p:extLst>
      <p:ext uri="{BB962C8B-B14F-4D97-AF65-F5344CB8AC3E}">
        <p14:creationId xmlns:p14="http://schemas.microsoft.com/office/powerpoint/2010/main" val="747235970"/>
      </p:ext>
    </p:extLst>
  </p:cSld>
  <p:clrMapOvr>
    <a:masterClrMapping/>
  </p:clrMapOvr>
  <p:transition>
    <p:wipe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0728BF71-C3FF-428E-9AF3-E533A1C74804}"/>
              </a:ext>
            </a:extLst>
          </p:cNvPr>
          <p:cNvGrpSpPr/>
          <p:nvPr/>
        </p:nvGrpSpPr>
        <p:grpSpPr>
          <a:xfrm>
            <a:off x="152400" y="914400"/>
            <a:ext cx="3463411" cy="2971800"/>
            <a:chOff x="5562600" y="914401"/>
            <a:chExt cx="3463411" cy="3030520"/>
          </a:xfrm>
          <a:solidFill>
            <a:schemeClr val="accent6">
              <a:lumMod val="20000"/>
              <a:lumOff val="80000"/>
            </a:schemeClr>
          </a:solidFill>
        </p:grpSpPr>
        <p:sp>
          <p:nvSpPr>
            <p:cNvPr id="4" name="Shape 298">
              <a:extLst>
                <a:ext uri="{FF2B5EF4-FFF2-40B4-BE49-F238E27FC236}">
                  <a16:creationId xmlns:a16="http://schemas.microsoft.com/office/drawing/2014/main" xmlns="" id="{E9F15625-127E-46C1-B182-91A3AE606B87}"/>
                </a:ext>
              </a:extLst>
            </p:cNvPr>
            <p:cNvSpPr txBox="1"/>
            <p:nvPr/>
          </p:nvSpPr>
          <p:spPr>
            <a:xfrm>
              <a:off x="5562600" y="914401"/>
              <a:ext cx="3463411" cy="3030520"/>
            </a:xfrm>
            <a:prstGeom prst="rect">
              <a:avLst/>
            </a:prstGeom>
            <a:grpFill/>
            <a:ln>
              <a:noFill/>
            </a:ln>
          </p:spPr>
          <p:txBody>
            <a:bodyPr lIns="91425" tIns="45700" rIns="91425" bIns="45700" anchor="ctr" anchorCtr="0">
              <a:noAutofit/>
            </a:bodyPr>
            <a:lstStyle/>
            <a:p>
              <a:pPr algn="ctr">
                <a:buClr>
                  <a:srgbClr val="FFFFFF"/>
                </a:buClr>
                <a:buSzPct val="25000"/>
                <a:buFont typeface="Cambria"/>
                <a:buNone/>
              </a:pPr>
              <a:r>
                <a:rPr lang="en-US" sz="2000" kern="0" dirty="0">
                  <a:latin typeface="Cambria"/>
                  <a:ea typeface="Cambria"/>
                  <a:cs typeface="Cambria"/>
                  <a:sym typeface="Cambria"/>
                </a:rPr>
                <a:t>A database is a collection of many tables and a database server can hold many of these databases.</a:t>
              </a:r>
            </a:p>
          </p:txBody>
        </p:sp>
        <p:sp>
          <p:nvSpPr>
            <p:cNvPr id="5" name="Shape 301">
              <a:extLst>
                <a:ext uri="{FF2B5EF4-FFF2-40B4-BE49-F238E27FC236}">
                  <a16:creationId xmlns:a16="http://schemas.microsoft.com/office/drawing/2014/main" xmlns="" id="{B0CCCFE6-9A73-4500-82A3-C33A863FBAD8}"/>
                </a:ext>
              </a:extLst>
            </p:cNvPr>
            <p:cNvSpPr/>
            <p:nvPr/>
          </p:nvSpPr>
          <p:spPr>
            <a:xfrm>
              <a:off x="5791200" y="1106013"/>
              <a:ext cx="3087577" cy="570388"/>
            </a:xfrm>
            <a:prstGeom prst="roundRect">
              <a:avLst>
                <a:gd name="adj" fmla="val 16667"/>
              </a:avLst>
            </a:prstGeom>
            <a:grpFill/>
            <a:ln>
              <a:noFill/>
            </a:ln>
          </p:spPr>
          <p:txBody>
            <a:bodyPr lIns="91425" tIns="45700" rIns="91425" bIns="45700" anchor="ctr" anchorCtr="0">
              <a:noAutofit/>
            </a:bodyPr>
            <a:lstStyle/>
            <a:p>
              <a:pPr algn="ctr">
                <a:buClr>
                  <a:srgbClr val="000000"/>
                </a:buClr>
                <a:buSzPct val="25000"/>
                <a:buFont typeface="Cambria"/>
                <a:buNone/>
              </a:pPr>
              <a:r>
                <a:rPr lang="en-IN" sz="2000" b="1" kern="0" dirty="0">
                  <a:solidFill>
                    <a:srgbClr val="000000"/>
                  </a:solidFill>
                  <a:latin typeface="Cambria"/>
                  <a:ea typeface="Cambria"/>
                  <a:cs typeface="Cambria"/>
                  <a:sym typeface="Cambria"/>
                </a:rPr>
                <a:t>What is a Database?</a:t>
              </a:r>
            </a:p>
          </p:txBody>
        </p:sp>
      </p:grpSp>
      <p:sp>
        <p:nvSpPr>
          <p:cNvPr id="6" name="AutoShape 2" descr="Image result for bank">
            <a:extLst>
              <a:ext uri="{FF2B5EF4-FFF2-40B4-BE49-F238E27FC236}">
                <a16:creationId xmlns:a16="http://schemas.microsoft.com/office/drawing/2014/main" xmlns="" id="{5C7DFE5A-18DF-4A64-82B4-0DE7D8B6E94A}"/>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xmlns="" id="{4D6E88D2-E485-42CF-82F9-B3095335207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3684609" y="914401"/>
            <a:ext cx="5283200" cy="2971800"/>
          </a:xfrm>
          <a:prstGeom prst="rect">
            <a:avLst/>
          </a:prstGeom>
        </p:spPr>
      </p:pic>
      <p:sp>
        <p:nvSpPr>
          <p:cNvPr id="8" name="Rectangle 7">
            <a:extLst>
              <a:ext uri="{FF2B5EF4-FFF2-40B4-BE49-F238E27FC236}">
                <a16:creationId xmlns:a16="http://schemas.microsoft.com/office/drawing/2014/main" xmlns="" id="{A9BA4A34-347D-4597-8A42-D3E0E75969B9}"/>
              </a:ext>
            </a:extLst>
          </p:cNvPr>
          <p:cNvSpPr/>
          <p:nvPr/>
        </p:nvSpPr>
        <p:spPr>
          <a:xfrm>
            <a:off x="467139" y="4252539"/>
            <a:ext cx="8352817" cy="400110"/>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Database Server —&gt; Databases —&gt; Tables (defined by columns) —&gt; Rows</a:t>
            </a:r>
          </a:p>
        </p:txBody>
      </p:sp>
      <p:sp>
        <p:nvSpPr>
          <p:cNvPr id="9" name="Rectangle 8">
            <a:extLst>
              <a:ext uri="{FF2B5EF4-FFF2-40B4-BE49-F238E27FC236}">
                <a16:creationId xmlns:a16="http://schemas.microsoft.com/office/drawing/2014/main" xmlns="" id="{60E47C30-BE32-4EBC-8DCE-6816BC4B8A06}"/>
              </a:ext>
            </a:extLst>
          </p:cNvPr>
          <p:cNvSpPr/>
          <p:nvPr/>
        </p:nvSpPr>
        <p:spPr>
          <a:xfrm>
            <a:off x="457201" y="4828658"/>
            <a:ext cx="8362755" cy="1015663"/>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Databases and tables are referred to as database objects. Any operation, such as creating, modifying, or deleting database objects, is called </a:t>
            </a:r>
            <a:r>
              <a:rPr lang="en-US" sz="2000" dirty="0">
                <a:solidFill>
                  <a:schemeClr val="accent6">
                    <a:lumMod val="75000"/>
                  </a:schemeClr>
                </a:solidFill>
                <a:latin typeface="Cambria" panose="02040503050406030204" pitchFamily="18" charset="0"/>
                <a:ea typeface="Cambria" panose="02040503050406030204" pitchFamily="18" charset="0"/>
              </a:rPr>
              <a:t>Data Definition Language (DDL)</a:t>
            </a:r>
            <a:r>
              <a:rPr lang="en-US" sz="2000" dirty="0">
                <a:latin typeface="Cambria" panose="02040503050406030204" pitchFamily="18" charset="0"/>
                <a:ea typeface="Cambria" panose="02040503050406030204" pitchFamily="18" charset="0"/>
              </a:rPr>
              <a:t>.</a:t>
            </a:r>
          </a:p>
        </p:txBody>
      </p:sp>
      <p:sp>
        <p:nvSpPr>
          <p:cNvPr id="10" name="Rectangle 9">
            <a:extLst>
              <a:ext uri="{FF2B5EF4-FFF2-40B4-BE49-F238E27FC236}">
                <a16:creationId xmlns:a16="http://schemas.microsoft.com/office/drawing/2014/main" xmlns="" id="{476F47CF-4383-487E-A1F2-CF96521273E3}"/>
              </a:ext>
            </a:extLst>
          </p:cNvPr>
          <p:cNvSpPr/>
          <p:nvPr/>
        </p:nvSpPr>
        <p:spPr>
          <a:xfrm>
            <a:off x="6096000" y="1476462"/>
            <a:ext cx="785664" cy="338554"/>
          </a:xfrm>
          <a:prstGeom prst="rect">
            <a:avLst/>
          </a:prstGeom>
        </p:spPr>
        <p:txBody>
          <a:bodyPr wrap="square">
            <a:spAutoFit/>
          </a:bodyPr>
          <a:lstStyle/>
          <a:p>
            <a:r>
              <a:rPr lang="en-US" sz="1600" dirty="0"/>
              <a:t>Server</a:t>
            </a:r>
            <a:endParaRPr lang="en-IN" dirty="0"/>
          </a:p>
        </p:txBody>
      </p:sp>
      <p:sp>
        <p:nvSpPr>
          <p:cNvPr id="11" name="Rectangle 10">
            <a:extLst>
              <a:ext uri="{FF2B5EF4-FFF2-40B4-BE49-F238E27FC236}">
                <a16:creationId xmlns:a16="http://schemas.microsoft.com/office/drawing/2014/main" xmlns="" id="{374750BB-ED16-4FF0-8279-C0ED46985403}"/>
              </a:ext>
            </a:extLst>
          </p:cNvPr>
          <p:cNvSpPr/>
          <p:nvPr/>
        </p:nvSpPr>
        <p:spPr>
          <a:xfrm>
            <a:off x="5443886" y="1981200"/>
            <a:ext cx="423514" cy="338554"/>
          </a:xfrm>
          <a:prstGeom prst="rect">
            <a:avLst/>
          </a:prstGeom>
        </p:spPr>
        <p:txBody>
          <a:bodyPr wrap="none">
            <a:spAutoFit/>
          </a:bodyPr>
          <a:lstStyle/>
          <a:p>
            <a:r>
              <a:rPr lang="en-US" sz="1600" dirty="0"/>
              <a:t>DB</a:t>
            </a:r>
            <a:endParaRPr lang="en-IN" dirty="0"/>
          </a:p>
        </p:txBody>
      </p:sp>
      <p:sp>
        <p:nvSpPr>
          <p:cNvPr id="12" name="Rectangle 11">
            <a:extLst>
              <a:ext uri="{FF2B5EF4-FFF2-40B4-BE49-F238E27FC236}">
                <a16:creationId xmlns:a16="http://schemas.microsoft.com/office/drawing/2014/main" xmlns="" id="{5B2BB6BD-BDC2-48F1-A47C-A24B7102A63E}"/>
              </a:ext>
            </a:extLst>
          </p:cNvPr>
          <p:cNvSpPr/>
          <p:nvPr/>
        </p:nvSpPr>
        <p:spPr>
          <a:xfrm>
            <a:off x="5443886" y="3302839"/>
            <a:ext cx="423514" cy="338554"/>
          </a:xfrm>
          <a:prstGeom prst="rect">
            <a:avLst/>
          </a:prstGeom>
        </p:spPr>
        <p:txBody>
          <a:bodyPr wrap="none">
            <a:spAutoFit/>
          </a:bodyPr>
          <a:lstStyle/>
          <a:p>
            <a:r>
              <a:rPr lang="en-US" sz="1600" dirty="0"/>
              <a:t>DB</a:t>
            </a:r>
            <a:endParaRPr lang="en-IN" dirty="0"/>
          </a:p>
        </p:txBody>
      </p:sp>
      <p:sp>
        <p:nvSpPr>
          <p:cNvPr id="13" name="Title 1">
            <a:extLst>
              <a:ext uri="{FF2B5EF4-FFF2-40B4-BE49-F238E27FC236}">
                <a16:creationId xmlns:a16="http://schemas.microsoft.com/office/drawing/2014/main" xmlns="" id="{32B0517E-CF26-4C0E-965C-CAD603B58195}"/>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Data Definition Language (DDL)</a:t>
            </a:r>
          </a:p>
        </p:txBody>
      </p:sp>
      <p:sp>
        <p:nvSpPr>
          <p:cNvPr id="14" name="Rounded Rectangle 6">
            <a:extLst>
              <a:ext uri="{FF2B5EF4-FFF2-40B4-BE49-F238E27FC236}">
                <a16:creationId xmlns:a16="http://schemas.microsoft.com/office/drawing/2014/main" xmlns="" id="{52B0E5DE-2E0F-491F-B7D5-84AE4321442D}"/>
              </a:ext>
            </a:extLst>
          </p:cNvPr>
          <p:cNvSpPr/>
          <p:nvPr/>
        </p:nvSpPr>
        <p:spPr>
          <a:xfrm>
            <a:off x="276322" y="4100034"/>
            <a:ext cx="8591356" cy="2093265"/>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latin typeface="Cambria"/>
            </a:endParaRPr>
          </a:p>
        </p:txBody>
      </p:sp>
    </p:spTree>
    <p:extLst>
      <p:ext uri="{BB962C8B-B14F-4D97-AF65-F5344CB8AC3E}">
        <p14:creationId xmlns:p14="http://schemas.microsoft.com/office/powerpoint/2010/main" val="2585654530"/>
      </p:ext>
    </p:extLst>
  </p:cSld>
  <p:clrMapOvr>
    <a:masterClrMapping/>
  </p:clrMapOvr>
  <p:transition>
    <p:wipe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5522F268-CD3D-49ED-B343-BE349D8D244E}"/>
              </a:ext>
            </a:extLst>
          </p:cNvPr>
          <p:cNvSpPr/>
          <p:nvPr/>
        </p:nvSpPr>
        <p:spPr>
          <a:xfrm>
            <a:off x="0" y="830149"/>
            <a:ext cx="9144000" cy="1074852"/>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r>
              <a:rPr lang="en-US" sz="2000" dirty="0">
                <a:latin typeface="Cambria" panose="02040503050406030204" pitchFamily="18" charset="0"/>
              </a:rPr>
              <a:t>DDL commands are used to create a new schema as well as to modify an existing schema.</a:t>
            </a:r>
          </a:p>
        </p:txBody>
      </p:sp>
      <p:sp>
        <p:nvSpPr>
          <p:cNvPr id="4" name="Title 1">
            <a:extLst>
              <a:ext uri="{FF2B5EF4-FFF2-40B4-BE49-F238E27FC236}">
                <a16:creationId xmlns:a16="http://schemas.microsoft.com/office/drawing/2014/main" xmlns="" id="{2FA467DF-F871-4CF3-B6E3-6539CBA08C54}"/>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Data Definition Language (DDL)</a:t>
            </a:r>
          </a:p>
        </p:txBody>
      </p:sp>
      <p:sp>
        <p:nvSpPr>
          <p:cNvPr id="6" name="Rounded Rectangle 6">
            <a:extLst>
              <a:ext uri="{FF2B5EF4-FFF2-40B4-BE49-F238E27FC236}">
                <a16:creationId xmlns:a16="http://schemas.microsoft.com/office/drawing/2014/main" xmlns="" id="{6B71588E-BB64-4CFA-BA21-AAFF063DA401}"/>
              </a:ext>
            </a:extLst>
          </p:cNvPr>
          <p:cNvSpPr/>
          <p:nvPr/>
        </p:nvSpPr>
        <p:spPr>
          <a:xfrm>
            <a:off x="762000" y="2362200"/>
            <a:ext cx="7620000" cy="27432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latin typeface="Cambria"/>
            </a:endParaRPr>
          </a:p>
        </p:txBody>
      </p:sp>
      <p:sp>
        <p:nvSpPr>
          <p:cNvPr id="7" name="Rectangle 6">
            <a:extLst>
              <a:ext uri="{FF2B5EF4-FFF2-40B4-BE49-F238E27FC236}">
                <a16:creationId xmlns:a16="http://schemas.microsoft.com/office/drawing/2014/main" xmlns="" id="{F807669A-EB7C-4F83-BFD4-C3D79EC4CEE6}"/>
              </a:ext>
            </a:extLst>
          </p:cNvPr>
          <p:cNvSpPr/>
          <p:nvPr/>
        </p:nvSpPr>
        <p:spPr>
          <a:xfrm>
            <a:off x="1066800" y="2610416"/>
            <a:ext cx="6400800" cy="2246769"/>
          </a:xfrm>
          <a:prstGeom prst="rect">
            <a:avLst/>
          </a:prstGeom>
        </p:spPr>
        <p:txBody>
          <a:bodyPr wrap="square">
            <a:spAutoFit/>
          </a:bodyPr>
          <a:lstStyle/>
          <a:p>
            <a:r>
              <a:rPr lang="en-US" sz="2000" dirty="0">
                <a:latin typeface="Cambria" panose="02040503050406030204" pitchFamily="18" charset="0"/>
              </a:rPr>
              <a:t>The typical commands available in DDL are:</a:t>
            </a:r>
          </a:p>
          <a:p>
            <a:endParaRPr lang="en-US" sz="2000" dirty="0">
              <a:latin typeface="Cambria" panose="02040503050406030204" pitchFamily="18" charset="0"/>
            </a:endParaRPr>
          </a:p>
          <a:p>
            <a:pPr marL="285750" indent="-285750">
              <a:buFont typeface="Arial" panose="020B0604020202020204" pitchFamily="34" charset="0"/>
              <a:buChar char="•"/>
            </a:pPr>
            <a:r>
              <a:rPr lang="en-US" sz="2000" dirty="0">
                <a:latin typeface="Cambria" panose="02040503050406030204" pitchFamily="18" charset="0"/>
              </a:rPr>
              <a:t>CREATE</a:t>
            </a:r>
          </a:p>
          <a:p>
            <a:pPr marL="285750" indent="-285750">
              <a:buFont typeface="Arial" panose="020B0604020202020204" pitchFamily="34" charset="0"/>
              <a:buChar char="•"/>
            </a:pPr>
            <a:r>
              <a:rPr lang="en-US" sz="2000" dirty="0">
                <a:latin typeface="Cambria" panose="02040503050406030204" pitchFamily="18" charset="0"/>
              </a:rPr>
              <a:t>ALTER</a:t>
            </a:r>
          </a:p>
          <a:p>
            <a:pPr marL="285750" indent="-285750">
              <a:buFont typeface="Arial" panose="020B0604020202020204" pitchFamily="34" charset="0"/>
              <a:buChar char="•"/>
            </a:pPr>
            <a:r>
              <a:rPr lang="en-US" sz="2000" dirty="0">
                <a:latin typeface="Cambria" panose="02040503050406030204" pitchFamily="18" charset="0"/>
              </a:rPr>
              <a:t>DROP</a:t>
            </a:r>
          </a:p>
          <a:p>
            <a:pPr marL="285750" indent="-285750">
              <a:buFont typeface="Arial" panose="020B0604020202020204" pitchFamily="34" charset="0"/>
              <a:buChar char="•"/>
            </a:pPr>
            <a:r>
              <a:rPr lang="en-US" sz="2000" dirty="0">
                <a:latin typeface="Cambria" panose="02040503050406030204" pitchFamily="18" charset="0"/>
              </a:rPr>
              <a:t>TRUNCATE</a:t>
            </a:r>
          </a:p>
          <a:p>
            <a:pPr marL="285750" indent="-285750">
              <a:buFont typeface="Arial" panose="020B0604020202020204" pitchFamily="34" charset="0"/>
              <a:buChar char="•"/>
            </a:pPr>
            <a:r>
              <a:rPr lang="en-US" sz="2000" dirty="0" smtClean="0">
                <a:latin typeface="Cambria" panose="02040503050406030204" pitchFamily="18" charset="0"/>
              </a:rPr>
              <a:t>RENAME</a:t>
            </a:r>
            <a:endParaRPr lang="en-US" sz="2000" dirty="0">
              <a:latin typeface="Cambria" panose="02040503050406030204" pitchFamily="18" charset="0"/>
            </a:endParaRPr>
          </a:p>
        </p:txBody>
      </p:sp>
    </p:spTree>
    <p:extLst>
      <p:ext uri="{BB962C8B-B14F-4D97-AF65-F5344CB8AC3E}">
        <p14:creationId xmlns:p14="http://schemas.microsoft.com/office/powerpoint/2010/main" val="744488953"/>
      </p:ext>
    </p:extLst>
  </p:cSld>
  <p:clrMapOvr>
    <a:masterClrMapping/>
  </p:clrMapOvr>
  <p:transition>
    <p:wipe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Creating Database</a:t>
            </a:r>
          </a:p>
        </p:txBody>
      </p:sp>
      <p:sp>
        <p:nvSpPr>
          <p:cNvPr id="4" name="Rectangle 3">
            <a:extLst>
              <a:ext uri="{FF2B5EF4-FFF2-40B4-BE49-F238E27FC236}">
                <a16:creationId xmlns:a16="http://schemas.microsoft.com/office/drawing/2014/main" xmlns="" id="{0739B535-5796-4D7D-96DC-F199814A900B}"/>
              </a:ext>
            </a:extLst>
          </p:cNvPr>
          <p:cNvSpPr/>
          <p:nvPr/>
        </p:nvSpPr>
        <p:spPr>
          <a:xfrm>
            <a:off x="0" y="830149"/>
            <a:ext cx="9144000" cy="1074852"/>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r>
              <a:rPr lang="en-US" sz="2000" dirty="0">
                <a:latin typeface="Cambria" panose="02040503050406030204" pitchFamily="18" charset="0"/>
              </a:rPr>
              <a:t>The CREATE DATABASE statement is used to create a new SQL database.</a:t>
            </a:r>
          </a:p>
        </p:txBody>
      </p:sp>
      <p:sp>
        <p:nvSpPr>
          <p:cNvPr id="13" name="Google Shape;163;p36">
            <a:extLst>
              <a:ext uri="{FF2B5EF4-FFF2-40B4-BE49-F238E27FC236}">
                <a16:creationId xmlns:a16="http://schemas.microsoft.com/office/drawing/2014/main" xmlns="" id="{98ED7594-D3DD-47F9-9237-B2268E458E18}"/>
              </a:ext>
            </a:extLst>
          </p:cNvPr>
          <p:cNvSpPr txBox="1"/>
          <p:nvPr/>
        </p:nvSpPr>
        <p:spPr>
          <a:xfrm>
            <a:off x="457200" y="4424700"/>
            <a:ext cx="7912500" cy="528300"/>
          </a:xfrm>
          <a:prstGeom prst="rect">
            <a:avLst/>
          </a:prstGeom>
          <a:noFill/>
          <a:ln>
            <a:noFill/>
          </a:ln>
        </p:spPr>
        <p:txBody>
          <a:bodyPr spcFirstLastPara="1" wrap="square" lIns="91425" tIns="91425" rIns="91425" bIns="91425" anchor="t" anchorCtr="0">
            <a:noAutofit/>
          </a:bodyPr>
          <a:lstStyle/>
          <a:p>
            <a:pPr marL="0" marR="101600" lvl="0" indent="0" algn="ctr" rtl="0">
              <a:lnSpc>
                <a:spcPct val="150000"/>
              </a:lnSpc>
              <a:spcBef>
                <a:spcPts val="0"/>
              </a:spcBef>
              <a:spcAft>
                <a:spcPts val="0"/>
              </a:spcAft>
              <a:buNone/>
            </a:pPr>
            <a:r>
              <a:rPr lang="en-GB" sz="2000" dirty="0">
                <a:latin typeface="Cambria" panose="02040503050406030204" pitchFamily="18" charset="0"/>
                <a:sym typeface="Avenir"/>
              </a:rPr>
              <a:t>The semicolon character (;) is a SQL statement terminator</a:t>
            </a:r>
            <a:endParaRPr sz="2000" dirty="0">
              <a:latin typeface="Cambria" panose="02040503050406030204" pitchFamily="18" charset="0"/>
              <a:sym typeface="Avenir"/>
            </a:endParaRPr>
          </a:p>
        </p:txBody>
      </p:sp>
      <p:cxnSp>
        <p:nvCxnSpPr>
          <p:cNvPr id="14" name="Google Shape;165;p36">
            <a:extLst>
              <a:ext uri="{FF2B5EF4-FFF2-40B4-BE49-F238E27FC236}">
                <a16:creationId xmlns:a16="http://schemas.microsoft.com/office/drawing/2014/main" xmlns="" id="{BA2B9529-231B-42B4-AE29-C66F20D3AC75}"/>
              </a:ext>
            </a:extLst>
          </p:cNvPr>
          <p:cNvCxnSpPr>
            <a:cxnSpLocks/>
          </p:cNvCxnSpPr>
          <p:nvPr/>
        </p:nvCxnSpPr>
        <p:spPr>
          <a:xfrm>
            <a:off x="6477000" y="3317887"/>
            <a:ext cx="0" cy="1330313"/>
          </a:xfrm>
          <a:prstGeom prst="straightConnector1">
            <a:avLst/>
          </a:prstGeom>
          <a:noFill/>
          <a:ln w="19050" cap="flat" cmpd="sng">
            <a:solidFill>
              <a:srgbClr val="000000"/>
            </a:solidFill>
            <a:prstDash val="solid"/>
            <a:round/>
            <a:headEnd type="none" w="med" len="med"/>
            <a:tailEnd type="triangle" w="med" len="med"/>
          </a:ln>
        </p:spPr>
      </p:cxnSp>
      <p:grpSp>
        <p:nvGrpSpPr>
          <p:cNvPr id="15" name="Group 14">
            <a:extLst>
              <a:ext uri="{FF2B5EF4-FFF2-40B4-BE49-F238E27FC236}">
                <a16:creationId xmlns:a16="http://schemas.microsoft.com/office/drawing/2014/main" xmlns="" id="{F24403DE-AC7E-4CE3-8F3D-F1C26D431A61}"/>
              </a:ext>
            </a:extLst>
          </p:cNvPr>
          <p:cNvGrpSpPr/>
          <p:nvPr/>
        </p:nvGrpSpPr>
        <p:grpSpPr>
          <a:xfrm>
            <a:off x="2402338" y="2396463"/>
            <a:ext cx="4339324" cy="921424"/>
            <a:chOff x="2264735" y="3933056"/>
            <a:chExt cx="4339324" cy="921424"/>
          </a:xfrm>
        </p:grpSpPr>
        <p:sp>
          <p:nvSpPr>
            <p:cNvPr id="16" name="Rectangle: Rounded Corners 17">
              <a:extLst>
                <a:ext uri="{FF2B5EF4-FFF2-40B4-BE49-F238E27FC236}">
                  <a16:creationId xmlns:a16="http://schemas.microsoft.com/office/drawing/2014/main" xmlns="" id="{C10BD580-E9C1-46CD-A3FC-551A651FC891}"/>
                </a:ext>
              </a:extLst>
            </p:cNvPr>
            <p:cNvSpPr/>
            <p:nvPr/>
          </p:nvSpPr>
          <p:spPr>
            <a:xfrm>
              <a:off x="2264735" y="3933056"/>
              <a:ext cx="4327451"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7" name="Rectangle: Rounded Corners 18">
              <a:extLst>
                <a:ext uri="{FF2B5EF4-FFF2-40B4-BE49-F238E27FC236}">
                  <a16:creationId xmlns:a16="http://schemas.microsoft.com/office/drawing/2014/main" xmlns="" id="{9CBF5F11-E6E5-4360-A02F-86FC9AAFA3AB}"/>
                </a:ext>
              </a:extLst>
            </p:cNvPr>
            <p:cNvSpPr/>
            <p:nvPr/>
          </p:nvSpPr>
          <p:spPr>
            <a:xfrm>
              <a:off x="2275366" y="4302653"/>
              <a:ext cx="4328693" cy="55182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latinLnBrk="1"/>
              <a:r>
                <a:rPr lang="en-US" b="1" dirty="0">
                  <a:solidFill>
                    <a:schemeClr val="tx1"/>
                  </a:solidFill>
                  <a:latin typeface="Courier New" panose="02070309020205020404" pitchFamily="49" charset="0"/>
                  <a:cs typeface="Courier New" panose="02070309020205020404" pitchFamily="49" charset="0"/>
                </a:rPr>
                <a:t>CREATE DATABASE </a:t>
              </a:r>
              <a:r>
                <a:rPr lang="en-US" i="1" dirty="0" err="1">
                  <a:solidFill>
                    <a:schemeClr val="tx1"/>
                  </a:solidFill>
                  <a:latin typeface="Courier New" panose="02070309020205020404" pitchFamily="49" charset="0"/>
                  <a:cs typeface="Courier New" panose="02070309020205020404" pitchFamily="49" charset="0"/>
                </a:rPr>
                <a:t>databasename</a:t>
              </a:r>
              <a:r>
                <a:rPr lang="en-US" dirty="0">
                  <a:solidFill>
                    <a:schemeClr val="tx1"/>
                  </a:solidFill>
                  <a:latin typeface="Courier New" panose="02070309020205020404" pitchFamily="49" charset="0"/>
                  <a:cs typeface="Courier New" panose="02070309020205020404" pitchFamily="49" charset="0"/>
                </a:rPr>
                <a:t>;</a:t>
              </a:r>
            </a:p>
          </p:txBody>
        </p:sp>
      </p:grpSp>
    </p:spTree>
    <p:extLst>
      <p:ext uri="{BB962C8B-B14F-4D97-AF65-F5344CB8AC3E}">
        <p14:creationId xmlns:p14="http://schemas.microsoft.com/office/powerpoint/2010/main" val="3543535444"/>
      </p:ext>
    </p:extLst>
  </p:cSld>
  <p:clrMapOvr>
    <a:masterClrMapping/>
  </p:clrMapOvr>
  <p:transition>
    <p:wipe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xmlns="" id="{58E052AB-D9C9-4985-AFC8-A44BF5CA7543}"/>
              </a:ext>
            </a:extLst>
          </p:cNvPr>
          <p:cNvSpPr/>
          <p:nvPr/>
        </p:nvSpPr>
        <p:spPr>
          <a:xfrm>
            <a:off x="0" y="3475054"/>
            <a:ext cx="9144000" cy="851001"/>
          </a:xfrm>
          <a:prstGeom prst="rect">
            <a:avLst/>
          </a:prstGeom>
          <a:solidFill>
            <a:schemeClr val="accent3">
              <a:lumMod val="20000"/>
              <a:lumOff val="80000"/>
              <a:alpha val="78822"/>
            </a:scheme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endParaRPr lang="en-US" sz="2000" dirty="0">
              <a:latin typeface="Cambria" panose="02040503050406030204" pitchFamily="18" charset="0"/>
            </a:endParaRPr>
          </a:p>
        </p:txBody>
      </p:sp>
      <p:sp>
        <p:nvSpPr>
          <p:cNvPr id="3" name="Title 1">
            <a:extLst>
              <a:ext uri="{FF2B5EF4-FFF2-40B4-BE49-F238E27FC236}">
                <a16:creationId xmlns:a16="http://schemas.microsoft.com/office/drawing/2014/main" xmlns=""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Creating Database</a:t>
            </a:r>
          </a:p>
        </p:txBody>
      </p:sp>
      <p:sp>
        <p:nvSpPr>
          <p:cNvPr id="4" name="Rectangle 3">
            <a:extLst>
              <a:ext uri="{FF2B5EF4-FFF2-40B4-BE49-F238E27FC236}">
                <a16:creationId xmlns:a16="http://schemas.microsoft.com/office/drawing/2014/main" xmlns="" id="{0739B535-5796-4D7D-96DC-F199814A900B}"/>
              </a:ext>
            </a:extLst>
          </p:cNvPr>
          <p:cNvSpPr/>
          <p:nvPr/>
        </p:nvSpPr>
        <p:spPr>
          <a:xfrm>
            <a:off x="0" y="830149"/>
            <a:ext cx="9144000" cy="1074852"/>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r>
              <a:rPr lang="en-US" sz="2000" dirty="0">
                <a:latin typeface="Cambria" panose="02040503050406030204" pitchFamily="18" charset="0"/>
              </a:rPr>
              <a:t>We will create a database called </a:t>
            </a:r>
            <a:r>
              <a:rPr lang="en-US" sz="2000" dirty="0" err="1">
                <a:latin typeface="Cambria" panose="02040503050406030204" pitchFamily="18" charset="0"/>
              </a:rPr>
              <a:t>customer_info</a:t>
            </a:r>
            <a:r>
              <a:rPr lang="en-US" sz="2000" dirty="0">
                <a:latin typeface="Cambria" panose="02040503050406030204" pitchFamily="18" charset="0"/>
              </a:rPr>
              <a:t>.</a:t>
            </a:r>
          </a:p>
        </p:txBody>
      </p:sp>
      <p:sp>
        <p:nvSpPr>
          <p:cNvPr id="10" name="Rectangle 9">
            <a:extLst>
              <a:ext uri="{FF2B5EF4-FFF2-40B4-BE49-F238E27FC236}">
                <a16:creationId xmlns:a16="http://schemas.microsoft.com/office/drawing/2014/main" xmlns="" id="{FF0CD07F-5A7F-4258-896A-146612BFA681}"/>
              </a:ext>
            </a:extLst>
          </p:cNvPr>
          <p:cNvSpPr/>
          <p:nvPr/>
        </p:nvSpPr>
        <p:spPr>
          <a:xfrm>
            <a:off x="762000" y="3530949"/>
            <a:ext cx="7848600" cy="707886"/>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Use </a:t>
            </a:r>
            <a:r>
              <a:rPr lang="en-US" sz="2000" b="1" dirty="0">
                <a:latin typeface="Cambria" panose="02040503050406030204" pitchFamily="18" charset="0"/>
                <a:ea typeface="Cambria" panose="02040503050406030204" pitchFamily="18" charset="0"/>
              </a:rPr>
              <a:t>SHOW DATABASES </a:t>
            </a:r>
            <a:r>
              <a:rPr lang="en-US" sz="2000" dirty="0">
                <a:latin typeface="Cambria" panose="02040503050406030204" pitchFamily="18" charset="0"/>
                <a:ea typeface="Cambria" panose="02040503050406030204" pitchFamily="18" charset="0"/>
              </a:rPr>
              <a:t>to check if the database </a:t>
            </a:r>
            <a:r>
              <a:rPr lang="en-US" sz="2000" dirty="0" err="1">
                <a:latin typeface="Cambria" panose="02040503050406030204" pitchFamily="18" charset="0"/>
                <a:ea typeface="Cambria" panose="02040503050406030204" pitchFamily="18" charset="0"/>
              </a:rPr>
              <a:t>customer_info</a:t>
            </a:r>
            <a:r>
              <a:rPr lang="en-US" sz="2000" dirty="0">
                <a:latin typeface="Cambria" panose="02040503050406030204" pitchFamily="18" charset="0"/>
                <a:ea typeface="Cambria" panose="02040503050406030204" pitchFamily="18" charset="0"/>
              </a:rPr>
              <a:t> has been </a:t>
            </a:r>
            <a:r>
              <a:rPr lang="en-US" sz="2000" b="1" dirty="0">
                <a:latin typeface="Cambria" panose="02040503050406030204" pitchFamily="18" charset="0"/>
                <a:ea typeface="Cambria" panose="02040503050406030204" pitchFamily="18" charset="0"/>
              </a:rPr>
              <a:t>CREATED.</a:t>
            </a:r>
          </a:p>
        </p:txBody>
      </p:sp>
      <p:grpSp>
        <p:nvGrpSpPr>
          <p:cNvPr id="15" name="Group 14">
            <a:extLst>
              <a:ext uri="{FF2B5EF4-FFF2-40B4-BE49-F238E27FC236}">
                <a16:creationId xmlns:a16="http://schemas.microsoft.com/office/drawing/2014/main" xmlns="" id="{950C48A4-7758-4D24-A4BF-2E37D6AB40FD}"/>
              </a:ext>
            </a:extLst>
          </p:cNvPr>
          <p:cNvGrpSpPr/>
          <p:nvPr/>
        </p:nvGrpSpPr>
        <p:grpSpPr>
          <a:xfrm>
            <a:off x="1219200" y="4655164"/>
            <a:ext cx="7148098" cy="1681300"/>
            <a:chOff x="624377" y="3136475"/>
            <a:chExt cx="7148098" cy="1681300"/>
          </a:xfrm>
        </p:grpSpPr>
        <p:cxnSp>
          <p:nvCxnSpPr>
            <p:cNvPr id="16" name="Google Shape;173;p37">
              <a:extLst>
                <a:ext uri="{FF2B5EF4-FFF2-40B4-BE49-F238E27FC236}">
                  <a16:creationId xmlns:a16="http://schemas.microsoft.com/office/drawing/2014/main" xmlns="" id="{BAAFB659-F046-465E-9B54-0F9D660E0E10}"/>
                </a:ext>
              </a:extLst>
            </p:cNvPr>
            <p:cNvCxnSpPr/>
            <p:nvPr/>
          </p:nvCxnSpPr>
          <p:spPr>
            <a:xfrm>
              <a:off x="2396113" y="3807928"/>
              <a:ext cx="1299900" cy="0"/>
            </a:xfrm>
            <a:prstGeom prst="straightConnector1">
              <a:avLst/>
            </a:prstGeom>
            <a:noFill/>
            <a:ln w="28575" cap="flat" cmpd="sng">
              <a:solidFill>
                <a:srgbClr val="000000"/>
              </a:solidFill>
              <a:prstDash val="solid"/>
              <a:round/>
              <a:headEnd type="none" w="med" len="med"/>
              <a:tailEnd type="triangle" w="med" len="med"/>
            </a:ln>
          </p:spPr>
        </p:cxnSp>
        <p:sp>
          <p:nvSpPr>
            <p:cNvPr id="17" name="Google Shape;174;p37">
              <a:extLst>
                <a:ext uri="{FF2B5EF4-FFF2-40B4-BE49-F238E27FC236}">
                  <a16:creationId xmlns:a16="http://schemas.microsoft.com/office/drawing/2014/main" xmlns="" id="{81906467-F1FC-4D54-9ECD-002F2FCC8500}"/>
                </a:ext>
              </a:extLst>
            </p:cNvPr>
            <p:cNvSpPr txBox="1"/>
            <p:nvPr/>
          </p:nvSpPr>
          <p:spPr>
            <a:xfrm>
              <a:off x="3927375" y="3523002"/>
              <a:ext cx="3845100" cy="64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dirty="0">
                  <a:latin typeface="Cambria" panose="02040503050406030204" pitchFamily="18" charset="0"/>
                  <a:ea typeface="Cambria" panose="02040503050406030204" pitchFamily="18" charset="0"/>
                  <a:cs typeface="Avenir"/>
                  <a:sym typeface="Avenir"/>
                </a:rPr>
                <a:t>The database </a:t>
              </a:r>
              <a:r>
                <a:rPr lang="en-GB" sz="1600" dirty="0" err="1">
                  <a:latin typeface="Cambria" panose="02040503050406030204" pitchFamily="18" charset="0"/>
                  <a:ea typeface="Cambria" panose="02040503050406030204" pitchFamily="18" charset="0"/>
                  <a:cs typeface="Avenir"/>
                  <a:sym typeface="Avenir"/>
                </a:rPr>
                <a:t>customer_info</a:t>
              </a:r>
              <a:r>
                <a:rPr lang="en-GB" sz="1600" dirty="0">
                  <a:latin typeface="Cambria" panose="02040503050406030204" pitchFamily="18" charset="0"/>
                  <a:ea typeface="Cambria" panose="02040503050406030204" pitchFamily="18" charset="0"/>
                  <a:cs typeface="Avenir"/>
                  <a:sym typeface="Avenir"/>
                </a:rPr>
                <a:t> is now created</a:t>
              </a:r>
              <a:endParaRPr sz="1600" dirty="0">
                <a:latin typeface="Cambria" panose="02040503050406030204" pitchFamily="18" charset="0"/>
                <a:ea typeface="Cambria" panose="02040503050406030204" pitchFamily="18" charset="0"/>
                <a:cs typeface="Avenir"/>
                <a:sym typeface="Avenir"/>
              </a:endParaRPr>
            </a:p>
          </p:txBody>
        </p:sp>
        <p:sp>
          <p:nvSpPr>
            <p:cNvPr id="18" name="Google Shape;176;p37">
              <a:extLst>
                <a:ext uri="{FF2B5EF4-FFF2-40B4-BE49-F238E27FC236}">
                  <a16:creationId xmlns:a16="http://schemas.microsoft.com/office/drawing/2014/main" xmlns="" id="{E049F0C2-41CE-452F-AF0C-850A27848C8C}"/>
                </a:ext>
              </a:extLst>
            </p:cNvPr>
            <p:cNvSpPr/>
            <p:nvPr/>
          </p:nvSpPr>
          <p:spPr>
            <a:xfrm>
              <a:off x="2403300" y="4120806"/>
              <a:ext cx="162600" cy="641700"/>
            </a:xfrm>
            <a:prstGeom prst="rightBrace">
              <a:avLst>
                <a:gd name="adj1" fmla="val 0"/>
                <a:gd name="adj2" fmla="val 46144"/>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cxnSp>
          <p:nvCxnSpPr>
            <p:cNvPr id="19" name="Google Shape;177;p37">
              <a:extLst>
                <a:ext uri="{FF2B5EF4-FFF2-40B4-BE49-F238E27FC236}">
                  <a16:creationId xmlns:a16="http://schemas.microsoft.com/office/drawing/2014/main" xmlns="" id="{88E0E84B-4FAF-4278-97B9-7CF044ECBA1A}"/>
                </a:ext>
              </a:extLst>
            </p:cNvPr>
            <p:cNvCxnSpPr/>
            <p:nvPr/>
          </p:nvCxnSpPr>
          <p:spPr>
            <a:xfrm>
              <a:off x="2496233" y="4410105"/>
              <a:ext cx="534000" cy="0"/>
            </a:xfrm>
            <a:prstGeom prst="straightConnector1">
              <a:avLst/>
            </a:prstGeom>
            <a:noFill/>
            <a:ln w="28575" cap="flat" cmpd="sng">
              <a:solidFill>
                <a:srgbClr val="000000"/>
              </a:solidFill>
              <a:prstDash val="solid"/>
              <a:round/>
              <a:headEnd type="none" w="med" len="med"/>
              <a:tailEnd type="triangle" w="med" len="med"/>
            </a:ln>
          </p:spPr>
        </p:cxnSp>
        <p:sp>
          <p:nvSpPr>
            <p:cNvPr id="20" name="Google Shape;178;p37">
              <a:extLst>
                <a:ext uri="{FF2B5EF4-FFF2-40B4-BE49-F238E27FC236}">
                  <a16:creationId xmlns:a16="http://schemas.microsoft.com/office/drawing/2014/main" xmlns="" id="{C3476E3C-CB29-4665-90DF-F8DEC4FB955B}"/>
                </a:ext>
              </a:extLst>
            </p:cNvPr>
            <p:cNvSpPr txBox="1"/>
            <p:nvPr/>
          </p:nvSpPr>
          <p:spPr>
            <a:xfrm>
              <a:off x="3032073" y="4289475"/>
              <a:ext cx="2726700" cy="52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dirty="0">
                  <a:latin typeface="Cambria" panose="02040503050406030204" pitchFamily="18" charset="0"/>
                  <a:ea typeface="Cambria" panose="02040503050406030204" pitchFamily="18" charset="0"/>
                  <a:cs typeface="Avenir"/>
                  <a:sym typeface="Avenir"/>
                </a:rPr>
                <a:t>Default system databases</a:t>
              </a:r>
              <a:endParaRPr sz="1600" dirty="0">
                <a:latin typeface="Cambria" panose="02040503050406030204" pitchFamily="18" charset="0"/>
                <a:ea typeface="Cambria" panose="02040503050406030204" pitchFamily="18" charset="0"/>
                <a:cs typeface="Avenir"/>
                <a:sym typeface="Avenir"/>
              </a:endParaRPr>
            </a:p>
          </p:txBody>
        </p:sp>
        <p:pic>
          <p:nvPicPr>
            <p:cNvPr id="21" name="Google Shape;179;p37">
              <a:extLst>
                <a:ext uri="{FF2B5EF4-FFF2-40B4-BE49-F238E27FC236}">
                  <a16:creationId xmlns:a16="http://schemas.microsoft.com/office/drawing/2014/main" xmlns="" id="{289D51D5-AE02-47BD-AC52-D4127C478475}"/>
                </a:ext>
              </a:extLst>
            </p:cNvPr>
            <p:cNvPicPr preferRelativeResize="0"/>
            <p:nvPr/>
          </p:nvPicPr>
          <p:blipFill>
            <a:blip r:embed="rId2">
              <a:alphaModFix/>
            </a:blip>
            <a:stretch>
              <a:fillRect/>
            </a:stretch>
          </p:blipFill>
          <p:spPr>
            <a:xfrm>
              <a:off x="624377" y="3136475"/>
              <a:ext cx="1692773" cy="1623200"/>
            </a:xfrm>
            <a:prstGeom prst="rect">
              <a:avLst/>
            </a:prstGeom>
            <a:noFill/>
            <a:ln w="9525" cap="flat" cmpd="sng">
              <a:solidFill>
                <a:srgbClr val="000000"/>
              </a:solidFill>
              <a:prstDash val="solid"/>
              <a:round/>
              <a:headEnd type="none" w="sm" len="sm"/>
              <a:tailEnd type="none" w="sm" len="sm"/>
            </a:ln>
          </p:spPr>
        </p:pic>
      </p:grpSp>
      <p:grpSp>
        <p:nvGrpSpPr>
          <p:cNvPr id="56" name="Group 55">
            <a:extLst>
              <a:ext uri="{FF2B5EF4-FFF2-40B4-BE49-F238E27FC236}">
                <a16:creationId xmlns:a16="http://schemas.microsoft.com/office/drawing/2014/main" xmlns="" id="{A5C0FD1A-A601-4A49-8C57-834663C5E10B}"/>
              </a:ext>
            </a:extLst>
          </p:cNvPr>
          <p:cNvGrpSpPr/>
          <p:nvPr/>
        </p:nvGrpSpPr>
        <p:grpSpPr>
          <a:xfrm>
            <a:off x="2407654" y="2105758"/>
            <a:ext cx="4328693" cy="921424"/>
            <a:chOff x="2270051" y="3933056"/>
            <a:chExt cx="4328693" cy="921424"/>
          </a:xfrm>
        </p:grpSpPr>
        <p:sp>
          <p:nvSpPr>
            <p:cNvPr id="57" name="Rectangle: Rounded Corners 17">
              <a:extLst>
                <a:ext uri="{FF2B5EF4-FFF2-40B4-BE49-F238E27FC236}">
                  <a16:creationId xmlns:a16="http://schemas.microsoft.com/office/drawing/2014/main" xmlns="" id="{652C93FA-A360-460F-A0D4-C86BBE827774}"/>
                </a:ext>
              </a:extLst>
            </p:cNvPr>
            <p:cNvSpPr/>
            <p:nvPr/>
          </p:nvSpPr>
          <p:spPr>
            <a:xfrm>
              <a:off x="2270672" y="3933056"/>
              <a:ext cx="4327451"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58" name="Rectangle: Rounded Corners 18">
              <a:extLst>
                <a:ext uri="{FF2B5EF4-FFF2-40B4-BE49-F238E27FC236}">
                  <a16:creationId xmlns:a16="http://schemas.microsoft.com/office/drawing/2014/main" xmlns="" id="{6627047C-BABD-4BA5-9855-37FB976CA8D0}"/>
                </a:ext>
              </a:extLst>
            </p:cNvPr>
            <p:cNvSpPr/>
            <p:nvPr/>
          </p:nvSpPr>
          <p:spPr>
            <a:xfrm>
              <a:off x="2270051" y="4302653"/>
              <a:ext cx="4328693" cy="55182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latinLnBrk="1"/>
              <a:r>
                <a:rPr lang="en-US" b="1" dirty="0">
                  <a:solidFill>
                    <a:schemeClr val="tx1"/>
                  </a:solidFill>
                  <a:latin typeface="Courier New" panose="02070309020205020404" pitchFamily="49" charset="0"/>
                  <a:cs typeface="Courier New" panose="02070309020205020404" pitchFamily="49" charset="0"/>
                </a:rPr>
                <a:t>CREATE DATABASE </a:t>
              </a:r>
              <a:r>
                <a:rPr lang="en-US" dirty="0" err="1">
                  <a:solidFill>
                    <a:schemeClr val="tx1"/>
                  </a:solidFill>
                  <a:latin typeface="Courier New" panose="02070309020205020404" pitchFamily="49" charset="0"/>
                  <a:cs typeface="Courier New" panose="02070309020205020404" pitchFamily="49" charset="0"/>
                </a:rPr>
                <a:t>customer_info</a:t>
              </a:r>
              <a:r>
                <a:rPr lang="en-US" dirty="0">
                  <a:solidFill>
                    <a:schemeClr val="tx1"/>
                  </a:solidFill>
                  <a:latin typeface="Courier New" panose="02070309020205020404" pitchFamily="49" charset="0"/>
                  <a:cs typeface="Courier New" panose="02070309020205020404" pitchFamily="49" charset="0"/>
                </a:rPr>
                <a:t>;</a:t>
              </a:r>
            </a:p>
          </p:txBody>
        </p:sp>
      </p:grpSp>
    </p:spTree>
    <p:extLst>
      <p:ext uri="{BB962C8B-B14F-4D97-AF65-F5344CB8AC3E}">
        <p14:creationId xmlns:p14="http://schemas.microsoft.com/office/powerpoint/2010/main" val="2072267769"/>
      </p:ext>
    </p:extLst>
  </p:cSld>
  <p:clrMapOvr>
    <a:masterClrMapping/>
  </p:clrMapOvr>
  <p:transition>
    <p:wipe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xmlns="" id="{58E052AB-D9C9-4985-AFC8-A44BF5CA7543}"/>
              </a:ext>
            </a:extLst>
          </p:cNvPr>
          <p:cNvSpPr/>
          <p:nvPr/>
        </p:nvSpPr>
        <p:spPr>
          <a:xfrm>
            <a:off x="0" y="3475054"/>
            <a:ext cx="9144000" cy="851001"/>
          </a:xfrm>
          <a:prstGeom prst="rect">
            <a:avLst/>
          </a:prstGeom>
          <a:solidFill>
            <a:schemeClr val="accent3">
              <a:lumMod val="20000"/>
              <a:lumOff val="80000"/>
              <a:alpha val="78822"/>
            </a:scheme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endParaRPr lang="en-US" sz="2000" dirty="0">
              <a:latin typeface="Cambria" panose="02040503050406030204" pitchFamily="18" charset="0"/>
            </a:endParaRPr>
          </a:p>
        </p:txBody>
      </p:sp>
      <p:sp>
        <p:nvSpPr>
          <p:cNvPr id="3" name="Title 1">
            <a:extLst>
              <a:ext uri="{FF2B5EF4-FFF2-40B4-BE49-F238E27FC236}">
                <a16:creationId xmlns:a16="http://schemas.microsoft.com/office/drawing/2014/main" xmlns=""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Creating Database</a:t>
            </a:r>
          </a:p>
        </p:txBody>
      </p:sp>
      <p:sp>
        <p:nvSpPr>
          <p:cNvPr id="4" name="Rectangle 3">
            <a:extLst>
              <a:ext uri="{FF2B5EF4-FFF2-40B4-BE49-F238E27FC236}">
                <a16:creationId xmlns:a16="http://schemas.microsoft.com/office/drawing/2014/main" xmlns="" id="{0739B535-5796-4D7D-96DC-F199814A900B}"/>
              </a:ext>
            </a:extLst>
          </p:cNvPr>
          <p:cNvSpPr/>
          <p:nvPr/>
        </p:nvSpPr>
        <p:spPr>
          <a:xfrm>
            <a:off x="0" y="830149"/>
            <a:ext cx="9144000" cy="1074852"/>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r>
              <a:rPr lang="en-US" sz="2000" dirty="0">
                <a:latin typeface="Cambria" panose="02040503050406030204" pitchFamily="18" charset="0"/>
              </a:rPr>
              <a:t>Once you create the database use the following command to leverage that database:</a:t>
            </a:r>
          </a:p>
        </p:txBody>
      </p:sp>
      <p:sp>
        <p:nvSpPr>
          <p:cNvPr id="10" name="Rectangle 9">
            <a:extLst>
              <a:ext uri="{FF2B5EF4-FFF2-40B4-BE49-F238E27FC236}">
                <a16:creationId xmlns:a16="http://schemas.microsoft.com/office/drawing/2014/main" xmlns="" id="{FF0CD07F-5A7F-4258-896A-146612BFA681}"/>
              </a:ext>
            </a:extLst>
          </p:cNvPr>
          <p:cNvSpPr/>
          <p:nvPr/>
        </p:nvSpPr>
        <p:spPr>
          <a:xfrm>
            <a:off x="762000" y="3560393"/>
            <a:ext cx="7848600" cy="707886"/>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For example, we have created the database ‘</a:t>
            </a:r>
            <a:r>
              <a:rPr lang="en-US" sz="2000" dirty="0" err="1">
                <a:latin typeface="Cambria" panose="02040503050406030204" pitchFamily="18" charset="0"/>
                <a:ea typeface="Cambria" panose="02040503050406030204" pitchFamily="18" charset="0"/>
              </a:rPr>
              <a:t>customer_info</a:t>
            </a:r>
            <a:r>
              <a:rPr lang="en-US" sz="2000" dirty="0">
                <a:latin typeface="Cambria" panose="02040503050406030204" pitchFamily="18" charset="0"/>
                <a:ea typeface="Cambria" panose="02040503050406030204" pitchFamily="18" charset="0"/>
              </a:rPr>
              <a:t>’. To utilize the database we run the following query:</a:t>
            </a:r>
          </a:p>
        </p:txBody>
      </p:sp>
      <p:grpSp>
        <p:nvGrpSpPr>
          <p:cNvPr id="56" name="Group 55">
            <a:extLst>
              <a:ext uri="{FF2B5EF4-FFF2-40B4-BE49-F238E27FC236}">
                <a16:creationId xmlns:a16="http://schemas.microsoft.com/office/drawing/2014/main" xmlns="" id="{A5C0FD1A-A601-4A49-8C57-834663C5E10B}"/>
              </a:ext>
            </a:extLst>
          </p:cNvPr>
          <p:cNvGrpSpPr/>
          <p:nvPr/>
        </p:nvGrpSpPr>
        <p:grpSpPr>
          <a:xfrm>
            <a:off x="2402338" y="2105758"/>
            <a:ext cx="4339324" cy="921424"/>
            <a:chOff x="2264735" y="3933056"/>
            <a:chExt cx="4339324" cy="921424"/>
          </a:xfrm>
        </p:grpSpPr>
        <p:sp>
          <p:nvSpPr>
            <p:cNvPr id="57" name="Rectangle: Rounded Corners 17">
              <a:extLst>
                <a:ext uri="{FF2B5EF4-FFF2-40B4-BE49-F238E27FC236}">
                  <a16:creationId xmlns:a16="http://schemas.microsoft.com/office/drawing/2014/main" xmlns="" id="{652C93FA-A360-460F-A0D4-C86BBE827774}"/>
                </a:ext>
              </a:extLst>
            </p:cNvPr>
            <p:cNvSpPr/>
            <p:nvPr/>
          </p:nvSpPr>
          <p:spPr>
            <a:xfrm>
              <a:off x="2264735" y="3933056"/>
              <a:ext cx="4327451"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58" name="Rectangle: Rounded Corners 18">
              <a:extLst>
                <a:ext uri="{FF2B5EF4-FFF2-40B4-BE49-F238E27FC236}">
                  <a16:creationId xmlns:a16="http://schemas.microsoft.com/office/drawing/2014/main" xmlns="" id="{6627047C-BABD-4BA5-9855-37FB976CA8D0}"/>
                </a:ext>
              </a:extLst>
            </p:cNvPr>
            <p:cNvSpPr/>
            <p:nvPr/>
          </p:nvSpPr>
          <p:spPr>
            <a:xfrm>
              <a:off x="2275366" y="4302653"/>
              <a:ext cx="4328693" cy="55182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latinLnBrk="1"/>
              <a:r>
                <a:rPr lang="en-US" b="1" dirty="0">
                  <a:solidFill>
                    <a:schemeClr val="tx1"/>
                  </a:solidFill>
                  <a:latin typeface="Courier New" panose="02070309020205020404" pitchFamily="49" charset="0"/>
                  <a:cs typeface="Courier New" panose="02070309020205020404" pitchFamily="49" charset="0"/>
                </a:rPr>
                <a:t>USE DATABASE_NAME</a:t>
              </a:r>
            </a:p>
          </p:txBody>
        </p:sp>
      </p:grpSp>
      <p:grpSp>
        <p:nvGrpSpPr>
          <p:cNvPr id="22" name="Group 21">
            <a:extLst>
              <a:ext uri="{FF2B5EF4-FFF2-40B4-BE49-F238E27FC236}">
                <a16:creationId xmlns:a16="http://schemas.microsoft.com/office/drawing/2014/main" xmlns="" id="{EA915BAA-09E1-4CCF-9611-6CC43B7CC67C}"/>
              </a:ext>
            </a:extLst>
          </p:cNvPr>
          <p:cNvGrpSpPr/>
          <p:nvPr/>
        </p:nvGrpSpPr>
        <p:grpSpPr>
          <a:xfrm>
            <a:off x="2402338" y="4773927"/>
            <a:ext cx="4339324" cy="921424"/>
            <a:chOff x="2264735" y="3933056"/>
            <a:chExt cx="4339324" cy="921424"/>
          </a:xfrm>
        </p:grpSpPr>
        <p:sp>
          <p:nvSpPr>
            <p:cNvPr id="23" name="Rectangle: Rounded Corners 17">
              <a:extLst>
                <a:ext uri="{FF2B5EF4-FFF2-40B4-BE49-F238E27FC236}">
                  <a16:creationId xmlns:a16="http://schemas.microsoft.com/office/drawing/2014/main" xmlns="" id="{B0EC7CAB-E36C-411B-B0E8-D652E79C479A}"/>
                </a:ext>
              </a:extLst>
            </p:cNvPr>
            <p:cNvSpPr/>
            <p:nvPr/>
          </p:nvSpPr>
          <p:spPr>
            <a:xfrm>
              <a:off x="2264735" y="3933056"/>
              <a:ext cx="4327451"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24" name="Rectangle: Rounded Corners 18">
              <a:extLst>
                <a:ext uri="{FF2B5EF4-FFF2-40B4-BE49-F238E27FC236}">
                  <a16:creationId xmlns:a16="http://schemas.microsoft.com/office/drawing/2014/main" xmlns="" id="{571B8F1E-9268-4632-827B-61B425C6DF6C}"/>
                </a:ext>
              </a:extLst>
            </p:cNvPr>
            <p:cNvSpPr/>
            <p:nvPr/>
          </p:nvSpPr>
          <p:spPr>
            <a:xfrm>
              <a:off x="2275366" y="4302653"/>
              <a:ext cx="4328693" cy="55182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latinLnBrk="1"/>
              <a:r>
                <a:rPr lang="en-US" b="1" dirty="0">
                  <a:solidFill>
                    <a:schemeClr val="tx1"/>
                  </a:solidFill>
                  <a:latin typeface="Courier New" panose="02070309020205020404" pitchFamily="49" charset="0"/>
                  <a:cs typeface="Courier New" panose="02070309020205020404" pitchFamily="49" charset="0"/>
                </a:rPr>
                <a:t>USE </a:t>
              </a:r>
              <a:r>
                <a:rPr lang="en-US" b="1" dirty="0" err="1">
                  <a:solidFill>
                    <a:schemeClr val="tx1"/>
                  </a:solidFill>
                  <a:latin typeface="Courier New" panose="02070309020205020404" pitchFamily="49" charset="0"/>
                  <a:cs typeface="Courier New" panose="02070309020205020404" pitchFamily="49" charset="0"/>
                </a:rPr>
                <a:t>customer_info</a:t>
              </a:r>
              <a:endParaRPr lang="en-US" b="1" dirty="0">
                <a:solidFill>
                  <a:schemeClr val="tx1"/>
                </a:solidFill>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777875377"/>
      </p:ext>
    </p:extLst>
  </p:cSld>
  <p:clrMapOvr>
    <a:masterClrMapping/>
  </p:clrMapOvr>
  <p:transition>
    <p:wipe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629EACAC-8A10-4840-AE82-1C14F6904CA2}"/>
              </a:ext>
            </a:extLst>
          </p:cNvPr>
          <p:cNvGrpSpPr/>
          <p:nvPr/>
        </p:nvGrpSpPr>
        <p:grpSpPr>
          <a:xfrm>
            <a:off x="5132830" y="1371599"/>
            <a:ext cx="3020570" cy="4154269"/>
            <a:chOff x="5132830" y="2203123"/>
            <a:chExt cx="3020570" cy="3869082"/>
          </a:xfrm>
        </p:grpSpPr>
        <p:sp>
          <p:nvSpPr>
            <p:cNvPr id="4" name="Rectangle 3">
              <a:extLst>
                <a:ext uri="{FF2B5EF4-FFF2-40B4-BE49-F238E27FC236}">
                  <a16:creationId xmlns:a16="http://schemas.microsoft.com/office/drawing/2014/main" xmlns="" id="{36AF1EB2-9961-4C9A-AB12-D24C309CF8FF}"/>
                </a:ext>
              </a:extLst>
            </p:cNvPr>
            <p:cNvSpPr/>
            <p:nvPr/>
          </p:nvSpPr>
          <p:spPr>
            <a:xfrm>
              <a:off x="6444208" y="2203123"/>
              <a:ext cx="360040" cy="386908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xmlns="" id="{4082207D-2B6A-4A2A-85F7-4E0FBE2A14AE}"/>
                </a:ext>
              </a:extLst>
            </p:cNvPr>
            <p:cNvSpPr/>
            <p:nvPr/>
          </p:nvSpPr>
          <p:spPr>
            <a:xfrm>
              <a:off x="5132830" y="3019996"/>
              <a:ext cx="3020570" cy="2031325"/>
            </a:xfrm>
            <a:prstGeom prst="rect">
              <a:avLst/>
            </a:prstGeom>
            <a:solidFill>
              <a:srgbClr val="FDEADA"/>
            </a:solidFill>
          </p:spPr>
          <p:txBody>
            <a:bodyPr wrap="square">
              <a:spAutoFit/>
            </a:bodyPr>
            <a:lstStyle/>
            <a:p>
              <a:pPr lvl="0">
                <a:defRPr/>
              </a:pPr>
              <a:r>
                <a:rPr lang="en-US" dirty="0">
                  <a:latin typeface="Cambria" panose="02040503050406030204" pitchFamily="18" charset="0"/>
                </a:rPr>
                <a:t>While creating a table, you should mention:</a:t>
              </a:r>
            </a:p>
            <a:p>
              <a:pPr marL="285750" lvl="0" indent="-285750">
                <a:buFont typeface="Arial" panose="020B0604020202020204" pitchFamily="34" charset="0"/>
                <a:buChar char="•"/>
                <a:defRPr/>
              </a:pPr>
              <a:r>
                <a:rPr lang="en-US" dirty="0">
                  <a:latin typeface="Cambria" panose="02040503050406030204" pitchFamily="18" charset="0"/>
                </a:rPr>
                <a:t>Column Name</a:t>
              </a:r>
            </a:p>
            <a:p>
              <a:pPr marL="285750" lvl="0" indent="-285750">
                <a:buFont typeface="Arial" panose="020B0604020202020204" pitchFamily="34" charset="0"/>
                <a:buChar char="•"/>
                <a:defRPr/>
              </a:pPr>
              <a:r>
                <a:rPr lang="en-US" dirty="0">
                  <a:latin typeface="Cambria" panose="02040503050406030204" pitchFamily="18" charset="0"/>
                </a:rPr>
                <a:t>Datatype (integer, floating point, string, etc. ),</a:t>
              </a:r>
            </a:p>
            <a:p>
              <a:pPr marL="285750" lvl="0" indent="-285750">
                <a:buFont typeface="Arial" panose="020B0604020202020204" pitchFamily="34" charset="0"/>
                <a:buChar char="•"/>
                <a:defRPr/>
              </a:pPr>
              <a:r>
                <a:rPr lang="en-US" dirty="0">
                  <a:latin typeface="Cambria" panose="02040503050406030204" pitchFamily="18" charset="0"/>
                </a:rPr>
                <a:t>Constraints (), and</a:t>
              </a:r>
            </a:p>
            <a:p>
              <a:pPr marL="285750" lvl="0" indent="-285750">
                <a:buFont typeface="Arial" panose="020B0604020202020204" pitchFamily="34" charset="0"/>
                <a:buChar char="•"/>
                <a:defRPr/>
              </a:pPr>
              <a:r>
                <a:rPr lang="en-US" dirty="0">
                  <a:latin typeface="Cambria" panose="02040503050406030204" pitchFamily="18" charset="0"/>
                </a:rPr>
                <a:t>default value (if any)</a:t>
              </a:r>
            </a:p>
          </p:txBody>
        </p:sp>
      </p:grpSp>
      <p:sp>
        <p:nvSpPr>
          <p:cNvPr id="6" name="Rectangle 5">
            <a:extLst>
              <a:ext uri="{FF2B5EF4-FFF2-40B4-BE49-F238E27FC236}">
                <a16:creationId xmlns:a16="http://schemas.microsoft.com/office/drawing/2014/main" xmlns="" id="{B553B540-A3C5-448E-AB0F-9E08E8C6E7BA}"/>
              </a:ext>
            </a:extLst>
          </p:cNvPr>
          <p:cNvSpPr/>
          <p:nvPr/>
        </p:nvSpPr>
        <p:spPr>
          <a:xfrm>
            <a:off x="0" y="1010455"/>
            <a:ext cx="9144000" cy="400110"/>
          </a:xfrm>
          <a:prstGeom prst="rect">
            <a:avLst/>
          </a:prstGeom>
          <a:solidFill>
            <a:schemeClr val="accent6">
              <a:lumMod val="20000"/>
              <a:lumOff val="80000"/>
            </a:schemeClr>
          </a:solidFill>
        </p:spPr>
        <p:txBody>
          <a:bodyPr wrap="square">
            <a:spAutoFit/>
          </a:bodyPr>
          <a:lstStyle/>
          <a:p>
            <a:pPr lvl="0" algn="ctr">
              <a:defRPr/>
            </a:pPr>
            <a:r>
              <a:rPr lang="en-US" sz="2000" dirty="0">
                <a:latin typeface="Cambria" panose="02040503050406030204" pitchFamily="18" charset="0"/>
              </a:rPr>
              <a:t>We will now create tables</a:t>
            </a:r>
          </a:p>
        </p:txBody>
      </p:sp>
      <p:sp>
        <p:nvSpPr>
          <p:cNvPr id="7" name="Rectangle 6">
            <a:extLst>
              <a:ext uri="{FF2B5EF4-FFF2-40B4-BE49-F238E27FC236}">
                <a16:creationId xmlns:a16="http://schemas.microsoft.com/office/drawing/2014/main" xmlns="" id="{10CC8157-81C6-4DAF-8FE8-461729CD843F}"/>
              </a:ext>
            </a:extLst>
          </p:cNvPr>
          <p:cNvSpPr/>
          <p:nvPr/>
        </p:nvSpPr>
        <p:spPr>
          <a:xfrm>
            <a:off x="0" y="5525869"/>
            <a:ext cx="9144000" cy="400110"/>
          </a:xfrm>
          <a:prstGeom prst="rect">
            <a:avLst/>
          </a:prstGeom>
          <a:solidFill>
            <a:schemeClr val="accent3">
              <a:lumMod val="20000"/>
              <a:lumOff val="80000"/>
            </a:schemeClr>
          </a:solidFill>
        </p:spPr>
        <p:txBody>
          <a:bodyPr wrap="square">
            <a:spAutoFit/>
          </a:bodyPr>
          <a:lstStyle/>
          <a:p>
            <a:pPr lvl="0" algn="ctr">
              <a:defRPr/>
            </a:pPr>
            <a:r>
              <a:rPr lang="en-US" sz="2000" dirty="0">
                <a:latin typeface="Cambria" panose="02040503050406030204" pitchFamily="18" charset="0"/>
              </a:rPr>
              <a:t>We can create one or more tables inside a database </a:t>
            </a:r>
          </a:p>
        </p:txBody>
      </p:sp>
      <p:pic>
        <p:nvPicPr>
          <p:cNvPr id="9" name="Picture 4">
            <a:extLst>
              <a:ext uri="{FF2B5EF4-FFF2-40B4-BE49-F238E27FC236}">
                <a16:creationId xmlns:a16="http://schemas.microsoft.com/office/drawing/2014/main" xmlns="" id="{ABC87155-0010-4BFE-A8A2-93B6E57C8C4F}"/>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p:blipFill>
        <p:spPr bwMode="auto">
          <a:xfrm>
            <a:off x="501444" y="2577645"/>
            <a:ext cx="3620294" cy="202736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xmlns="" id="{A261DA25-E1E4-40F9-A18A-9098B4CA1F0F}"/>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Creating Tables</a:t>
            </a:r>
          </a:p>
        </p:txBody>
      </p:sp>
    </p:spTree>
    <p:extLst>
      <p:ext uri="{BB962C8B-B14F-4D97-AF65-F5344CB8AC3E}">
        <p14:creationId xmlns:p14="http://schemas.microsoft.com/office/powerpoint/2010/main" val="2568377157"/>
      </p:ext>
    </p:extLst>
  </p:cSld>
  <p:clrMapOvr>
    <a:masterClrMapping/>
  </p:clrMapOvr>
  <p:transition>
    <p:wipe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0D73F6EA-7482-4BC8-8EC5-C8F037D1C40B}"/>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Data Types</a:t>
            </a:r>
          </a:p>
        </p:txBody>
      </p:sp>
      <p:sp>
        <p:nvSpPr>
          <p:cNvPr id="4" name="Rectangle 3">
            <a:extLst>
              <a:ext uri="{FF2B5EF4-FFF2-40B4-BE49-F238E27FC236}">
                <a16:creationId xmlns:a16="http://schemas.microsoft.com/office/drawing/2014/main" xmlns="" id="{1DB54A1A-42F7-4E78-BBF8-7CB9E1C9B74D}"/>
              </a:ext>
            </a:extLst>
          </p:cNvPr>
          <p:cNvSpPr/>
          <p:nvPr/>
        </p:nvSpPr>
        <p:spPr>
          <a:xfrm>
            <a:off x="2195736" y="855217"/>
            <a:ext cx="6781800" cy="554558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altLang="en-US" sz="1800" b="0" i="0" u="none" strike="noStrike" kern="0" cap="none" spc="0" normalizeH="0" baseline="0" noProof="1">
              <a:ln>
                <a:noFill/>
              </a:ln>
              <a:solidFill>
                <a:schemeClr val="tx1"/>
              </a:solidFill>
              <a:effectLst/>
              <a:uLnTx/>
              <a:uFillTx/>
              <a:latin typeface="Cambria" panose="02040503050406030204" pitchFamily="18" charset="0"/>
            </a:endParaRPr>
          </a:p>
        </p:txBody>
      </p:sp>
      <p:sp>
        <p:nvSpPr>
          <p:cNvPr id="5" name="Rectangle 4">
            <a:extLst>
              <a:ext uri="{FF2B5EF4-FFF2-40B4-BE49-F238E27FC236}">
                <a16:creationId xmlns:a16="http://schemas.microsoft.com/office/drawing/2014/main" xmlns="" id="{80EE93EA-63AD-4C82-9CE8-F925085811BE}"/>
              </a:ext>
            </a:extLst>
          </p:cNvPr>
          <p:cNvSpPr/>
          <p:nvPr/>
        </p:nvSpPr>
        <p:spPr>
          <a:xfrm>
            <a:off x="3288618" y="990601"/>
            <a:ext cx="5562600" cy="12339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dirty="0">
                <a:solidFill>
                  <a:schemeClr val="tx1"/>
                </a:solidFill>
                <a:latin typeface="Cambria" panose="02040503050406030204" pitchFamily="18" charset="0"/>
              </a:rPr>
              <a:t>Numeric: TINYINT, SMALLINT, MEDIUMINT, INT, BIGINT, and BIT</a:t>
            </a:r>
          </a:p>
        </p:txBody>
      </p:sp>
      <p:sp>
        <p:nvSpPr>
          <p:cNvPr id="6" name="Rectangle 5">
            <a:extLst>
              <a:ext uri="{FF2B5EF4-FFF2-40B4-BE49-F238E27FC236}">
                <a16:creationId xmlns:a16="http://schemas.microsoft.com/office/drawing/2014/main" xmlns="" id="{14F4E5C5-8FE3-49DC-ACE7-10108160F23E}"/>
              </a:ext>
            </a:extLst>
          </p:cNvPr>
          <p:cNvSpPr/>
          <p:nvPr/>
        </p:nvSpPr>
        <p:spPr>
          <a:xfrm>
            <a:off x="3288618" y="2393460"/>
            <a:ext cx="5562600" cy="11728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dirty="0">
                <a:solidFill>
                  <a:schemeClr val="tx1"/>
                </a:solidFill>
                <a:latin typeface="Cambria" panose="02040503050406030204" pitchFamily="18" charset="0"/>
              </a:rPr>
              <a:t>Floating numbers: DECIMAL, FLOAT, and DOUBLE</a:t>
            </a:r>
          </a:p>
        </p:txBody>
      </p:sp>
      <p:sp>
        <p:nvSpPr>
          <p:cNvPr id="7" name="Rectangle 6">
            <a:extLst>
              <a:ext uri="{FF2B5EF4-FFF2-40B4-BE49-F238E27FC236}">
                <a16:creationId xmlns:a16="http://schemas.microsoft.com/office/drawing/2014/main" xmlns="" id="{BA3AF5AC-CF26-4499-9685-3B5AD7BFD3B5}"/>
              </a:ext>
            </a:extLst>
          </p:cNvPr>
          <p:cNvSpPr/>
          <p:nvPr/>
        </p:nvSpPr>
        <p:spPr>
          <a:xfrm>
            <a:off x="3288618" y="3810000"/>
            <a:ext cx="5562600" cy="11728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dirty="0">
                <a:solidFill>
                  <a:schemeClr val="tx1"/>
                </a:solidFill>
                <a:latin typeface="Cambria" panose="02040503050406030204" pitchFamily="18" charset="0"/>
              </a:rPr>
              <a:t>Strings: CHAR, VARCHAR, BINARY, VARBINARY, BLOB, TEXT, ENUM, and SET</a:t>
            </a:r>
          </a:p>
        </p:txBody>
      </p:sp>
      <p:sp>
        <p:nvSpPr>
          <p:cNvPr id="8" name="Rectangle 7">
            <a:extLst>
              <a:ext uri="{FF2B5EF4-FFF2-40B4-BE49-F238E27FC236}">
                <a16:creationId xmlns:a16="http://schemas.microsoft.com/office/drawing/2014/main" xmlns="" id="{07EA2D8A-3C63-4330-A992-D6191B5BA959}"/>
              </a:ext>
            </a:extLst>
          </p:cNvPr>
          <p:cNvSpPr/>
          <p:nvPr/>
        </p:nvSpPr>
        <p:spPr>
          <a:xfrm>
            <a:off x="3276600" y="5181600"/>
            <a:ext cx="5562600" cy="955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dirty="0">
                <a:solidFill>
                  <a:schemeClr val="tx1"/>
                </a:solidFill>
                <a:latin typeface="Cambria" panose="02040503050406030204" pitchFamily="18" charset="0"/>
              </a:rPr>
              <a:t>Date and Time: DATE, TIME, DATETIME, TIMESTAMP, and YEAR </a:t>
            </a:r>
          </a:p>
        </p:txBody>
      </p:sp>
      <p:sp>
        <p:nvSpPr>
          <p:cNvPr id="9" name="Callout: Right Arrow 8">
            <a:extLst>
              <a:ext uri="{FF2B5EF4-FFF2-40B4-BE49-F238E27FC236}">
                <a16:creationId xmlns:a16="http://schemas.microsoft.com/office/drawing/2014/main" xmlns="" id="{8C3F26B4-99DF-42A5-8AC7-FF4208F3BEA4}"/>
              </a:ext>
            </a:extLst>
          </p:cNvPr>
          <p:cNvSpPr/>
          <p:nvPr/>
        </p:nvSpPr>
        <p:spPr>
          <a:xfrm>
            <a:off x="179512" y="855217"/>
            <a:ext cx="2335088" cy="5545584"/>
          </a:xfrm>
          <a:prstGeom prst="rightArrowCallout">
            <a:avLst>
              <a:gd name="adj1" fmla="val 25000"/>
              <a:gd name="adj2" fmla="val 25000"/>
              <a:gd name="adj3" fmla="val 13861"/>
              <a:gd name="adj4" fmla="val 86139"/>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tx1"/>
                </a:solidFill>
                <a:latin typeface="Cambria" pitchFamily="18" charset="0"/>
              </a:rPr>
              <a:t>What are the different data types used in SQL?</a:t>
            </a:r>
            <a:endParaRPr kumimoji="0" lang="en-IN" altLang="en-US" sz="2000" b="0" i="0" u="none" strike="noStrike" kern="0" cap="none" spc="0" normalizeH="0" baseline="0" noProof="1">
              <a:ln>
                <a:noFill/>
              </a:ln>
              <a:solidFill>
                <a:schemeClr val="tx1"/>
              </a:solidFill>
              <a:effectLst/>
              <a:uLnTx/>
              <a:uFillTx/>
              <a:latin typeface="Cambria" panose="02040503050406030204" pitchFamily="18" charset="0"/>
            </a:endParaRPr>
          </a:p>
        </p:txBody>
      </p:sp>
      <p:sp>
        <p:nvSpPr>
          <p:cNvPr id="10" name="Rectangle 9">
            <a:extLst>
              <a:ext uri="{FF2B5EF4-FFF2-40B4-BE49-F238E27FC236}">
                <a16:creationId xmlns:a16="http://schemas.microsoft.com/office/drawing/2014/main" xmlns="" id="{C7FC6AC4-81BF-4BBB-AD74-8697C51F914D}"/>
              </a:ext>
            </a:extLst>
          </p:cNvPr>
          <p:cNvSpPr/>
          <p:nvPr/>
        </p:nvSpPr>
        <p:spPr>
          <a:xfrm>
            <a:off x="2602818" y="958568"/>
            <a:ext cx="609600" cy="1274315"/>
          </a:xfrm>
          <a:prstGeom prst="rect">
            <a:avLst/>
          </a:prstGeom>
          <a:solidFill>
            <a:srgbClr val="F28C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altLang="en-US" sz="2000" b="1" i="0" u="none" strike="noStrike" kern="0" cap="none" spc="0" normalizeH="0" baseline="0" noProof="1">
                <a:ln>
                  <a:noFill/>
                </a:ln>
                <a:solidFill>
                  <a:schemeClr val="bg1"/>
                </a:solidFill>
                <a:effectLst/>
                <a:uLnTx/>
                <a:uFillTx/>
                <a:latin typeface="Cambria" panose="02040503050406030204" pitchFamily="18" charset="0"/>
              </a:rPr>
              <a:t>01</a:t>
            </a:r>
          </a:p>
        </p:txBody>
      </p:sp>
      <p:sp>
        <p:nvSpPr>
          <p:cNvPr id="11" name="Rectangle 10">
            <a:extLst>
              <a:ext uri="{FF2B5EF4-FFF2-40B4-BE49-F238E27FC236}">
                <a16:creationId xmlns:a16="http://schemas.microsoft.com/office/drawing/2014/main" xmlns="" id="{1C7CFBDF-B116-4A57-A881-C2C96F209080}"/>
              </a:ext>
            </a:extLst>
          </p:cNvPr>
          <p:cNvSpPr/>
          <p:nvPr/>
        </p:nvSpPr>
        <p:spPr>
          <a:xfrm>
            <a:off x="2602818" y="2413149"/>
            <a:ext cx="609600" cy="1168251"/>
          </a:xfrm>
          <a:prstGeom prst="rect">
            <a:avLst/>
          </a:prstGeom>
          <a:solidFill>
            <a:srgbClr val="F28C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IN" altLang="en-US" sz="2000" b="1" kern="0" noProof="1">
                <a:solidFill>
                  <a:schemeClr val="bg1"/>
                </a:solidFill>
                <a:latin typeface="Cambria" panose="02040503050406030204" pitchFamily="18" charset="0"/>
              </a:rPr>
              <a:t>02</a:t>
            </a:r>
            <a:endParaRPr kumimoji="0" lang="en-IN" altLang="en-US" sz="2000" b="1" i="0" u="none" strike="noStrike" kern="0" cap="none" spc="0" normalizeH="0" baseline="0" noProof="1">
              <a:ln>
                <a:noFill/>
              </a:ln>
              <a:solidFill>
                <a:schemeClr val="bg1"/>
              </a:solidFill>
              <a:effectLst/>
              <a:uLnTx/>
              <a:uFillTx/>
              <a:latin typeface="Cambria" panose="02040503050406030204" pitchFamily="18" charset="0"/>
            </a:endParaRPr>
          </a:p>
        </p:txBody>
      </p:sp>
      <p:sp>
        <p:nvSpPr>
          <p:cNvPr id="12" name="Rectangle 11">
            <a:extLst>
              <a:ext uri="{FF2B5EF4-FFF2-40B4-BE49-F238E27FC236}">
                <a16:creationId xmlns:a16="http://schemas.microsoft.com/office/drawing/2014/main" xmlns="" id="{E5F8C406-40F2-43FD-92F8-F3A67A7FFC2F}"/>
              </a:ext>
            </a:extLst>
          </p:cNvPr>
          <p:cNvSpPr/>
          <p:nvPr/>
        </p:nvSpPr>
        <p:spPr>
          <a:xfrm>
            <a:off x="2602818" y="3810000"/>
            <a:ext cx="609600" cy="1172862"/>
          </a:xfrm>
          <a:prstGeom prst="rect">
            <a:avLst/>
          </a:prstGeom>
          <a:solidFill>
            <a:srgbClr val="F28C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IN" altLang="en-US" sz="2000" b="1" kern="0" noProof="1">
                <a:solidFill>
                  <a:schemeClr val="bg1"/>
                </a:solidFill>
                <a:latin typeface="Cambria" panose="02040503050406030204" pitchFamily="18" charset="0"/>
              </a:rPr>
              <a:t>03</a:t>
            </a:r>
            <a:endParaRPr kumimoji="0" lang="en-IN" altLang="en-US" sz="2000" b="1" i="0" u="none" strike="noStrike" kern="0" cap="none" spc="0" normalizeH="0" baseline="0" noProof="1">
              <a:ln>
                <a:noFill/>
              </a:ln>
              <a:solidFill>
                <a:schemeClr val="bg1"/>
              </a:solidFill>
              <a:effectLst/>
              <a:uLnTx/>
              <a:uFillTx/>
              <a:latin typeface="Cambria" panose="02040503050406030204" pitchFamily="18" charset="0"/>
            </a:endParaRPr>
          </a:p>
        </p:txBody>
      </p:sp>
      <p:sp>
        <p:nvSpPr>
          <p:cNvPr id="13" name="Rectangle 12">
            <a:extLst>
              <a:ext uri="{FF2B5EF4-FFF2-40B4-BE49-F238E27FC236}">
                <a16:creationId xmlns:a16="http://schemas.microsoft.com/office/drawing/2014/main" xmlns="" id="{BB4677D9-6BD3-4971-821E-65B053CC58FC}"/>
              </a:ext>
            </a:extLst>
          </p:cNvPr>
          <p:cNvSpPr/>
          <p:nvPr/>
        </p:nvSpPr>
        <p:spPr>
          <a:xfrm>
            <a:off x="2602818" y="5181600"/>
            <a:ext cx="609600" cy="955577"/>
          </a:xfrm>
          <a:prstGeom prst="rect">
            <a:avLst/>
          </a:prstGeom>
          <a:solidFill>
            <a:srgbClr val="F28C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IN" altLang="en-US" sz="2000" b="1" kern="0" noProof="1">
                <a:solidFill>
                  <a:schemeClr val="bg1"/>
                </a:solidFill>
                <a:latin typeface="Cambria" panose="02040503050406030204" pitchFamily="18" charset="0"/>
              </a:rPr>
              <a:t>04</a:t>
            </a:r>
            <a:endParaRPr kumimoji="0" lang="en-IN" altLang="en-US" sz="2000" b="1" i="0" u="none" strike="noStrike" kern="0" cap="none" spc="0" normalizeH="0" baseline="0" noProof="1">
              <a:ln>
                <a:noFill/>
              </a:ln>
              <a:solidFill>
                <a:schemeClr val="bg1"/>
              </a:solidFill>
              <a:effectLst/>
              <a:uLnTx/>
              <a:uFillTx/>
              <a:latin typeface="Cambria" panose="02040503050406030204" pitchFamily="18" charset="0"/>
            </a:endParaRPr>
          </a:p>
        </p:txBody>
      </p:sp>
    </p:spTree>
    <p:extLst>
      <p:ext uri="{BB962C8B-B14F-4D97-AF65-F5344CB8AC3E}">
        <p14:creationId xmlns:p14="http://schemas.microsoft.com/office/powerpoint/2010/main" val="2167286053"/>
      </p:ext>
    </p:extLst>
  </p:cSld>
  <p:clrMapOvr>
    <a:masterClrMapping/>
  </p:clrMapOvr>
  <p:transition>
    <p:wipe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208;p41">
            <a:extLst>
              <a:ext uri="{FF2B5EF4-FFF2-40B4-BE49-F238E27FC236}">
                <a16:creationId xmlns:a16="http://schemas.microsoft.com/office/drawing/2014/main" xmlns="" id="{EE0F669B-2D74-4D07-9EB7-DAEEDA97379D}"/>
              </a:ext>
            </a:extLst>
          </p:cNvPr>
          <p:cNvGraphicFramePr/>
          <p:nvPr>
            <p:extLst>
              <p:ext uri="{D42A27DB-BD31-4B8C-83A1-F6EECF244321}">
                <p14:modId xmlns:p14="http://schemas.microsoft.com/office/powerpoint/2010/main" val="3486133354"/>
              </p:ext>
            </p:extLst>
          </p:nvPr>
        </p:nvGraphicFramePr>
        <p:xfrm>
          <a:off x="609997" y="1047197"/>
          <a:ext cx="7924006" cy="4763606"/>
        </p:xfrm>
        <a:graphic>
          <a:graphicData uri="http://schemas.openxmlformats.org/drawingml/2006/table">
            <a:tbl>
              <a:tblPr firstRow="1" bandRow="1">
                <a:tableStyleId>{68D230F3-CF80-4859-8CE7-A43EE81993B5}</a:tableStyleId>
              </a:tblPr>
              <a:tblGrid>
                <a:gridCol w="1352214">
                  <a:extLst>
                    <a:ext uri="{9D8B030D-6E8A-4147-A177-3AD203B41FA5}">
                      <a16:colId xmlns:a16="http://schemas.microsoft.com/office/drawing/2014/main" xmlns="" val="20000"/>
                    </a:ext>
                  </a:extLst>
                </a:gridCol>
                <a:gridCol w="2921632">
                  <a:extLst>
                    <a:ext uri="{9D8B030D-6E8A-4147-A177-3AD203B41FA5}">
                      <a16:colId xmlns:a16="http://schemas.microsoft.com/office/drawing/2014/main" xmlns="" val="20001"/>
                    </a:ext>
                  </a:extLst>
                </a:gridCol>
                <a:gridCol w="3650160">
                  <a:extLst>
                    <a:ext uri="{9D8B030D-6E8A-4147-A177-3AD203B41FA5}">
                      <a16:colId xmlns:a16="http://schemas.microsoft.com/office/drawing/2014/main" xmlns="" val="20002"/>
                    </a:ext>
                  </a:extLst>
                </a:gridCol>
              </a:tblGrid>
              <a:tr h="664421">
                <a:tc>
                  <a:txBody>
                    <a:bodyPr/>
                    <a:lstStyle/>
                    <a:p>
                      <a:pPr marL="0" lvl="0" indent="0" algn="ctr" rtl="0">
                        <a:spcBef>
                          <a:spcPts val="0"/>
                        </a:spcBef>
                        <a:spcAft>
                          <a:spcPts val="0"/>
                        </a:spcAft>
                        <a:buNone/>
                      </a:pPr>
                      <a:r>
                        <a:rPr lang="en-GB" sz="1700" kern="1200" dirty="0">
                          <a:sym typeface="Avenir"/>
                        </a:rPr>
                        <a:t>Datatype</a:t>
                      </a:r>
                      <a:endParaRPr sz="1700" b="1" kern="1200" dirty="0">
                        <a:solidFill>
                          <a:schemeClr val="tx1"/>
                        </a:solidFill>
                        <a:latin typeface="Cambria" panose="02040503050406030204" pitchFamily="18" charset="0"/>
                        <a:ea typeface="+mn-ea"/>
                        <a:cs typeface="+mn-cs"/>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GB" sz="1700" kern="1200" dirty="0">
                          <a:sym typeface="Avenir"/>
                        </a:rPr>
                        <a:t>Minimum size limit</a:t>
                      </a:r>
                      <a:endParaRPr sz="1700" b="1" kern="1200" dirty="0">
                        <a:solidFill>
                          <a:schemeClr val="tx1"/>
                        </a:solidFill>
                        <a:latin typeface="Cambria" panose="02040503050406030204" pitchFamily="18" charset="0"/>
                        <a:ea typeface="+mn-ea"/>
                        <a:cs typeface="+mn-cs"/>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GB" sz="1700" kern="1200" dirty="0">
                          <a:sym typeface="Avenir"/>
                        </a:rPr>
                        <a:t>Maximum size limit</a:t>
                      </a:r>
                      <a:endParaRPr sz="1700" b="1" kern="1200" dirty="0">
                        <a:solidFill>
                          <a:schemeClr val="tx1"/>
                        </a:solidFill>
                        <a:latin typeface="Cambria" panose="02040503050406030204" pitchFamily="18" charset="0"/>
                        <a:ea typeface="+mn-ea"/>
                        <a:cs typeface="+mn-cs"/>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664421">
                <a:tc>
                  <a:txBody>
                    <a:bodyPr/>
                    <a:lstStyle/>
                    <a:p>
                      <a:pPr marL="0" lvl="0" indent="0" algn="ctr" rtl="0">
                        <a:spcBef>
                          <a:spcPts val="0"/>
                        </a:spcBef>
                        <a:spcAft>
                          <a:spcPts val="0"/>
                        </a:spcAft>
                        <a:buNone/>
                      </a:pPr>
                      <a:r>
                        <a:rPr lang="en-GB" sz="1700" kern="1200" dirty="0">
                          <a:sym typeface="Avenir"/>
                        </a:rPr>
                        <a:t>Bit</a:t>
                      </a:r>
                      <a:endParaRPr sz="1700" kern="1200" dirty="0">
                        <a:solidFill>
                          <a:schemeClr val="tx1"/>
                        </a:solidFill>
                        <a:latin typeface="Cambria" panose="02040503050406030204" pitchFamily="18" charset="0"/>
                        <a:ea typeface="+mn-ea"/>
                        <a:cs typeface="+mn-cs"/>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GB" sz="1700" kern="1200" dirty="0">
                          <a:sym typeface="Avenir"/>
                        </a:rPr>
                        <a:t>0</a:t>
                      </a:r>
                      <a:endParaRPr sz="1700" kern="1200" dirty="0">
                        <a:solidFill>
                          <a:schemeClr val="tx1"/>
                        </a:solidFill>
                        <a:latin typeface="Cambria" panose="02040503050406030204" pitchFamily="18" charset="0"/>
                        <a:ea typeface="+mn-ea"/>
                        <a:cs typeface="+mn-cs"/>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GB" sz="1700" kern="1200" dirty="0">
                          <a:sym typeface="Avenir"/>
                        </a:rPr>
                        <a:t>1</a:t>
                      </a:r>
                      <a:endParaRPr sz="1700" kern="1200" dirty="0">
                        <a:solidFill>
                          <a:schemeClr val="tx1"/>
                        </a:solidFill>
                        <a:latin typeface="Cambria" panose="02040503050406030204" pitchFamily="18" charset="0"/>
                        <a:ea typeface="+mn-ea"/>
                        <a:cs typeface="+mn-cs"/>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664421">
                <a:tc>
                  <a:txBody>
                    <a:bodyPr/>
                    <a:lstStyle/>
                    <a:p>
                      <a:pPr marL="0" lvl="0" indent="0" algn="ctr" rtl="0">
                        <a:spcBef>
                          <a:spcPts val="0"/>
                        </a:spcBef>
                        <a:spcAft>
                          <a:spcPts val="0"/>
                        </a:spcAft>
                        <a:buNone/>
                      </a:pPr>
                      <a:r>
                        <a:rPr lang="en-GB" sz="1700" kern="1200" dirty="0" err="1">
                          <a:sym typeface="Avenir"/>
                        </a:rPr>
                        <a:t>Tinyint</a:t>
                      </a:r>
                      <a:endParaRPr sz="1700" kern="1200" dirty="0">
                        <a:solidFill>
                          <a:schemeClr val="tx1"/>
                        </a:solidFill>
                        <a:latin typeface="Cambria" panose="02040503050406030204" pitchFamily="18" charset="0"/>
                        <a:ea typeface="+mn-ea"/>
                        <a:cs typeface="+mn-cs"/>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GB" sz="1700" kern="1200" dirty="0">
                          <a:sym typeface="Avenir"/>
                        </a:rPr>
                        <a:t>0</a:t>
                      </a:r>
                      <a:endParaRPr sz="1700" kern="1200" dirty="0">
                        <a:solidFill>
                          <a:schemeClr val="tx1"/>
                        </a:solidFill>
                        <a:latin typeface="Cambria" panose="02040503050406030204" pitchFamily="18" charset="0"/>
                        <a:ea typeface="+mn-ea"/>
                        <a:cs typeface="+mn-cs"/>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GB" sz="1700" kern="1200" dirty="0">
                          <a:sym typeface="Avenir"/>
                        </a:rPr>
                        <a:t>255</a:t>
                      </a:r>
                      <a:endParaRPr sz="1700" kern="1200" dirty="0">
                        <a:solidFill>
                          <a:schemeClr val="tx1"/>
                        </a:solidFill>
                        <a:latin typeface="Cambria" panose="02040503050406030204" pitchFamily="18" charset="0"/>
                        <a:ea typeface="+mn-ea"/>
                        <a:cs typeface="+mn-cs"/>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664421">
                <a:tc>
                  <a:txBody>
                    <a:bodyPr/>
                    <a:lstStyle/>
                    <a:p>
                      <a:pPr marL="0" lvl="0" indent="0" algn="ctr" rtl="0">
                        <a:spcBef>
                          <a:spcPts val="0"/>
                        </a:spcBef>
                        <a:spcAft>
                          <a:spcPts val="0"/>
                        </a:spcAft>
                        <a:buNone/>
                      </a:pPr>
                      <a:r>
                        <a:rPr lang="en-GB" sz="1700" kern="1200">
                          <a:sym typeface="Avenir"/>
                        </a:rPr>
                        <a:t>Smallint</a:t>
                      </a:r>
                      <a:endParaRPr sz="1700" kern="1200">
                        <a:solidFill>
                          <a:schemeClr val="tx1"/>
                        </a:solidFill>
                        <a:latin typeface="Cambria" panose="02040503050406030204" pitchFamily="18" charset="0"/>
                        <a:ea typeface="+mn-ea"/>
                        <a:cs typeface="+mn-cs"/>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GB" sz="1700" kern="1200" dirty="0">
                          <a:sym typeface="Avenir"/>
                        </a:rPr>
                        <a:t>-32.768</a:t>
                      </a:r>
                      <a:endParaRPr sz="1700" kern="1200" dirty="0">
                        <a:solidFill>
                          <a:schemeClr val="tx1"/>
                        </a:solidFill>
                        <a:latin typeface="Cambria" panose="02040503050406030204" pitchFamily="18" charset="0"/>
                        <a:ea typeface="+mn-ea"/>
                        <a:cs typeface="+mn-cs"/>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GB" sz="1700" kern="1200" dirty="0">
                          <a:sym typeface="Avenir"/>
                        </a:rPr>
                        <a:t>32.767</a:t>
                      </a:r>
                      <a:endParaRPr sz="1700" kern="1200" dirty="0">
                        <a:solidFill>
                          <a:schemeClr val="tx1"/>
                        </a:solidFill>
                        <a:latin typeface="Cambria" panose="02040503050406030204" pitchFamily="18" charset="0"/>
                        <a:ea typeface="+mn-ea"/>
                        <a:cs typeface="+mn-cs"/>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664421">
                <a:tc>
                  <a:txBody>
                    <a:bodyPr/>
                    <a:lstStyle/>
                    <a:p>
                      <a:pPr marL="0" lvl="0" indent="0" algn="ctr" rtl="0">
                        <a:spcBef>
                          <a:spcPts val="0"/>
                        </a:spcBef>
                        <a:spcAft>
                          <a:spcPts val="0"/>
                        </a:spcAft>
                        <a:buNone/>
                      </a:pPr>
                      <a:r>
                        <a:rPr lang="en-GB" sz="1700" kern="1200">
                          <a:sym typeface="Avenir"/>
                        </a:rPr>
                        <a:t>mediumint</a:t>
                      </a:r>
                      <a:endParaRPr sz="1700" kern="1200">
                        <a:solidFill>
                          <a:schemeClr val="tx1"/>
                        </a:solidFill>
                        <a:latin typeface="Cambria" panose="02040503050406030204" pitchFamily="18" charset="0"/>
                        <a:ea typeface="+mn-ea"/>
                        <a:cs typeface="+mn-cs"/>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GB" sz="1700" kern="1200" dirty="0">
                          <a:sym typeface="Avenir"/>
                        </a:rPr>
                        <a:t>-8388608</a:t>
                      </a:r>
                      <a:endParaRPr sz="1700" kern="1200" dirty="0">
                        <a:solidFill>
                          <a:schemeClr val="tx1"/>
                        </a:solidFill>
                        <a:latin typeface="Cambria" panose="02040503050406030204" pitchFamily="18" charset="0"/>
                        <a:ea typeface="+mn-ea"/>
                        <a:cs typeface="+mn-cs"/>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GB" sz="1700" kern="1200" dirty="0">
                          <a:sym typeface="Avenir"/>
                        </a:rPr>
                        <a:t>8388607</a:t>
                      </a:r>
                      <a:endParaRPr sz="1700" kern="1200" dirty="0">
                        <a:solidFill>
                          <a:schemeClr val="tx1"/>
                        </a:solidFill>
                        <a:latin typeface="Cambria" panose="02040503050406030204" pitchFamily="18" charset="0"/>
                        <a:ea typeface="+mn-ea"/>
                        <a:cs typeface="+mn-cs"/>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695666">
                <a:tc>
                  <a:txBody>
                    <a:bodyPr/>
                    <a:lstStyle/>
                    <a:p>
                      <a:pPr marL="0" lvl="0" indent="0" algn="ctr" rtl="0">
                        <a:spcBef>
                          <a:spcPts val="0"/>
                        </a:spcBef>
                        <a:spcAft>
                          <a:spcPts val="0"/>
                        </a:spcAft>
                        <a:buNone/>
                      </a:pPr>
                      <a:r>
                        <a:rPr lang="en-GB" sz="1700" kern="1200">
                          <a:sym typeface="Avenir"/>
                        </a:rPr>
                        <a:t>int</a:t>
                      </a:r>
                      <a:endParaRPr sz="1700" kern="1200">
                        <a:solidFill>
                          <a:schemeClr val="tx1"/>
                        </a:solidFill>
                        <a:latin typeface="Cambria" panose="02040503050406030204" pitchFamily="18" charset="0"/>
                        <a:ea typeface="+mn-ea"/>
                        <a:cs typeface="+mn-cs"/>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lnSpc>
                          <a:spcPct val="115000"/>
                        </a:lnSpc>
                        <a:spcBef>
                          <a:spcPts val="0"/>
                        </a:spcBef>
                        <a:spcAft>
                          <a:spcPts val="0"/>
                        </a:spcAft>
                        <a:buClr>
                          <a:schemeClr val="dk1"/>
                        </a:buClr>
                        <a:buSzPts val="1100"/>
                        <a:buFont typeface="Arial"/>
                        <a:buNone/>
                      </a:pPr>
                      <a:r>
                        <a:rPr lang="en-GB" sz="1700" kern="1200">
                          <a:sym typeface="Avenir"/>
                        </a:rPr>
                        <a:t>-2,147,483,648</a:t>
                      </a:r>
                      <a:endParaRPr sz="1700" kern="1200">
                        <a:solidFill>
                          <a:schemeClr val="tx1"/>
                        </a:solidFill>
                        <a:latin typeface="Cambria" panose="02040503050406030204" pitchFamily="18" charset="0"/>
                        <a:ea typeface="+mn-ea"/>
                        <a:cs typeface="+mn-cs"/>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lnSpc>
                          <a:spcPct val="115000"/>
                        </a:lnSpc>
                        <a:spcBef>
                          <a:spcPts val="0"/>
                        </a:spcBef>
                        <a:spcAft>
                          <a:spcPts val="0"/>
                        </a:spcAft>
                        <a:buClr>
                          <a:schemeClr val="dk1"/>
                        </a:buClr>
                        <a:buSzPts val="1100"/>
                        <a:buFont typeface="Arial"/>
                        <a:buNone/>
                      </a:pPr>
                      <a:r>
                        <a:rPr lang="en-GB" sz="1700" kern="1200" dirty="0">
                          <a:sym typeface="Avenir"/>
                        </a:rPr>
                        <a:t>2,147,483,647</a:t>
                      </a:r>
                      <a:endParaRPr sz="1700" kern="1200" dirty="0">
                        <a:solidFill>
                          <a:schemeClr val="tx1"/>
                        </a:solidFill>
                        <a:latin typeface="Cambria" panose="02040503050406030204" pitchFamily="18" charset="0"/>
                        <a:ea typeface="+mn-ea"/>
                        <a:cs typeface="+mn-cs"/>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745835">
                <a:tc>
                  <a:txBody>
                    <a:bodyPr/>
                    <a:lstStyle/>
                    <a:p>
                      <a:pPr marL="0" lvl="0" indent="0" algn="ctr" rtl="0">
                        <a:spcBef>
                          <a:spcPts val="0"/>
                        </a:spcBef>
                        <a:spcAft>
                          <a:spcPts val="0"/>
                        </a:spcAft>
                        <a:buNone/>
                      </a:pPr>
                      <a:r>
                        <a:rPr lang="en-GB" sz="1700" kern="1200" dirty="0" err="1">
                          <a:sym typeface="Avenir"/>
                        </a:rPr>
                        <a:t>bigint</a:t>
                      </a:r>
                      <a:endParaRPr sz="1700" kern="1200" dirty="0">
                        <a:solidFill>
                          <a:schemeClr val="tx1"/>
                        </a:solidFill>
                        <a:latin typeface="Cambria" panose="02040503050406030204" pitchFamily="18" charset="0"/>
                        <a:ea typeface="+mn-ea"/>
                        <a:cs typeface="+mn-cs"/>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lnSpc>
                          <a:spcPct val="115000"/>
                        </a:lnSpc>
                        <a:spcBef>
                          <a:spcPts val="0"/>
                        </a:spcBef>
                        <a:spcAft>
                          <a:spcPts val="0"/>
                        </a:spcAft>
                        <a:buClr>
                          <a:schemeClr val="dk1"/>
                        </a:buClr>
                        <a:buSzPts val="1100"/>
                        <a:buFont typeface="Arial"/>
                        <a:buNone/>
                      </a:pPr>
                      <a:r>
                        <a:rPr lang="en-GB" sz="1700" kern="1200" dirty="0">
                          <a:sym typeface="Avenir"/>
                        </a:rPr>
                        <a:t>-9,223,372,036,854,775,808</a:t>
                      </a:r>
                      <a:endParaRPr sz="1700" kern="1200" dirty="0">
                        <a:solidFill>
                          <a:schemeClr val="tx1"/>
                        </a:solidFill>
                        <a:latin typeface="Cambria" panose="02040503050406030204" pitchFamily="18" charset="0"/>
                        <a:ea typeface="+mn-ea"/>
                        <a:cs typeface="+mn-cs"/>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lnSpc>
                          <a:spcPct val="115000"/>
                        </a:lnSpc>
                        <a:spcBef>
                          <a:spcPts val="0"/>
                        </a:spcBef>
                        <a:spcAft>
                          <a:spcPts val="0"/>
                        </a:spcAft>
                        <a:buClr>
                          <a:schemeClr val="dk1"/>
                        </a:buClr>
                        <a:buSzPts val="1100"/>
                        <a:buFont typeface="Arial"/>
                        <a:buNone/>
                      </a:pPr>
                      <a:r>
                        <a:rPr lang="en-GB" sz="1700" kern="1200" dirty="0">
                          <a:sym typeface="Avenir"/>
                        </a:rPr>
                        <a:t>9,223,372,036,854,775,807</a:t>
                      </a:r>
                      <a:endParaRPr sz="1700" kern="1200" dirty="0">
                        <a:solidFill>
                          <a:schemeClr val="tx1"/>
                        </a:solidFill>
                        <a:latin typeface="Cambria" panose="02040503050406030204" pitchFamily="18" charset="0"/>
                        <a:ea typeface="+mn-ea"/>
                        <a:cs typeface="+mn-cs"/>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sp>
        <p:nvSpPr>
          <p:cNvPr id="5" name="Title 1">
            <a:extLst>
              <a:ext uri="{FF2B5EF4-FFF2-40B4-BE49-F238E27FC236}">
                <a16:creationId xmlns:a16="http://schemas.microsoft.com/office/drawing/2014/main" xmlns="" id="{8F81384D-47FA-4ABE-8292-0542DB8FDE72}"/>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Numeric Data Types</a:t>
            </a:r>
          </a:p>
        </p:txBody>
      </p:sp>
    </p:spTree>
    <p:extLst>
      <p:ext uri="{BB962C8B-B14F-4D97-AF65-F5344CB8AC3E}">
        <p14:creationId xmlns:p14="http://schemas.microsoft.com/office/powerpoint/2010/main" val="557309382"/>
      </p:ext>
    </p:extLst>
  </p:cSld>
  <p:clrMapOvr>
    <a:masterClrMapping/>
  </p:clrMapOvr>
  <p:transition>
    <p:wipe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xmlns="" id="{64D11754-4E7F-437B-BFB0-519C526D8A6F}"/>
              </a:ext>
            </a:extLst>
          </p:cNvPr>
          <p:cNvSpPr/>
          <p:nvPr/>
        </p:nvSpPr>
        <p:spPr>
          <a:xfrm>
            <a:off x="0" y="2530898"/>
            <a:ext cx="8993294" cy="3378542"/>
          </a:xfrm>
          <a:custGeom>
            <a:avLst/>
            <a:gdLst>
              <a:gd name="connsiteX0" fmla="*/ 0 w 11068670"/>
              <a:gd name="connsiteY0" fmla="*/ 0 h 3694017"/>
              <a:gd name="connsiteX1" fmla="*/ 5579724 w 11068670"/>
              <a:gd name="connsiteY1" fmla="*/ 1051291 h 3694017"/>
              <a:gd name="connsiteX2" fmla="*/ 4000171 w 11068670"/>
              <a:gd name="connsiteY2" fmla="*/ 1993485 h 3694017"/>
              <a:gd name="connsiteX3" fmla="*/ 10347309 w 11068670"/>
              <a:gd name="connsiteY3" fmla="*/ 3089790 h 3694017"/>
              <a:gd name="connsiteX4" fmla="*/ 10461160 w 11068670"/>
              <a:gd name="connsiteY4" fmla="*/ 2846776 h 3694017"/>
              <a:gd name="connsiteX5" fmla="*/ 11068670 w 11068670"/>
              <a:gd name="connsiteY5" fmla="*/ 3451222 h 3694017"/>
              <a:gd name="connsiteX6" fmla="*/ 10064229 w 11068670"/>
              <a:gd name="connsiteY6" fmla="*/ 3694017 h 3694017"/>
              <a:gd name="connsiteX7" fmla="*/ 10182751 w 11068670"/>
              <a:gd name="connsiteY7" fmla="*/ 3441035 h 3694017"/>
              <a:gd name="connsiteX8" fmla="*/ 3559126 w 11068670"/>
              <a:gd name="connsiteY8" fmla="*/ 2132335 h 3694017"/>
              <a:gd name="connsiteX9" fmla="*/ 5333561 w 11068670"/>
              <a:gd name="connsiteY9" fmla="*/ 1031453 h 3694017"/>
              <a:gd name="connsiteX10" fmla="*/ 20516 w 11068670"/>
              <a:gd name="connsiteY10" fmla="*/ 39672 h 369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68670" h="3694017">
                <a:moveTo>
                  <a:pt x="0" y="0"/>
                </a:moveTo>
                <a:cubicBezTo>
                  <a:pt x="2639428" y="82650"/>
                  <a:pt x="6622502" y="502505"/>
                  <a:pt x="5579724" y="1051291"/>
                </a:cubicBezTo>
                <a:cubicBezTo>
                  <a:pt x="5029274" y="1345521"/>
                  <a:pt x="2837729" y="1848022"/>
                  <a:pt x="4000171" y="1993485"/>
                </a:cubicBezTo>
                <a:lnTo>
                  <a:pt x="10347309" y="3089790"/>
                </a:lnTo>
                <a:lnTo>
                  <a:pt x="10461160" y="2846776"/>
                </a:lnTo>
                <a:lnTo>
                  <a:pt x="11068670" y="3451222"/>
                </a:lnTo>
                <a:lnTo>
                  <a:pt x="10064229" y="3694017"/>
                </a:lnTo>
                <a:lnTo>
                  <a:pt x="10182751" y="3441035"/>
                </a:lnTo>
                <a:lnTo>
                  <a:pt x="3559126" y="2132335"/>
                </a:lnTo>
                <a:cubicBezTo>
                  <a:pt x="2328305" y="1818270"/>
                  <a:pt x="4666866" y="1295929"/>
                  <a:pt x="5333561" y="1031453"/>
                </a:cubicBezTo>
                <a:cubicBezTo>
                  <a:pt x="6393436" y="575232"/>
                  <a:pt x="2212062" y="128931"/>
                  <a:pt x="20516" y="39672"/>
                </a:cubicBezTo>
                <a:close/>
              </a:path>
            </a:pathLst>
          </a:custGeom>
          <a:solidFill>
            <a:schemeClr val="accent6"/>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800" dirty="0">
              <a:solidFill>
                <a:schemeClr val="tx1">
                  <a:lumMod val="65000"/>
                  <a:lumOff val="35000"/>
                </a:schemeClr>
              </a:solidFill>
            </a:endParaRPr>
          </a:p>
        </p:txBody>
      </p:sp>
      <p:sp>
        <p:nvSpPr>
          <p:cNvPr id="5" name="TextBox 4">
            <a:extLst>
              <a:ext uri="{FF2B5EF4-FFF2-40B4-BE49-F238E27FC236}">
                <a16:creationId xmlns:a16="http://schemas.microsoft.com/office/drawing/2014/main" xmlns="" id="{729A1656-10DC-4CDA-860A-E482030201CE}"/>
              </a:ext>
            </a:extLst>
          </p:cNvPr>
          <p:cNvSpPr txBox="1"/>
          <p:nvPr/>
        </p:nvSpPr>
        <p:spPr>
          <a:xfrm>
            <a:off x="6248400" y="3657600"/>
            <a:ext cx="1784635" cy="1384995"/>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latin typeface="Cambria" panose="02040503050406030204" pitchFamily="18" charset="0"/>
                <a:ea typeface="Cambria" panose="02040503050406030204" pitchFamily="18" charset="0"/>
                <a:cs typeface="Arial" pitchFamily="34" charset="0"/>
              </a:rPr>
              <a:t>Era of relational databases begins. </a:t>
            </a:r>
          </a:p>
          <a:p>
            <a:pPr marL="171450" indent="-171450">
              <a:buFont typeface="Arial" panose="020B0604020202020204" pitchFamily="34" charset="0"/>
              <a:buChar char="•"/>
            </a:pPr>
            <a:r>
              <a:rPr lang="en-US" altLang="ko-KR" sz="1200" dirty="0">
                <a:latin typeface="Cambria" panose="02040503050406030204" pitchFamily="18" charset="0"/>
                <a:ea typeface="Cambria" panose="02040503050406030204" pitchFamily="18" charset="0"/>
                <a:cs typeface="Arial" pitchFamily="34" charset="0"/>
              </a:rPr>
              <a:t>IBM launches its first commercial relational-database management system named SQL/DS</a:t>
            </a:r>
          </a:p>
        </p:txBody>
      </p:sp>
      <p:sp>
        <p:nvSpPr>
          <p:cNvPr id="6" name="TextBox 5">
            <a:extLst>
              <a:ext uri="{FF2B5EF4-FFF2-40B4-BE49-F238E27FC236}">
                <a16:creationId xmlns:a16="http://schemas.microsoft.com/office/drawing/2014/main" xmlns="" id="{ACCA9BAC-119E-4AEF-84AB-BDE31C600A7E}"/>
              </a:ext>
            </a:extLst>
          </p:cNvPr>
          <p:cNvSpPr txBox="1"/>
          <p:nvPr/>
        </p:nvSpPr>
        <p:spPr>
          <a:xfrm>
            <a:off x="7695422" y="4648200"/>
            <a:ext cx="1423389" cy="461665"/>
          </a:xfrm>
          <a:prstGeom prst="rect">
            <a:avLst/>
          </a:prstGeom>
          <a:noFill/>
        </p:spPr>
        <p:txBody>
          <a:bodyPr wrap="square" rtlCol="0">
            <a:spAutoFit/>
          </a:bodyPr>
          <a:lstStyle/>
          <a:p>
            <a:pPr algn="ctr"/>
            <a:r>
              <a:rPr lang="en-US" altLang="ko-KR" sz="2400" b="1" dirty="0">
                <a:cs typeface="Arial" pitchFamily="34" charset="0"/>
              </a:rPr>
              <a:t>1981</a:t>
            </a:r>
            <a:endParaRPr lang="ko-KR" altLang="en-US" sz="2400" b="1" dirty="0">
              <a:cs typeface="Arial" pitchFamily="34" charset="0"/>
            </a:endParaRPr>
          </a:p>
        </p:txBody>
      </p:sp>
      <p:sp>
        <p:nvSpPr>
          <p:cNvPr id="7" name="TextBox 6">
            <a:extLst>
              <a:ext uri="{FF2B5EF4-FFF2-40B4-BE49-F238E27FC236}">
                <a16:creationId xmlns:a16="http://schemas.microsoft.com/office/drawing/2014/main" xmlns="" id="{084B0A4F-E6CC-49D3-A63D-C8DC348BC91D}"/>
              </a:ext>
            </a:extLst>
          </p:cNvPr>
          <p:cNvSpPr txBox="1"/>
          <p:nvPr/>
        </p:nvSpPr>
        <p:spPr>
          <a:xfrm>
            <a:off x="4698210" y="3795367"/>
            <a:ext cx="851273" cy="478536"/>
          </a:xfrm>
          <a:prstGeom prst="rect">
            <a:avLst/>
          </a:prstGeom>
          <a:noFill/>
        </p:spPr>
        <p:txBody>
          <a:bodyPr wrap="square" rtlCol="0">
            <a:spAutoFit/>
          </a:bodyPr>
          <a:lstStyle/>
          <a:p>
            <a:pPr algn="ctr"/>
            <a:r>
              <a:rPr lang="en-US" altLang="ko-KR" sz="2400" b="1" dirty="0">
                <a:cs typeface="Arial" pitchFamily="34" charset="0"/>
              </a:rPr>
              <a:t>1974</a:t>
            </a:r>
            <a:endParaRPr lang="ko-KR" altLang="en-US" sz="2400" b="1" dirty="0">
              <a:cs typeface="Arial" pitchFamily="34" charset="0"/>
            </a:endParaRPr>
          </a:p>
        </p:txBody>
      </p:sp>
      <p:sp>
        <p:nvSpPr>
          <p:cNvPr id="8" name="TextBox 7">
            <a:extLst>
              <a:ext uri="{FF2B5EF4-FFF2-40B4-BE49-F238E27FC236}">
                <a16:creationId xmlns:a16="http://schemas.microsoft.com/office/drawing/2014/main" xmlns="" id="{91D098D6-F731-45F7-BFB8-C449A71A1EEB}"/>
              </a:ext>
            </a:extLst>
          </p:cNvPr>
          <p:cNvSpPr txBox="1"/>
          <p:nvPr/>
        </p:nvSpPr>
        <p:spPr>
          <a:xfrm>
            <a:off x="5562600" y="2269045"/>
            <a:ext cx="1881630" cy="1015663"/>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latin typeface="Cambria" panose="02040503050406030204" pitchFamily="18" charset="0"/>
                <a:ea typeface="Cambria" panose="02040503050406030204" pitchFamily="18" charset="0"/>
                <a:cs typeface="Arial" pitchFamily="34" charset="0"/>
              </a:rPr>
              <a:t>System R with SEQUEL (later called SQL) was launched as the first prototype of a Relational Database</a:t>
            </a:r>
          </a:p>
        </p:txBody>
      </p:sp>
      <p:sp>
        <p:nvSpPr>
          <p:cNvPr id="9" name="TextBox 8">
            <a:extLst>
              <a:ext uri="{FF2B5EF4-FFF2-40B4-BE49-F238E27FC236}">
                <a16:creationId xmlns:a16="http://schemas.microsoft.com/office/drawing/2014/main" xmlns="" id="{CC8C78DA-09FB-440E-8B46-C96B7E136C86}"/>
              </a:ext>
            </a:extLst>
          </p:cNvPr>
          <p:cNvSpPr txBox="1"/>
          <p:nvPr/>
        </p:nvSpPr>
        <p:spPr>
          <a:xfrm>
            <a:off x="1775252" y="4714760"/>
            <a:ext cx="851273" cy="478536"/>
          </a:xfrm>
          <a:prstGeom prst="rect">
            <a:avLst/>
          </a:prstGeom>
          <a:noFill/>
        </p:spPr>
        <p:txBody>
          <a:bodyPr wrap="square" rtlCol="0">
            <a:spAutoFit/>
          </a:bodyPr>
          <a:lstStyle/>
          <a:p>
            <a:pPr algn="ctr"/>
            <a:r>
              <a:rPr lang="en-US" altLang="ko-KR" sz="2400" b="1" dirty="0">
                <a:cs typeface="Arial" pitchFamily="34" charset="0"/>
              </a:rPr>
              <a:t>1979</a:t>
            </a:r>
            <a:endParaRPr lang="ko-KR" altLang="en-US" sz="2400" b="1" dirty="0">
              <a:cs typeface="Arial" pitchFamily="34" charset="0"/>
            </a:endParaRPr>
          </a:p>
        </p:txBody>
      </p:sp>
      <p:sp>
        <p:nvSpPr>
          <p:cNvPr id="10" name="TextBox 9">
            <a:extLst>
              <a:ext uri="{FF2B5EF4-FFF2-40B4-BE49-F238E27FC236}">
                <a16:creationId xmlns:a16="http://schemas.microsoft.com/office/drawing/2014/main" xmlns="" id="{D38A7A87-0199-4384-A793-41CEE5979184}"/>
              </a:ext>
            </a:extLst>
          </p:cNvPr>
          <p:cNvSpPr txBox="1"/>
          <p:nvPr/>
        </p:nvSpPr>
        <p:spPr>
          <a:xfrm>
            <a:off x="1169223" y="5167859"/>
            <a:ext cx="2063330" cy="830997"/>
          </a:xfrm>
          <a:prstGeom prst="rect">
            <a:avLst/>
          </a:prstGeom>
        </p:spPr>
        <p:txBody>
          <a:bodyPr wrap="square" rtlCol="0">
            <a:spAutoFit/>
          </a:bodyPr>
          <a:lstStyle/>
          <a:p>
            <a:pPr marL="171450" indent="-171450" algn="ctr">
              <a:buFont typeface="Arial" panose="020B0604020202020204" pitchFamily="34" charset="0"/>
              <a:buChar char="•"/>
            </a:pPr>
            <a:r>
              <a:rPr lang="en-US" altLang="ko-KR" sz="1200" dirty="0">
                <a:latin typeface="Cambria" panose="02040503050406030204" pitchFamily="18" charset="0"/>
                <a:ea typeface="Cambria" panose="02040503050406030204" pitchFamily="18" charset="0"/>
                <a:cs typeface="Arial" pitchFamily="34" charset="0"/>
              </a:rPr>
              <a:t>Systematic tests were performed in real test scenarios by IBM for a Relational Database</a:t>
            </a:r>
          </a:p>
        </p:txBody>
      </p:sp>
      <p:sp>
        <p:nvSpPr>
          <p:cNvPr id="11" name="TextBox 10">
            <a:extLst>
              <a:ext uri="{FF2B5EF4-FFF2-40B4-BE49-F238E27FC236}">
                <a16:creationId xmlns:a16="http://schemas.microsoft.com/office/drawing/2014/main" xmlns="" id="{AC545E73-52BC-4489-ABBA-62C76B36461A}"/>
              </a:ext>
            </a:extLst>
          </p:cNvPr>
          <p:cNvSpPr txBox="1"/>
          <p:nvPr/>
        </p:nvSpPr>
        <p:spPr>
          <a:xfrm>
            <a:off x="2653281" y="3119735"/>
            <a:ext cx="851273" cy="461665"/>
          </a:xfrm>
          <a:prstGeom prst="rect">
            <a:avLst/>
          </a:prstGeom>
          <a:noFill/>
        </p:spPr>
        <p:txBody>
          <a:bodyPr wrap="square" rtlCol="0">
            <a:spAutoFit/>
          </a:bodyPr>
          <a:lstStyle/>
          <a:p>
            <a:pPr algn="ctr"/>
            <a:r>
              <a:rPr lang="en-US" altLang="ko-KR" sz="2400" b="1" dirty="0">
                <a:cs typeface="Arial" pitchFamily="34" charset="0"/>
              </a:rPr>
              <a:t>1969</a:t>
            </a:r>
            <a:endParaRPr lang="ko-KR" altLang="en-US" sz="2400" b="1" dirty="0">
              <a:cs typeface="Arial" pitchFamily="34" charset="0"/>
            </a:endParaRPr>
          </a:p>
        </p:txBody>
      </p:sp>
      <p:sp>
        <p:nvSpPr>
          <p:cNvPr id="12" name="TextBox 11">
            <a:extLst>
              <a:ext uri="{FF2B5EF4-FFF2-40B4-BE49-F238E27FC236}">
                <a16:creationId xmlns:a16="http://schemas.microsoft.com/office/drawing/2014/main" xmlns="" id="{672B7E81-10A0-4DC1-8AEF-1BF3563D7C90}"/>
              </a:ext>
            </a:extLst>
          </p:cNvPr>
          <p:cNvSpPr txBox="1"/>
          <p:nvPr/>
        </p:nvSpPr>
        <p:spPr>
          <a:xfrm>
            <a:off x="3365918" y="1695271"/>
            <a:ext cx="1402984" cy="1015663"/>
          </a:xfrm>
          <a:prstGeom prst="rect">
            <a:avLst/>
          </a:prstGeom>
          <a:noFill/>
        </p:spPr>
        <p:txBody>
          <a:bodyPr wrap="square" rtlCol="0">
            <a:spAutoFit/>
          </a:bodyPr>
          <a:lstStyle/>
          <a:p>
            <a:pPr marL="171450" lvl="0" indent="-171450">
              <a:buFont typeface="Arial" panose="020B0604020202020204" pitchFamily="34" charset="0"/>
              <a:buChar char="•"/>
            </a:pPr>
            <a:r>
              <a:rPr lang="en-US" sz="1200" dirty="0">
                <a:latin typeface="Cambria" panose="02040503050406030204" pitchFamily="18" charset="0"/>
                <a:ea typeface="Cambria" panose="02040503050406030204" pitchFamily="18" charset="0"/>
              </a:rPr>
              <a:t>Relational database concept was first published by E.F Codd</a:t>
            </a:r>
            <a:endParaRPr lang="en-IN" sz="1200" dirty="0">
              <a:latin typeface="Cambria" panose="02040503050406030204" pitchFamily="18" charset="0"/>
              <a:ea typeface="Cambria" panose="02040503050406030204" pitchFamily="18" charset="0"/>
            </a:endParaRPr>
          </a:p>
        </p:txBody>
      </p:sp>
      <p:sp>
        <p:nvSpPr>
          <p:cNvPr id="13" name="TextBox 12">
            <a:extLst>
              <a:ext uri="{FF2B5EF4-FFF2-40B4-BE49-F238E27FC236}">
                <a16:creationId xmlns:a16="http://schemas.microsoft.com/office/drawing/2014/main" xmlns="" id="{2AA4E0A9-12D4-49D1-876D-838494FEC6E7}"/>
              </a:ext>
            </a:extLst>
          </p:cNvPr>
          <p:cNvSpPr txBox="1"/>
          <p:nvPr/>
        </p:nvSpPr>
        <p:spPr>
          <a:xfrm>
            <a:off x="590153" y="2808544"/>
            <a:ext cx="977432" cy="461665"/>
          </a:xfrm>
          <a:prstGeom prst="rect">
            <a:avLst/>
          </a:prstGeom>
          <a:noFill/>
        </p:spPr>
        <p:txBody>
          <a:bodyPr wrap="square" rtlCol="0">
            <a:spAutoFit/>
          </a:bodyPr>
          <a:lstStyle/>
          <a:p>
            <a:pPr algn="ctr"/>
            <a:r>
              <a:rPr lang="en-US" altLang="ko-KR" sz="2400" b="1" dirty="0">
                <a:cs typeface="Arial" pitchFamily="34" charset="0"/>
              </a:rPr>
              <a:t>1968</a:t>
            </a:r>
            <a:endParaRPr lang="ko-KR" altLang="en-US" sz="2400" b="1" dirty="0">
              <a:cs typeface="Arial" pitchFamily="34" charset="0"/>
            </a:endParaRPr>
          </a:p>
        </p:txBody>
      </p:sp>
      <p:sp>
        <p:nvSpPr>
          <p:cNvPr id="14" name="TextBox 13">
            <a:extLst>
              <a:ext uri="{FF2B5EF4-FFF2-40B4-BE49-F238E27FC236}">
                <a16:creationId xmlns:a16="http://schemas.microsoft.com/office/drawing/2014/main" xmlns="" id="{6306B48C-C474-4F4D-95FA-C4CBF5BE9E40}"/>
              </a:ext>
            </a:extLst>
          </p:cNvPr>
          <p:cNvSpPr txBox="1"/>
          <p:nvPr/>
        </p:nvSpPr>
        <p:spPr>
          <a:xfrm>
            <a:off x="150706" y="3341220"/>
            <a:ext cx="1455696" cy="2492990"/>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latin typeface="Cambria" panose="02040503050406030204" pitchFamily="18" charset="0"/>
                <a:ea typeface="Cambria" panose="02040503050406030204" pitchFamily="18" charset="0"/>
                <a:cs typeface="Arial" pitchFamily="34" charset="0"/>
              </a:rPr>
              <a:t>The simplest form of database “Flat Files” were used</a:t>
            </a:r>
          </a:p>
          <a:p>
            <a:pPr marL="171450" indent="-171450">
              <a:buFont typeface="Arial" panose="020B0604020202020204" pitchFamily="34" charset="0"/>
              <a:buChar char="•"/>
            </a:pPr>
            <a:r>
              <a:rPr lang="en-US" altLang="ko-KR" sz="1200" dirty="0">
                <a:latin typeface="Cambria" panose="02040503050406030204" pitchFamily="18" charset="0"/>
                <a:ea typeface="Cambria" panose="02040503050406030204" pitchFamily="18" charset="0"/>
                <a:cs typeface="Arial" pitchFamily="34" charset="0"/>
              </a:rPr>
              <a:t>Processing characteristics were determined by using magnetic tape medium</a:t>
            </a:r>
          </a:p>
          <a:p>
            <a:pPr marL="171450" indent="-171450" algn="ctr">
              <a:buFont typeface="Arial" panose="020B0604020202020204" pitchFamily="34" charset="0"/>
              <a:buChar char="•"/>
            </a:pPr>
            <a:endParaRPr lang="en-US" sz="1200" dirty="0">
              <a:latin typeface="Cambria" panose="02040503050406030204" pitchFamily="18" charset="0"/>
              <a:ea typeface="Cambria" panose="02040503050406030204" pitchFamily="18" charset="0"/>
              <a:cs typeface="Arial" pitchFamily="34" charset="0"/>
            </a:endParaRPr>
          </a:p>
          <a:p>
            <a:pPr algn="ctr"/>
            <a:endParaRPr lang="en-IN" sz="1200" dirty="0">
              <a:latin typeface="Cambria" panose="02040503050406030204" pitchFamily="18" charset="0"/>
              <a:ea typeface="Cambria" panose="02040503050406030204" pitchFamily="18" charset="0"/>
            </a:endParaRPr>
          </a:p>
          <a:p>
            <a:pPr algn="ctr"/>
            <a:endParaRPr lang="ko-KR" altLang="en-US" sz="1200" dirty="0">
              <a:latin typeface="Cambria" panose="02040503050406030204" pitchFamily="18" charset="0"/>
              <a:cs typeface="Arial" pitchFamily="34" charset="0"/>
            </a:endParaRPr>
          </a:p>
        </p:txBody>
      </p:sp>
      <p:sp>
        <p:nvSpPr>
          <p:cNvPr id="15" name="Oval 4">
            <a:extLst>
              <a:ext uri="{FF2B5EF4-FFF2-40B4-BE49-F238E27FC236}">
                <a16:creationId xmlns:a16="http://schemas.microsoft.com/office/drawing/2014/main" xmlns="" id="{59D69845-0102-40E5-A8BD-14184BF39580}"/>
              </a:ext>
            </a:extLst>
          </p:cNvPr>
          <p:cNvSpPr/>
          <p:nvPr/>
        </p:nvSpPr>
        <p:spPr>
          <a:xfrm>
            <a:off x="7613081" y="2812129"/>
            <a:ext cx="1015955" cy="1818939"/>
          </a:xfrm>
          <a:custGeom>
            <a:avLst/>
            <a:gdLst/>
            <a:ahLst/>
            <a:cxnLst/>
            <a:rect l="l" t="t" r="r" b="b"/>
            <a:pathLst>
              <a:path w="898090" h="1428422">
                <a:moveTo>
                  <a:pt x="449216" y="94631"/>
                </a:moveTo>
                <a:cubicBezTo>
                  <a:pt x="253684" y="94631"/>
                  <a:pt x="95174" y="253159"/>
                  <a:pt x="95174" y="448713"/>
                </a:cubicBezTo>
                <a:cubicBezTo>
                  <a:pt x="95174" y="644267"/>
                  <a:pt x="253684" y="802795"/>
                  <a:pt x="449216" y="802795"/>
                </a:cubicBezTo>
                <a:cubicBezTo>
                  <a:pt x="644748" y="802795"/>
                  <a:pt x="803258" y="644267"/>
                  <a:pt x="803258" y="448713"/>
                </a:cubicBezTo>
                <a:cubicBezTo>
                  <a:pt x="803258" y="253159"/>
                  <a:pt x="644748" y="94631"/>
                  <a:pt x="449216" y="94631"/>
                </a:cubicBezTo>
                <a:close/>
                <a:moveTo>
                  <a:pt x="450538" y="0"/>
                </a:moveTo>
                <a:cubicBezTo>
                  <a:pt x="568723" y="1"/>
                  <a:pt x="686907" y="45086"/>
                  <a:pt x="777080" y="135258"/>
                </a:cubicBezTo>
                <a:cubicBezTo>
                  <a:pt x="957424" y="315603"/>
                  <a:pt x="918245" y="575926"/>
                  <a:pt x="777080" y="788342"/>
                </a:cubicBezTo>
                <a:cubicBezTo>
                  <a:pt x="629152" y="1010934"/>
                  <a:pt x="568618" y="1140847"/>
                  <a:pt x="450539" y="1428422"/>
                </a:cubicBezTo>
                <a:cubicBezTo>
                  <a:pt x="310500" y="1123277"/>
                  <a:pt x="280710" y="1028502"/>
                  <a:pt x="123997" y="788342"/>
                </a:cubicBezTo>
                <a:cubicBezTo>
                  <a:pt x="-25604" y="572861"/>
                  <a:pt x="-56348" y="315602"/>
                  <a:pt x="123996" y="135258"/>
                </a:cubicBezTo>
                <a:cubicBezTo>
                  <a:pt x="214168" y="45086"/>
                  <a:pt x="332353" y="1"/>
                  <a:pt x="450538" y="0"/>
                </a:cubicBezTo>
                <a:close/>
              </a:path>
            </a:pathLst>
          </a:custGeom>
          <a:solidFill>
            <a:schemeClr val="accent6">
              <a:lumMod val="40000"/>
              <a:lumOff val="60000"/>
            </a:schemeClr>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6" name="Oval 4">
            <a:extLst>
              <a:ext uri="{FF2B5EF4-FFF2-40B4-BE49-F238E27FC236}">
                <a16:creationId xmlns:a16="http://schemas.microsoft.com/office/drawing/2014/main" xmlns="" id="{833CDC1A-8B8E-453B-AA7E-6B8A08B49C61}"/>
              </a:ext>
            </a:extLst>
          </p:cNvPr>
          <p:cNvSpPr/>
          <p:nvPr/>
        </p:nvSpPr>
        <p:spPr>
          <a:xfrm>
            <a:off x="4725276" y="2269098"/>
            <a:ext cx="826595" cy="1479915"/>
          </a:xfrm>
          <a:custGeom>
            <a:avLst/>
            <a:gdLst/>
            <a:ahLst/>
            <a:cxnLst/>
            <a:rect l="l" t="t" r="r" b="b"/>
            <a:pathLst>
              <a:path w="730699" h="1162185">
                <a:moveTo>
                  <a:pt x="365489" y="76993"/>
                </a:moveTo>
                <a:cubicBezTo>
                  <a:pt x="206401" y="76993"/>
                  <a:pt x="77435" y="205973"/>
                  <a:pt x="77435" y="365079"/>
                </a:cubicBezTo>
                <a:cubicBezTo>
                  <a:pt x="77435" y="524185"/>
                  <a:pt x="206401" y="653165"/>
                  <a:pt x="365489" y="653165"/>
                </a:cubicBezTo>
                <a:cubicBezTo>
                  <a:pt x="524577" y="653165"/>
                  <a:pt x="653543" y="524185"/>
                  <a:pt x="653543" y="365079"/>
                </a:cubicBezTo>
                <a:cubicBezTo>
                  <a:pt x="653543" y="205973"/>
                  <a:pt x="524577" y="76993"/>
                  <a:pt x="365489" y="76993"/>
                </a:cubicBezTo>
                <a:close/>
                <a:moveTo>
                  <a:pt x="366564" y="0"/>
                </a:moveTo>
                <a:cubicBezTo>
                  <a:pt x="462721" y="0"/>
                  <a:pt x="558878" y="36683"/>
                  <a:pt x="632244" y="110048"/>
                </a:cubicBezTo>
                <a:cubicBezTo>
                  <a:pt x="778974" y="256779"/>
                  <a:pt x="747097" y="468582"/>
                  <a:pt x="632244" y="641407"/>
                </a:cubicBezTo>
                <a:cubicBezTo>
                  <a:pt x="511887" y="822511"/>
                  <a:pt x="462636" y="928209"/>
                  <a:pt x="366565" y="1162185"/>
                </a:cubicBezTo>
                <a:cubicBezTo>
                  <a:pt x="252627" y="913915"/>
                  <a:pt x="228389" y="836805"/>
                  <a:pt x="100885" y="641406"/>
                </a:cubicBezTo>
                <a:cubicBezTo>
                  <a:pt x="-20832" y="466088"/>
                  <a:pt x="-45846" y="256778"/>
                  <a:pt x="100885" y="110048"/>
                </a:cubicBezTo>
                <a:cubicBezTo>
                  <a:pt x="174250" y="36683"/>
                  <a:pt x="270407" y="0"/>
                  <a:pt x="366564" y="0"/>
                </a:cubicBezTo>
                <a:close/>
              </a:path>
            </a:pathLst>
          </a:custGeom>
          <a:solidFill>
            <a:schemeClr val="accent6">
              <a:lumMod val="40000"/>
              <a:lumOff val="60000"/>
            </a:schemeClr>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7" name="Oval 4">
            <a:extLst>
              <a:ext uri="{FF2B5EF4-FFF2-40B4-BE49-F238E27FC236}">
                <a16:creationId xmlns:a16="http://schemas.microsoft.com/office/drawing/2014/main" xmlns="" id="{89263B70-F1CA-4D28-8C40-7C3FB5402CA3}"/>
              </a:ext>
            </a:extLst>
          </p:cNvPr>
          <p:cNvSpPr/>
          <p:nvPr/>
        </p:nvSpPr>
        <p:spPr>
          <a:xfrm>
            <a:off x="1807370" y="3182353"/>
            <a:ext cx="804225" cy="1439863"/>
          </a:xfrm>
          <a:custGeom>
            <a:avLst/>
            <a:gdLst/>
            <a:ahLst/>
            <a:cxnLst/>
            <a:rect l="l" t="t" r="r" b="b"/>
            <a:pathLst>
              <a:path w="710924" h="1130732">
                <a:moveTo>
                  <a:pt x="355597" y="74909"/>
                </a:moveTo>
                <a:cubicBezTo>
                  <a:pt x="200815" y="74909"/>
                  <a:pt x="75339" y="200399"/>
                  <a:pt x="75339" y="355199"/>
                </a:cubicBezTo>
                <a:cubicBezTo>
                  <a:pt x="75339" y="509999"/>
                  <a:pt x="200815" y="635489"/>
                  <a:pt x="355597" y="635489"/>
                </a:cubicBezTo>
                <a:cubicBezTo>
                  <a:pt x="510379" y="635489"/>
                  <a:pt x="635855" y="509999"/>
                  <a:pt x="635855" y="355199"/>
                </a:cubicBezTo>
                <a:cubicBezTo>
                  <a:pt x="635855" y="200399"/>
                  <a:pt x="510379" y="74909"/>
                  <a:pt x="355597" y="74909"/>
                </a:cubicBezTo>
                <a:close/>
                <a:moveTo>
                  <a:pt x="356644" y="0"/>
                </a:moveTo>
                <a:cubicBezTo>
                  <a:pt x="450198" y="0"/>
                  <a:pt x="543753" y="35690"/>
                  <a:pt x="615133" y="107070"/>
                </a:cubicBezTo>
                <a:cubicBezTo>
                  <a:pt x="757893" y="249830"/>
                  <a:pt x="726879" y="455901"/>
                  <a:pt x="615133" y="624048"/>
                </a:cubicBezTo>
                <a:cubicBezTo>
                  <a:pt x="498034" y="800250"/>
                  <a:pt x="450115" y="903089"/>
                  <a:pt x="356644" y="1130732"/>
                </a:cubicBezTo>
                <a:cubicBezTo>
                  <a:pt x="245790" y="889181"/>
                  <a:pt x="222208" y="814158"/>
                  <a:pt x="98155" y="624047"/>
                </a:cubicBezTo>
                <a:cubicBezTo>
                  <a:pt x="-20268" y="453474"/>
                  <a:pt x="-44605" y="249829"/>
                  <a:pt x="98155" y="107070"/>
                </a:cubicBezTo>
                <a:cubicBezTo>
                  <a:pt x="169534" y="35690"/>
                  <a:pt x="263089" y="0"/>
                  <a:pt x="356644" y="0"/>
                </a:cubicBezTo>
                <a:close/>
              </a:path>
            </a:pathLst>
          </a:custGeom>
          <a:solidFill>
            <a:schemeClr val="accent6">
              <a:lumMod val="40000"/>
              <a:lumOff val="60000"/>
            </a:schemeClr>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8" name="Oval 4">
            <a:extLst>
              <a:ext uri="{FF2B5EF4-FFF2-40B4-BE49-F238E27FC236}">
                <a16:creationId xmlns:a16="http://schemas.microsoft.com/office/drawing/2014/main" xmlns="" id="{C03059A0-1C3E-4D42-905D-82A69B844B39}"/>
              </a:ext>
            </a:extLst>
          </p:cNvPr>
          <p:cNvSpPr/>
          <p:nvPr/>
        </p:nvSpPr>
        <p:spPr>
          <a:xfrm>
            <a:off x="2725761" y="1748299"/>
            <a:ext cx="725125" cy="1298248"/>
          </a:xfrm>
          <a:custGeom>
            <a:avLst/>
            <a:gdLst/>
            <a:ahLst/>
            <a:cxnLst/>
            <a:rect l="l" t="t" r="r" b="b"/>
            <a:pathLst>
              <a:path w="641001" h="1019521">
                <a:moveTo>
                  <a:pt x="320623" y="67542"/>
                </a:moveTo>
                <a:cubicBezTo>
                  <a:pt x="181064" y="67542"/>
                  <a:pt x="67929" y="180689"/>
                  <a:pt x="67929" y="320264"/>
                </a:cubicBezTo>
                <a:cubicBezTo>
                  <a:pt x="67929" y="459839"/>
                  <a:pt x="181064" y="572986"/>
                  <a:pt x="320623" y="572986"/>
                </a:cubicBezTo>
                <a:cubicBezTo>
                  <a:pt x="460182" y="572986"/>
                  <a:pt x="573317" y="459839"/>
                  <a:pt x="573317" y="320264"/>
                </a:cubicBezTo>
                <a:cubicBezTo>
                  <a:pt x="573317" y="180689"/>
                  <a:pt x="460182" y="67542"/>
                  <a:pt x="320623" y="67542"/>
                </a:cubicBezTo>
                <a:close/>
                <a:moveTo>
                  <a:pt x="321566" y="0"/>
                </a:moveTo>
                <a:cubicBezTo>
                  <a:pt x="405920" y="0"/>
                  <a:pt x="490273" y="32180"/>
                  <a:pt x="554632" y="96539"/>
                </a:cubicBezTo>
                <a:cubicBezTo>
                  <a:pt x="683351" y="225258"/>
                  <a:pt x="655387" y="411061"/>
                  <a:pt x="554632" y="562671"/>
                </a:cubicBezTo>
                <a:cubicBezTo>
                  <a:pt x="449051" y="721543"/>
                  <a:pt x="405845" y="814267"/>
                  <a:pt x="321567" y="1019521"/>
                </a:cubicBezTo>
                <a:cubicBezTo>
                  <a:pt x="221616" y="801727"/>
                  <a:pt x="200353" y="734083"/>
                  <a:pt x="88501" y="562670"/>
                </a:cubicBezTo>
                <a:cubicBezTo>
                  <a:pt x="-18275" y="408873"/>
                  <a:pt x="-40218" y="225258"/>
                  <a:pt x="88501" y="96539"/>
                </a:cubicBezTo>
                <a:cubicBezTo>
                  <a:pt x="152860" y="32180"/>
                  <a:pt x="237213" y="0"/>
                  <a:pt x="321566" y="0"/>
                </a:cubicBezTo>
                <a:close/>
              </a:path>
            </a:pathLst>
          </a:custGeom>
          <a:solidFill>
            <a:schemeClr val="accent6">
              <a:lumMod val="40000"/>
              <a:lumOff val="60000"/>
            </a:schemeClr>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9" name="Oval 4">
            <a:extLst>
              <a:ext uri="{FF2B5EF4-FFF2-40B4-BE49-F238E27FC236}">
                <a16:creationId xmlns:a16="http://schemas.microsoft.com/office/drawing/2014/main" xmlns="" id="{7923D1DF-11C0-4F52-885E-594163A4CEC4}"/>
              </a:ext>
            </a:extLst>
          </p:cNvPr>
          <p:cNvSpPr/>
          <p:nvPr/>
        </p:nvSpPr>
        <p:spPr>
          <a:xfrm>
            <a:off x="872544" y="1633183"/>
            <a:ext cx="580074" cy="1038549"/>
          </a:xfrm>
          <a:custGeom>
            <a:avLst/>
            <a:gdLst/>
            <a:ahLst/>
            <a:cxnLst/>
            <a:rect l="l" t="t" r="r" b="b"/>
            <a:pathLst>
              <a:path w="512777" h="815578">
                <a:moveTo>
                  <a:pt x="256487" y="54031"/>
                </a:moveTo>
                <a:cubicBezTo>
                  <a:pt x="144845" y="54031"/>
                  <a:pt x="54341" y="144545"/>
                  <a:pt x="54341" y="256199"/>
                </a:cubicBezTo>
                <a:cubicBezTo>
                  <a:pt x="54341" y="367853"/>
                  <a:pt x="144845" y="458367"/>
                  <a:pt x="256487" y="458367"/>
                </a:cubicBezTo>
                <a:cubicBezTo>
                  <a:pt x="368129" y="458367"/>
                  <a:pt x="458633" y="367853"/>
                  <a:pt x="458633" y="256199"/>
                </a:cubicBezTo>
                <a:cubicBezTo>
                  <a:pt x="458633" y="144545"/>
                  <a:pt x="368129" y="54031"/>
                  <a:pt x="256487" y="54031"/>
                </a:cubicBezTo>
                <a:close/>
                <a:moveTo>
                  <a:pt x="257241" y="0"/>
                </a:moveTo>
                <a:cubicBezTo>
                  <a:pt x="324720" y="0"/>
                  <a:pt x="392199" y="25743"/>
                  <a:pt x="443685" y="77228"/>
                </a:cubicBezTo>
                <a:cubicBezTo>
                  <a:pt x="546655" y="180198"/>
                  <a:pt x="524285" y="328833"/>
                  <a:pt x="443685" y="450115"/>
                </a:cubicBezTo>
                <a:cubicBezTo>
                  <a:pt x="359223" y="577207"/>
                  <a:pt x="324660" y="651383"/>
                  <a:pt x="257241" y="815578"/>
                </a:cubicBezTo>
                <a:cubicBezTo>
                  <a:pt x="177284" y="641351"/>
                  <a:pt x="160275" y="587238"/>
                  <a:pt x="70797" y="450115"/>
                </a:cubicBezTo>
                <a:cubicBezTo>
                  <a:pt x="-14619" y="327083"/>
                  <a:pt x="-32173" y="180198"/>
                  <a:pt x="70797" y="77228"/>
                </a:cubicBezTo>
                <a:cubicBezTo>
                  <a:pt x="122282" y="25743"/>
                  <a:pt x="189762" y="0"/>
                  <a:pt x="257241" y="0"/>
                </a:cubicBezTo>
                <a:close/>
              </a:path>
            </a:pathLst>
          </a:custGeom>
          <a:solidFill>
            <a:schemeClr val="accent6">
              <a:lumMod val="40000"/>
              <a:lumOff val="60000"/>
            </a:schemeClr>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28" name="Title 1">
            <a:extLst>
              <a:ext uri="{FF2B5EF4-FFF2-40B4-BE49-F238E27FC236}">
                <a16:creationId xmlns:a16="http://schemas.microsoft.com/office/drawing/2014/main" xmlns="" id="{36618BAE-72E5-41F4-A334-283BC6809DC0}"/>
              </a:ext>
            </a:extLst>
          </p:cNvPr>
          <p:cNvSpPr txBox="1">
            <a:spLocks/>
          </p:cNvSpPr>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History of RDBMS</a:t>
            </a:r>
          </a:p>
        </p:txBody>
      </p:sp>
      <p:pic>
        <p:nvPicPr>
          <p:cNvPr id="31" name="Picture 30">
            <a:extLst>
              <a:ext uri="{FF2B5EF4-FFF2-40B4-BE49-F238E27FC236}">
                <a16:creationId xmlns:a16="http://schemas.microsoft.com/office/drawing/2014/main" xmlns="" id="{91174742-7A16-4469-A74D-764504D527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27588" y="1951920"/>
            <a:ext cx="302657" cy="431447"/>
          </a:xfrm>
          <a:prstGeom prst="rect">
            <a:avLst/>
          </a:prstGeom>
        </p:spPr>
      </p:pic>
      <p:pic>
        <p:nvPicPr>
          <p:cNvPr id="33" name="Picture 32">
            <a:extLst>
              <a:ext uri="{FF2B5EF4-FFF2-40B4-BE49-F238E27FC236}">
                <a16:creationId xmlns:a16="http://schemas.microsoft.com/office/drawing/2014/main" xmlns="" id="{AD4ADC27-212A-498B-8078-BA9508C64A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94419" y="2580930"/>
            <a:ext cx="458853" cy="305346"/>
          </a:xfrm>
          <a:prstGeom prst="rect">
            <a:avLst/>
          </a:prstGeom>
        </p:spPr>
      </p:pic>
      <p:pic>
        <p:nvPicPr>
          <p:cNvPr id="35" name="Picture 34">
            <a:extLst>
              <a:ext uri="{FF2B5EF4-FFF2-40B4-BE49-F238E27FC236}">
                <a16:creationId xmlns:a16="http://schemas.microsoft.com/office/drawing/2014/main" xmlns="" id="{0B3B209B-FB2C-4AD2-BB73-DFF35571E35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6220" y="3455856"/>
            <a:ext cx="466524" cy="310450"/>
          </a:xfrm>
          <a:prstGeom prst="rect">
            <a:avLst/>
          </a:prstGeom>
          <a:effectLst>
            <a:softEdge rad="63500"/>
          </a:effectLst>
        </p:spPr>
      </p:pic>
      <p:pic>
        <p:nvPicPr>
          <p:cNvPr id="37" name="Picture 36">
            <a:extLst>
              <a:ext uri="{FF2B5EF4-FFF2-40B4-BE49-F238E27FC236}">
                <a16:creationId xmlns:a16="http://schemas.microsoft.com/office/drawing/2014/main" xmlns="" id="{87A8165C-16B4-4CE7-8BD6-89ACE37A721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14604" y="3203412"/>
            <a:ext cx="614231" cy="377988"/>
          </a:xfrm>
          <a:prstGeom prst="rect">
            <a:avLst/>
          </a:prstGeom>
        </p:spPr>
      </p:pic>
      <p:pic>
        <p:nvPicPr>
          <p:cNvPr id="39" name="Picture 38">
            <a:extLst>
              <a:ext uri="{FF2B5EF4-FFF2-40B4-BE49-F238E27FC236}">
                <a16:creationId xmlns:a16="http://schemas.microsoft.com/office/drawing/2014/main" xmlns="" id="{FFF2A45E-903E-4C54-822F-544577ED908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5067" y="1830757"/>
            <a:ext cx="268311" cy="242326"/>
          </a:xfrm>
          <a:prstGeom prst="rect">
            <a:avLst/>
          </a:prstGeom>
        </p:spPr>
      </p:pic>
    </p:spTree>
    <p:extLst>
      <p:ext uri="{BB962C8B-B14F-4D97-AF65-F5344CB8AC3E}">
        <p14:creationId xmlns:p14="http://schemas.microsoft.com/office/powerpoint/2010/main" val="1248825189"/>
      </p:ext>
    </p:extLst>
  </p:cSld>
  <p:clrMapOvr>
    <a:masterClrMapping/>
  </p:clrMapOvr>
  <p:transition>
    <p:wipe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8F81384D-47FA-4ABE-8292-0542DB8FDE72}"/>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Floating Numbers Data Types</a:t>
            </a:r>
          </a:p>
        </p:txBody>
      </p:sp>
      <p:graphicFrame>
        <p:nvGraphicFramePr>
          <p:cNvPr id="6" name="Google Shape;214;p42">
            <a:extLst>
              <a:ext uri="{FF2B5EF4-FFF2-40B4-BE49-F238E27FC236}">
                <a16:creationId xmlns:a16="http://schemas.microsoft.com/office/drawing/2014/main" xmlns="" id="{8C23B833-21A0-4A91-B10F-E5974F70260B}"/>
              </a:ext>
            </a:extLst>
          </p:cNvPr>
          <p:cNvGraphicFramePr/>
          <p:nvPr>
            <p:extLst>
              <p:ext uri="{D42A27DB-BD31-4B8C-83A1-F6EECF244321}">
                <p14:modId xmlns:p14="http://schemas.microsoft.com/office/powerpoint/2010/main" val="1507446287"/>
              </p:ext>
            </p:extLst>
          </p:nvPr>
        </p:nvGraphicFramePr>
        <p:xfrm>
          <a:off x="2038350" y="2416251"/>
          <a:ext cx="5067300" cy="2025498"/>
        </p:xfrm>
        <a:graphic>
          <a:graphicData uri="http://schemas.openxmlformats.org/drawingml/2006/table">
            <a:tbl>
              <a:tblPr firstRow="1" bandRow="1">
                <a:tableStyleId>{68D230F3-CF80-4859-8CE7-A43EE81993B5}</a:tableStyleId>
              </a:tblPr>
              <a:tblGrid>
                <a:gridCol w="1457564">
                  <a:extLst>
                    <a:ext uri="{9D8B030D-6E8A-4147-A177-3AD203B41FA5}">
                      <a16:colId xmlns:a16="http://schemas.microsoft.com/office/drawing/2014/main" xmlns="" val="20000"/>
                    </a:ext>
                  </a:extLst>
                </a:gridCol>
                <a:gridCol w="1967166">
                  <a:extLst>
                    <a:ext uri="{9D8B030D-6E8A-4147-A177-3AD203B41FA5}">
                      <a16:colId xmlns:a16="http://schemas.microsoft.com/office/drawing/2014/main" xmlns="" val="20001"/>
                    </a:ext>
                  </a:extLst>
                </a:gridCol>
                <a:gridCol w="1642570">
                  <a:extLst>
                    <a:ext uri="{9D8B030D-6E8A-4147-A177-3AD203B41FA5}">
                      <a16:colId xmlns:a16="http://schemas.microsoft.com/office/drawing/2014/main" xmlns="" val="20002"/>
                    </a:ext>
                  </a:extLst>
                </a:gridCol>
              </a:tblGrid>
              <a:tr h="657000">
                <a:tc>
                  <a:txBody>
                    <a:bodyPr/>
                    <a:lstStyle/>
                    <a:p>
                      <a:pPr marL="0" lvl="0" indent="0" algn="ctr" rtl="0">
                        <a:spcBef>
                          <a:spcPts val="0"/>
                        </a:spcBef>
                        <a:spcAft>
                          <a:spcPts val="0"/>
                        </a:spcAft>
                        <a:buNone/>
                      </a:pPr>
                      <a:r>
                        <a:rPr lang="en-GB" sz="1700" kern="1200" dirty="0">
                          <a:sym typeface="Avenir"/>
                        </a:rPr>
                        <a:t>Datatype</a:t>
                      </a:r>
                      <a:endParaRPr sz="1700" b="1" kern="1200" dirty="0">
                        <a:solidFill>
                          <a:schemeClr val="tx1"/>
                        </a:solidFill>
                        <a:latin typeface="Cambria" panose="02040503050406030204" pitchFamily="18" charset="0"/>
                        <a:ea typeface="+mn-ea"/>
                        <a:cs typeface="+mn-cs"/>
                        <a:sym typeface="Avenir"/>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GB" sz="1700" kern="1200" dirty="0">
                          <a:sym typeface="Avenir"/>
                        </a:rPr>
                        <a:t>From</a:t>
                      </a:r>
                      <a:endParaRPr sz="1700" b="1" kern="1200" dirty="0">
                        <a:solidFill>
                          <a:schemeClr val="tx1"/>
                        </a:solidFill>
                        <a:latin typeface="Cambria" panose="02040503050406030204" pitchFamily="18" charset="0"/>
                        <a:ea typeface="+mn-ea"/>
                        <a:cs typeface="+mn-cs"/>
                        <a:sym typeface="Avenir"/>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GB" sz="1700" kern="1200" dirty="0">
                          <a:sym typeface="Avenir"/>
                        </a:rPr>
                        <a:t>To</a:t>
                      </a:r>
                      <a:endParaRPr sz="1700" b="1" kern="1200" dirty="0">
                        <a:solidFill>
                          <a:schemeClr val="tx1"/>
                        </a:solidFill>
                        <a:latin typeface="Cambria" panose="02040503050406030204" pitchFamily="18" charset="0"/>
                        <a:ea typeface="+mn-ea"/>
                        <a:cs typeface="+mn-cs"/>
                        <a:sym typeface="Avenir"/>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698447">
                <a:tc>
                  <a:txBody>
                    <a:bodyPr/>
                    <a:lstStyle/>
                    <a:p>
                      <a:pPr marL="0" lvl="0" indent="0" algn="ctr" rtl="0">
                        <a:spcBef>
                          <a:spcPts val="0"/>
                        </a:spcBef>
                        <a:spcAft>
                          <a:spcPts val="0"/>
                        </a:spcAft>
                        <a:buNone/>
                      </a:pPr>
                      <a:r>
                        <a:rPr lang="en-GB" sz="1700" kern="1200" dirty="0">
                          <a:sym typeface="Avenir"/>
                        </a:rPr>
                        <a:t>Decimal</a:t>
                      </a:r>
                      <a:endParaRPr sz="1700" kern="1200" dirty="0">
                        <a:solidFill>
                          <a:schemeClr val="tx1"/>
                        </a:solidFill>
                        <a:latin typeface="Cambria" panose="02040503050406030204" pitchFamily="18" charset="0"/>
                        <a:ea typeface="+mn-ea"/>
                        <a:cs typeface="+mn-cs"/>
                        <a:sym typeface="Avenir"/>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lnSpc>
                          <a:spcPct val="115000"/>
                        </a:lnSpc>
                        <a:spcBef>
                          <a:spcPts val="0"/>
                        </a:spcBef>
                        <a:spcAft>
                          <a:spcPts val="0"/>
                        </a:spcAft>
                        <a:buNone/>
                      </a:pPr>
                      <a:r>
                        <a:rPr lang="en-GB" sz="1700" kern="1200" dirty="0">
                          <a:sym typeface="Avenir"/>
                        </a:rPr>
                        <a:t>-10^38 +1</a:t>
                      </a:r>
                      <a:endParaRPr sz="1700" kern="1200" dirty="0">
                        <a:solidFill>
                          <a:schemeClr val="tx1"/>
                        </a:solidFill>
                        <a:latin typeface="Cambria" panose="02040503050406030204" pitchFamily="18" charset="0"/>
                        <a:ea typeface="+mn-ea"/>
                        <a:cs typeface="+mn-cs"/>
                        <a:sym typeface="Avenir"/>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lnSpc>
                          <a:spcPct val="115000"/>
                        </a:lnSpc>
                        <a:spcBef>
                          <a:spcPts val="0"/>
                        </a:spcBef>
                        <a:spcAft>
                          <a:spcPts val="0"/>
                        </a:spcAft>
                        <a:buNone/>
                      </a:pPr>
                      <a:r>
                        <a:rPr lang="en-GB" sz="1700" kern="1200" dirty="0">
                          <a:sym typeface="Avenir"/>
                        </a:rPr>
                        <a:t>10^38 -1</a:t>
                      </a:r>
                      <a:endParaRPr sz="1700" kern="1200" dirty="0">
                        <a:solidFill>
                          <a:schemeClr val="tx1"/>
                        </a:solidFill>
                        <a:latin typeface="Cambria" panose="02040503050406030204" pitchFamily="18" charset="0"/>
                        <a:ea typeface="+mn-ea"/>
                        <a:cs typeface="+mn-cs"/>
                        <a:sym typeface="Avenir"/>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670051">
                <a:tc>
                  <a:txBody>
                    <a:bodyPr/>
                    <a:lstStyle/>
                    <a:p>
                      <a:pPr marL="0" lvl="0" indent="0" algn="ctr" rtl="0">
                        <a:spcBef>
                          <a:spcPts val="0"/>
                        </a:spcBef>
                        <a:spcAft>
                          <a:spcPts val="0"/>
                        </a:spcAft>
                        <a:buNone/>
                      </a:pPr>
                      <a:r>
                        <a:rPr lang="en-GB" sz="1700" kern="1200" dirty="0">
                          <a:sym typeface="Avenir"/>
                        </a:rPr>
                        <a:t>Float</a:t>
                      </a:r>
                      <a:endParaRPr sz="1700" kern="1200" dirty="0">
                        <a:solidFill>
                          <a:schemeClr val="tx1"/>
                        </a:solidFill>
                        <a:latin typeface="Cambria" panose="02040503050406030204" pitchFamily="18" charset="0"/>
                        <a:ea typeface="+mn-ea"/>
                        <a:cs typeface="+mn-cs"/>
                        <a:sym typeface="Avenir"/>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lnSpc>
                          <a:spcPct val="115000"/>
                        </a:lnSpc>
                        <a:spcBef>
                          <a:spcPts val="0"/>
                        </a:spcBef>
                        <a:spcAft>
                          <a:spcPts val="0"/>
                        </a:spcAft>
                        <a:buNone/>
                      </a:pPr>
                      <a:r>
                        <a:rPr lang="en-GB" sz="1700" kern="1200" dirty="0">
                          <a:sym typeface="Avenir"/>
                        </a:rPr>
                        <a:t>-1.79E + 308</a:t>
                      </a:r>
                      <a:endParaRPr sz="1700" kern="1200" dirty="0">
                        <a:solidFill>
                          <a:schemeClr val="tx1"/>
                        </a:solidFill>
                        <a:latin typeface="Cambria" panose="02040503050406030204" pitchFamily="18" charset="0"/>
                        <a:ea typeface="+mn-ea"/>
                        <a:cs typeface="+mn-cs"/>
                        <a:sym typeface="Avenir"/>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lnSpc>
                          <a:spcPct val="115000"/>
                        </a:lnSpc>
                        <a:spcBef>
                          <a:spcPts val="0"/>
                        </a:spcBef>
                        <a:spcAft>
                          <a:spcPts val="0"/>
                        </a:spcAft>
                        <a:buNone/>
                      </a:pPr>
                      <a:r>
                        <a:rPr lang="en-GB" sz="1700" kern="1200" dirty="0">
                          <a:sym typeface="Avenir"/>
                        </a:rPr>
                        <a:t>1.79E + 308</a:t>
                      </a:r>
                      <a:endParaRPr sz="1700" kern="1200" dirty="0">
                        <a:solidFill>
                          <a:schemeClr val="tx1"/>
                        </a:solidFill>
                        <a:latin typeface="Cambria" panose="02040503050406030204" pitchFamily="18" charset="0"/>
                        <a:ea typeface="+mn-ea"/>
                        <a:cs typeface="+mn-cs"/>
                        <a:sym typeface="Avenir"/>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184769787"/>
      </p:ext>
    </p:extLst>
  </p:cSld>
  <p:clrMapOvr>
    <a:masterClrMapping/>
  </p:clrMapOvr>
  <p:transition>
    <p:wipe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xmlns="" id="{CDD0992E-EAE2-40B1-84C8-6549F7FB9F1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String Data Types</a:t>
            </a:r>
          </a:p>
        </p:txBody>
      </p:sp>
      <p:sp>
        <p:nvSpPr>
          <p:cNvPr id="6" name="Rectangle 5">
            <a:extLst>
              <a:ext uri="{FF2B5EF4-FFF2-40B4-BE49-F238E27FC236}">
                <a16:creationId xmlns:a16="http://schemas.microsoft.com/office/drawing/2014/main" xmlns="" id="{0AC03304-F4ED-40F4-89CE-6EE3355BC795}"/>
              </a:ext>
            </a:extLst>
          </p:cNvPr>
          <p:cNvSpPr/>
          <p:nvPr/>
        </p:nvSpPr>
        <p:spPr>
          <a:xfrm>
            <a:off x="2260920" y="1520026"/>
            <a:ext cx="6479250" cy="636905"/>
          </a:xfrm>
          <a:prstGeom prst="rect">
            <a:avLst/>
          </a:prstGeom>
          <a:solidFill>
            <a:schemeClr val="accent6">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lIns="0" tIns="0" rIns="0" bIns="0" anchor="ctr"/>
          <a:lstStyle/>
          <a:p>
            <a:pPr lvl="1">
              <a:spcAft>
                <a:spcPts val="600"/>
              </a:spcAft>
            </a:pPr>
            <a:r>
              <a:rPr lang="en-US">
                <a:latin typeface="Cambria" panose="02040503050406030204" pitchFamily="18" charset="0"/>
                <a:ea typeface="Cambria" panose="02040503050406030204" pitchFamily="18" charset="0"/>
                <a:cs typeface="Avenir Light"/>
              </a:rPr>
              <a:t>Fixed length with maximum length of 8,000 characters</a:t>
            </a:r>
            <a:endParaRPr lang="en-US" dirty="0">
              <a:latin typeface="Cambria" panose="02040503050406030204" pitchFamily="18" charset="0"/>
              <a:ea typeface="Cambria" panose="02040503050406030204" pitchFamily="18" charset="0"/>
              <a:cs typeface="Avenir Light"/>
            </a:endParaRPr>
          </a:p>
        </p:txBody>
      </p:sp>
      <p:sp>
        <p:nvSpPr>
          <p:cNvPr id="7" name="Rectangle 6">
            <a:extLst>
              <a:ext uri="{FF2B5EF4-FFF2-40B4-BE49-F238E27FC236}">
                <a16:creationId xmlns:a16="http://schemas.microsoft.com/office/drawing/2014/main" xmlns="" id="{89032C1C-16F6-4681-A341-CD83CDB0E336}"/>
              </a:ext>
            </a:extLst>
          </p:cNvPr>
          <p:cNvSpPr/>
          <p:nvPr/>
        </p:nvSpPr>
        <p:spPr>
          <a:xfrm>
            <a:off x="2260920" y="2191539"/>
            <a:ext cx="6479250" cy="651192"/>
          </a:xfrm>
          <a:prstGeom prst="rect">
            <a:avLst/>
          </a:prstGeom>
          <a:solidFill>
            <a:schemeClr val="accent3">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lIns="0" tIns="0" rIns="0" bIns="0" anchor="ctr"/>
          <a:lstStyle/>
          <a:p>
            <a:pPr lvl="1">
              <a:spcAft>
                <a:spcPts val="600"/>
              </a:spcAft>
            </a:pPr>
            <a:r>
              <a:rPr lang="en-US" dirty="0">
                <a:latin typeface="Cambria" panose="02040503050406030204" pitchFamily="18" charset="0"/>
                <a:ea typeface="Cambria" panose="02040503050406030204" pitchFamily="18" charset="0"/>
                <a:cs typeface="Avenir Light"/>
              </a:rPr>
              <a:t>Fixed length with maximum length of 8,000 characters</a:t>
            </a:r>
          </a:p>
        </p:txBody>
      </p:sp>
      <p:sp>
        <p:nvSpPr>
          <p:cNvPr id="8" name="Rectangle 7">
            <a:extLst>
              <a:ext uri="{FF2B5EF4-FFF2-40B4-BE49-F238E27FC236}">
                <a16:creationId xmlns:a16="http://schemas.microsoft.com/office/drawing/2014/main" xmlns="" id="{0311303E-D629-4A4E-9B02-3AC898DEBDFB}"/>
              </a:ext>
            </a:extLst>
          </p:cNvPr>
          <p:cNvSpPr/>
          <p:nvPr/>
        </p:nvSpPr>
        <p:spPr>
          <a:xfrm>
            <a:off x="2263170" y="2918931"/>
            <a:ext cx="6486525" cy="697230"/>
          </a:xfrm>
          <a:prstGeom prst="rect">
            <a:avLst/>
          </a:prstGeom>
          <a:solidFill>
            <a:schemeClr val="accent6">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lIns="0" tIns="0" rIns="0" bIns="0" anchor="ctr"/>
          <a:lstStyle/>
          <a:p>
            <a:pPr lvl="1">
              <a:spcAft>
                <a:spcPts val="600"/>
              </a:spcAft>
            </a:pPr>
            <a:r>
              <a:rPr lang="en-US" sz="1750" dirty="0">
                <a:latin typeface="Cambria" panose="02040503050406030204" pitchFamily="18" charset="0"/>
                <a:ea typeface="Cambria" panose="02040503050406030204" pitchFamily="18" charset="0"/>
                <a:cs typeface="Avenir Light"/>
              </a:rPr>
              <a:t>Fixed length with maximum length of 8,000 bytes</a:t>
            </a:r>
          </a:p>
        </p:txBody>
      </p:sp>
      <p:sp>
        <p:nvSpPr>
          <p:cNvPr id="9" name="Rectangle 8">
            <a:extLst>
              <a:ext uri="{FF2B5EF4-FFF2-40B4-BE49-F238E27FC236}">
                <a16:creationId xmlns:a16="http://schemas.microsoft.com/office/drawing/2014/main" xmlns="" id="{A71719D8-501E-4FA7-9D93-F4B7CF029BE7}"/>
              </a:ext>
            </a:extLst>
          </p:cNvPr>
          <p:cNvSpPr/>
          <p:nvPr/>
        </p:nvSpPr>
        <p:spPr>
          <a:xfrm>
            <a:off x="2263169" y="3680931"/>
            <a:ext cx="6486525" cy="697230"/>
          </a:xfrm>
          <a:prstGeom prst="rect">
            <a:avLst/>
          </a:prstGeom>
          <a:solidFill>
            <a:schemeClr val="accent3">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lIns="0" tIns="0" rIns="0" bIns="0" anchor="ctr"/>
          <a:lstStyle/>
          <a:p>
            <a:pPr lvl="1">
              <a:spcAft>
                <a:spcPts val="600"/>
              </a:spcAft>
            </a:pPr>
            <a:r>
              <a:rPr lang="en-US" dirty="0">
                <a:latin typeface="Cambria" panose="02040503050406030204" pitchFamily="18" charset="0"/>
                <a:ea typeface="Cambria" panose="02040503050406030204" pitchFamily="18" charset="0"/>
                <a:cs typeface="Avenir Light"/>
              </a:rPr>
              <a:t>Variable length storage with maximum length of 8,000 bytes</a:t>
            </a:r>
          </a:p>
        </p:txBody>
      </p:sp>
      <p:sp>
        <p:nvSpPr>
          <p:cNvPr id="10" name="Rectangle 9">
            <a:extLst>
              <a:ext uri="{FF2B5EF4-FFF2-40B4-BE49-F238E27FC236}">
                <a16:creationId xmlns:a16="http://schemas.microsoft.com/office/drawing/2014/main" xmlns="" id="{9AD48F8B-4E51-4736-8E71-9711DB0F57E0}"/>
              </a:ext>
            </a:extLst>
          </p:cNvPr>
          <p:cNvSpPr/>
          <p:nvPr/>
        </p:nvSpPr>
        <p:spPr>
          <a:xfrm>
            <a:off x="2260984" y="5128731"/>
            <a:ext cx="6479185" cy="697230"/>
          </a:xfrm>
          <a:prstGeom prst="rect">
            <a:avLst/>
          </a:prstGeom>
          <a:solidFill>
            <a:schemeClr val="accent3">
              <a:lumMod val="20000"/>
              <a:lumOff val="80000"/>
              <a:alpha val="71765"/>
            </a:schemeClr>
          </a:solidFill>
          <a:ln>
            <a:noFill/>
          </a:ln>
          <a:effectLst/>
        </p:spPr>
        <p:style>
          <a:lnRef idx="1">
            <a:schemeClr val="dk1"/>
          </a:lnRef>
          <a:fillRef idx="2">
            <a:schemeClr val="dk1"/>
          </a:fillRef>
          <a:effectRef idx="1">
            <a:schemeClr val="dk1"/>
          </a:effectRef>
          <a:fontRef idx="minor">
            <a:schemeClr val="dk1"/>
          </a:fontRef>
        </p:style>
        <p:txBody>
          <a:bodyPr lIns="0" tIns="0" rIns="0" bIns="0" anchor="ctr"/>
          <a:lstStyle/>
          <a:p>
            <a:pPr lvl="1">
              <a:spcAft>
                <a:spcPts val="600"/>
              </a:spcAft>
            </a:pPr>
            <a:r>
              <a:rPr lang="en-US">
                <a:latin typeface="Cambria" panose="02040503050406030204" pitchFamily="18" charset="0"/>
                <a:ea typeface="Cambria" panose="02040503050406030204" pitchFamily="18" charset="0"/>
                <a:cs typeface="Avenir Light"/>
              </a:rPr>
              <a:t>Variable length storage with maximum size of 1GB data</a:t>
            </a:r>
            <a:endParaRPr lang="en-US" dirty="0">
              <a:latin typeface="Cambria" panose="02040503050406030204" pitchFamily="18" charset="0"/>
              <a:ea typeface="Cambria" panose="02040503050406030204" pitchFamily="18" charset="0"/>
              <a:cs typeface="Avenir Light"/>
            </a:endParaRPr>
          </a:p>
        </p:txBody>
      </p:sp>
      <p:sp>
        <p:nvSpPr>
          <p:cNvPr id="11" name="Rectangle 10">
            <a:extLst>
              <a:ext uri="{FF2B5EF4-FFF2-40B4-BE49-F238E27FC236}">
                <a16:creationId xmlns:a16="http://schemas.microsoft.com/office/drawing/2014/main" xmlns="" id="{A70EC356-662E-493B-B1C7-B1F2AC59AC86}"/>
              </a:ext>
            </a:extLst>
          </p:cNvPr>
          <p:cNvSpPr/>
          <p:nvPr/>
        </p:nvSpPr>
        <p:spPr>
          <a:xfrm>
            <a:off x="2260920" y="4442931"/>
            <a:ext cx="6479250" cy="636905"/>
          </a:xfrm>
          <a:prstGeom prst="rect">
            <a:avLst/>
          </a:prstGeom>
          <a:solidFill>
            <a:schemeClr val="accent6">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lIns="0" tIns="0" rIns="0" bIns="0" anchor="ctr"/>
          <a:lstStyle/>
          <a:p>
            <a:pPr lvl="1">
              <a:spcAft>
                <a:spcPts val="600"/>
              </a:spcAft>
            </a:pPr>
            <a:r>
              <a:rPr lang="en-US" dirty="0">
                <a:latin typeface="Cambria" panose="02040503050406030204" pitchFamily="18" charset="0"/>
                <a:ea typeface="Cambria" panose="02040503050406030204" pitchFamily="18" charset="0"/>
                <a:cs typeface="Avenir Light"/>
              </a:rPr>
              <a:t>For binary large objects</a:t>
            </a:r>
          </a:p>
        </p:txBody>
      </p:sp>
      <p:sp>
        <p:nvSpPr>
          <p:cNvPr id="14" name="Rectangle 13">
            <a:extLst>
              <a:ext uri="{FF2B5EF4-FFF2-40B4-BE49-F238E27FC236}">
                <a16:creationId xmlns:a16="http://schemas.microsoft.com/office/drawing/2014/main" xmlns="" id="{3A13C549-BDAD-421D-888F-5935BB87F831}"/>
              </a:ext>
            </a:extLst>
          </p:cNvPr>
          <p:cNvSpPr/>
          <p:nvPr/>
        </p:nvSpPr>
        <p:spPr>
          <a:xfrm>
            <a:off x="394306" y="1503176"/>
            <a:ext cx="1790414" cy="636905"/>
          </a:xfrm>
          <a:prstGeom prst="rect">
            <a:avLst/>
          </a:prstGeom>
          <a:solidFill>
            <a:schemeClr val="accent6">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lIns="0" tIns="0" rIns="0" bIns="0" anchor="ctr"/>
          <a:lstStyle/>
          <a:p>
            <a:pPr lvl="1">
              <a:spcAft>
                <a:spcPts val="600"/>
              </a:spcAft>
            </a:pPr>
            <a:r>
              <a:rPr lang="en-US" dirty="0">
                <a:latin typeface="Cambria" panose="02040503050406030204" pitchFamily="18" charset="0"/>
                <a:ea typeface="Cambria" panose="02040503050406030204" pitchFamily="18" charset="0"/>
                <a:cs typeface="Avenir Light"/>
              </a:rPr>
              <a:t>CHAR</a:t>
            </a:r>
          </a:p>
        </p:txBody>
      </p:sp>
      <p:sp>
        <p:nvSpPr>
          <p:cNvPr id="17" name="Rectangle 16">
            <a:extLst>
              <a:ext uri="{FF2B5EF4-FFF2-40B4-BE49-F238E27FC236}">
                <a16:creationId xmlns:a16="http://schemas.microsoft.com/office/drawing/2014/main" xmlns="" id="{1682B9E0-D187-4D10-9DDD-62F1A0DC3F3F}"/>
              </a:ext>
            </a:extLst>
          </p:cNvPr>
          <p:cNvSpPr/>
          <p:nvPr/>
        </p:nvSpPr>
        <p:spPr>
          <a:xfrm>
            <a:off x="394306" y="2191539"/>
            <a:ext cx="1790414" cy="651192"/>
          </a:xfrm>
          <a:prstGeom prst="rect">
            <a:avLst/>
          </a:prstGeom>
          <a:solidFill>
            <a:schemeClr val="accent3">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lIns="0" tIns="0" rIns="0" bIns="0" anchor="ctr"/>
          <a:lstStyle/>
          <a:p>
            <a:pPr lvl="1">
              <a:spcAft>
                <a:spcPts val="600"/>
              </a:spcAft>
            </a:pPr>
            <a:r>
              <a:rPr lang="en-US" dirty="0">
                <a:latin typeface="Cambria" panose="02040503050406030204" pitchFamily="18" charset="0"/>
                <a:ea typeface="Cambria" panose="02040503050406030204" pitchFamily="18" charset="0"/>
                <a:cs typeface="Avenir Light"/>
              </a:rPr>
              <a:t>VARCHAR</a:t>
            </a:r>
          </a:p>
        </p:txBody>
      </p:sp>
      <p:sp>
        <p:nvSpPr>
          <p:cNvPr id="18" name="Rectangle 17">
            <a:extLst>
              <a:ext uri="{FF2B5EF4-FFF2-40B4-BE49-F238E27FC236}">
                <a16:creationId xmlns:a16="http://schemas.microsoft.com/office/drawing/2014/main" xmlns="" id="{9FBE5F20-D4BA-4B0C-9DD7-7A8E7436B0C9}"/>
              </a:ext>
            </a:extLst>
          </p:cNvPr>
          <p:cNvSpPr/>
          <p:nvPr/>
        </p:nvSpPr>
        <p:spPr>
          <a:xfrm>
            <a:off x="396557" y="2918931"/>
            <a:ext cx="1792424" cy="697230"/>
          </a:xfrm>
          <a:prstGeom prst="rect">
            <a:avLst/>
          </a:prstGeom>
          <a:solidFill>
            <a:schemeClr val="accent6">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lIns="0" tIns="0" rIns="0" bIns="0" anchor="ctr"/>
          <a:lstStyle/>
          <a:p>
            <a:pPr lvl="1">
              <a:spcAft>
                <a:spcPts val="600"/>
              </a:spcAft>
            </a:pPr>
            <a:r>
              <a:rPr lang="en-US" sz="1750">
                <a:latin typeface="Cambria" panose="02040503050406030204" pitchFamily="18" charset="0"/>
                <a:ea typeface="Cambria" panose="02040503050406030204" pitchFamily="18" charset="0"/>
                <a:cs typeface="Avenir Light"/>
              </a:rPr>
              <a:t>BINARY</a:t>
            </a:r>
            <a:endParaRPr lang="en-US" sz="1750" dirty="0">
              <a:latin typeface="Cambria" panose="02040503050406030204" pitchFamily="18" charset="0"/>
              <a:ea typeface="Cambria" panose="02040503050406030204" pitchFamily="18" charset="0"/>
              <a:cs typeface="Avenir Light"/>
            </a:endParaRPr>
          </a:p>
        </p:txBody>
      </p:sp>
      <p:sp>
        <p:nvSpPr>
          <p:cNvPr id="19" name="Rectangle 18">
            <a:extLst>
              <a:ext uri="{FF2B5EF4-FFF2-40B4-BE49-F238E27FC236}">
                <a16:creationId xmlns:a16="http://schemas.microsoft.com/office/drawing/2014/main" xmlns="" id="{A442824A-E83F-4834-BDFC-38A3F40E959F}"/>
              </a:ext>
            </a:extLst>
          </p:cNvPr>
          <p:cNvSpPr/>
          <p:nvPr/>
        </p:nvSpPr>
        <p:spPr>
          <a:xfrm>
            <a:off x="396556" y="3680931"/>
            <a:ext cx="1792424" cy="697230"/>
          </a:xfrm>
          <a:prstGeom prst="rect">
            <a:avLst/>
          </a:prstGeom>
          <a:solidFill>
            <a:schemeClr val="accent3">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lIns="0" tIns="0" rIns="0" bIns="0" anchor="ctr"/>
          <a:lstStyle/>
          <a:p>
            <a:pPr lvl="1">
              <a:spcAft>
                <a:spcPts val="600"/>
              </a:spcAft>
            </a:pPr>
            <a:r>
              <a:rPr lang="en-US" dirty="0">
                <a:latin typeface="Cambria" panose="02040503050406030204" pitchFamily="18" charset="0"/>
                <a:ea typeface="Cambria" panose="02040503050406030204" pitchFamily="18" charset="0"/>
                <a:cs typeface="Avenir Light"/>
              </a:rPr>
              <a:t>VARBINARY</a:t>
            </a:r>
          </a:p>
        </p:txBody>
      </p:sp>
      <p:sp>
        <p:nvSpPr>
          <p:cNvPr id="20" name="Rectangle 19">
            <a:extLst>
              <a:ext uri="{FF2B5EF4-FFF2-40B4-BE49-F238E27FC236}">
                <a16:creationId xmlns:a16="http://schemas.microsoft.com/office/drawing/2014/main" xmlns="" id="{68ECDB74-9ED3-462E-9BFA-45DECD95F4FD}"/>
              </a:ext>
            </a:extLst>
          </p:cNvPr>
          <p:cNvSpPr/>
          <p:nvPr/>
        </p:nvSpPr>
        <p:spPr>
          <a:xfrm>
            <a:off x="394307" y="5128731"/>
            <a:ext cx="1790414" cy="697230"/>
          </a:xfrm>
          <a:prstGeom prst="rect">
            <a:avLst/>
          </a:prstGeom>
          <a:solidFill>
            <a:schemeClr val="accent3">
              <a:lumMod val="20000"/>
              <a:lumOff val="80000"/>
              <a:alpha val="71765"/>
            </a:schemeClr>
          </a:solidFill>
          <a:ln>
            <a:noFill/>
          </a:ln>
          <a:effectLst/>
        </p:spPr>
        <p:style>
          <a:lnRef idx="1">
            <a:schemeClr val="dk1"/>
          </a:lnRef>
          <a:fillRef idx="2">
            <a:schemeClr val="dk1"/>
          </a:fillRef>
          <a:effectRef idx="1">
            <a:schemeClr val="dk1"/>
          </a:effectRef>
          <a:fontRef idx="minor">
            <a:schemeClr val="dk1"/>
          </a:fontRef>
        </p:style>
        <p:txBody>
          <a:bodyPr lIns="0" tIns="0" rIns="0" bIns="0" anchor="ctr"/>
          <a:lstStyle/>
          <a:p>
            <a:pPr lvl="1">
              <a:spcAft>
                <a:spcPts val="600"/>
              </a:spcAft>
            </a:pPr>
            <a:r>
              <a:rPr lang="en-US">
                <a:latin typeface="Cambria" panose="02040503050406030204" pitchFamily="18" charset="0"/>
                <a:ea typeface="Cambria" panose="02040503050406030204" pitchFamily="18" charset="0"/>
                <a:cs typeface="Avenir Light"/>
              </a:rPr>
              <a:t>TEXT</a:t>
            </a:r>
            <a:endParaRPr lang="en-US" dirty="0">
              <a:latin typeface="Cambria" panose="02040503050406030204" pitchFamily="18" charset="0"/>
              <a:ea typeface="Cambria" panose="02040503050406030204" pitchFamily="18" charset="0"/>
              <a:cs typeface="Avenir Light"/>
            </a:endParaRPr>
          </a:p>
        </p:txBody>
      </p:sp>
      <p:sp>
        <p:nvSpPr>
          <p:cNvPr id="21" name="Rectangle 20">
            <a:extLst>
              <a:ext uri="{FF2B5EF4-FFF2-40B4-BE49-F238E27FC236}">
                <a16:creationId xmlns:a16="http://schemas.microsoft.com/office/drawing/2014/main" xmlns="" id="{DBA5DB4F-A83A-427F-8A30-BEE6419712E9}"/>
              </a:ext>
            </a:extLst>
          </p:cNvPr>
          <p:cNvSpPr/>
          <p:nvPr/>
        </p:nvSpPr>
        <p:spPr>
          <a:xfrm>
            <a:off x="394306" y="4442931"/>
            <a:ext cx="1790414" cy="636905"/>
          </a:xfrm>
          <a:prstGeom prst="rect">
            <a:avLst/>
          </a:prstGeom>
          <a:solidFill>
            <a:schemeClr val="accent6">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lIns="0" tIns="0" rIns="0" bIns="0" anchor="ctr"/>
          <a:lstStyle/>
          <a:p>
            <a:pPr lvl="1">
              <a:spcAft>
                <a:spcPts val="600"/>
              </a:spcAft>
            </a:pPr>
            <a:r>
              <a:rPr lang="en-US">
                <a:latin typeface="Cambria" panose="02040503050406030204" pitchFamily="18" charset="0"/>
                <a:ea typeface="Cambria" panose="02040503050406030204" pitchFamily="18" charset="0"/>
                <a:cs typeface="Avenir Light"/>
              </a:rPr>
              <a:t>BLOB</a:t>
            </a:r>
            <a:endParaRPr lang="en-US" dirty="0">
              <a:latin typeface="Cambria" panose="02040503050406030204" pitchFamily="18" charset="0"/>
              <a:ea typeface="Cambria" panose="02040503050406030204" pitchFamily="18" charset="0"/>
              <a:cs typeface="Avenir Light"/>
            </a:endParaRPr>
          </a:p>
        </p:txBody>
      </p:sp>
      <p:sp>
        <p:nvSpPr>
          <p:cNvPr id="25" name="Rectangle 24">
            <a:extLst>
              <a:ext uri="{FF2B5EF4-FFF2-40B4-BE49-F238E27FC236}">
                <a16:creationId xmlns:a16="http://schemas.microsoft.com/office/drawing/2014/main" xmlns="" id="{BA33B7D5-F6E9-4B86-92E1-6D6109F032F0}"/>
              </a:ext>
            </a:extLst>
          </p:cNvPr>
          <p:cNvSpPr/>
          <p:nvPr/>
        </p:nvSpPr>
        <p:spPr>
          <a:xfrm>
            <a:off x="394306" y="1032039"/>
            <a:ext cx="1796553" cy="413834"/>
          </a:xfrm>
          <a:prstGeom prst="rect">
            <a:avLst/>
          </a:prstGeom>
          <a:solidFill>
            <a:srgbClr val="19715C"/>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08409" tIns="70309" rIns="108409" bIns="70309" numCol="1" spcCol="1270" anchor="ctr" anchorCtr="0">
            <a:noAutofit/>
          </a:bodyPr>
          <a:lstStyle/>
          <a:p>
            <a:pPr algn="ctr" defTabSz="889000">
              <a:lnSpc>
                <a:spcPct val="90000"/>
              </a:lnSpc>
              <a:spcBef>
                <a:spcPct val="0"/>
              </a:spcBef>
              <a:spcAft>
                <a:spcPct val="35000"/>
              </a:spcAft>
            </a:pPr>
            <a:r>
              <a:rPr lang="en-US" sz="2000" dirty="0">
                <a:solidFill>
                  <a:prstClr val="white"/>
                </a:solidFill>
                <a:latin typeface="Cambria" panose="02040503050406030204" pitchFamily="18" charset="0"/>
                <a:ea typeface="Cambria" panose="02040503050406030204" pitchFamily="18" charset="0"/>
              </a:rPr>
              <a:t>Data Type</a:t>
            </a:r>
            <a:endParaRPr lang="en-US" sz="2000" dirty="0">
              <a:solidFill>
                <a:prstClr val="white"/>
              </a:solidFill>
              <a:latin typeface="Cambria" pitchFamily="18" charset="0"/>
            </a:endParaRPr>
          </a:p>
        </p:txBody>
      </p:sp>
      <p:sp>
        <p:nvSpPr>
          <p:cNvPr id="26" name="Rectangle 25">
            <a:extLst>
              <a:ext uri="{FF2B5EF4-FFF2-40B4-BE49-F238E27FC236}">
                <a16:creationId xmlns:a16="http://schemas.microsoft.com/office/drawing/2014/main" xmlns="" id="{0FDCDB63-BCB5-4FC9-AF65-EE49BE386C4C}"/>
              </a:ext>
            </a:extLst>
          </p:cNvPr>
          <p:cNvSpPr/>
          <p:nvPr/>
        </p:nvSpPr>
        <p:spPr>
          <a:xfrm>
            <a:off x="2287106" y="1032039"/>
            <a:ext cx="6453063" cy="413834"/>
          </a:xfrm>
          <a:prstGeom prst="rect">
            <a:avLst/>
          </a:prstGeom>
          <a:solidFill>
            <a:srgbClr val="19715C"/>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08409" tIns="70309" rIns="108409" bIns="70309" numCol="1" spcCol="1270" anchor="ctr" anchorCtr="0">
            <a:noAutofit/>
          </a:bodyPr>
          <a:lstStyle/>
          <a:p>
            <a:pPr algn="ctr" defTabSz="889000">
              <a:lnSpc>
                <a:spcPct val="90000"/>
              </a:lnSpc>
              <a:spcBef>
                <a:spcPct val="0"/>
              </a:spcBef>
              <a:spcAft>
                <a:spcPct val="35000"/>
              </a:spcAft>
            </a:pPr>
            <a:r>
              <a:rPr lang="en-US" sz="2000" dirty="0">
                <a:solidFill>
                  <a:prstClr val="white"/>
                </a:solidFill>
                <a:latin typeface="Cambria" panose="02040503050406030204" pitchFamily="18" charset="0"/>
                <a:ea typeface="Cambria" panose="02040503050406030204" pitchFamily="18" charset="0"/>
              </a:rPr>
              <a:t>Description</a:t>
            </a:r>
            <a:endParaRPr lang="en-US" sz="2000" dirty="0">
              <a:solidFill>
                <a:prstClr val="white"/>
              </a:solidFill>
              <a:latin typeface="Cambria" pitchFamily="18" charset="0"/>
            </a:endParaRPr>
          </a:p>
        </p:txBody>
      </p:sp>
    </p:spTree>
    <p:extLst>
      <p:ext uri="{BB962C8B-B14F-4D97-AF65-F5344CB8AC3E}">
        <p14:creationId xmlns:p14="http://schemas.microsoft.com/office/powerpoint/2010/main" val="975048115"/>
      </p:ext>
    </p:extLst>
  </p:cSld>
  <p:clrMapOvr>
    <a:masterClrMapping/>
  </p:clrMapOvr>
  <p:transition>
    <p:wipe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1">
            <a:extLst>
              <a:ext uri="{FF2B5EF4-FFF2-40B4-BE49-F238E27FC236}">
                <a16:creationId xmlns:a16="http://schemas.microsoft.com/office/drawing/2014/main" xmlns="" id="{D1338459-1470-4263-A24E-E86313F016A5}"/>
              </a:ext>
            </a:extLst>
          </p:cNvPr>
          <p:cNvSpPr txBox="1">
            <a:spLocks/>
          </p:cNvSpPr>
          <p:nvPr/>
        </p:nvSpPr>
        <p:spPr>
          <a:xfrm>
            <a:off x="-1588" y="2567550"/>
            <a:ext cx="9145588" cy="2156850"/>
          </a:xfrm>
          <a:prstGeom prst="rect">
            <a:avLst/>
          </a:prstGeom>
          <a:solidFill>
            <a:schemeClr val="accent6">
              <a:lumMod val="20000"/>
              <a:lumOff val="80000"/>
            </a:schemeClr>
          </a:solidFill>
        </p:spPr>
        <p:txBody>
          <a:bodyPr/>
          <a:lstStyle>
            <a:lvl1pPr marL="341313" indent="-341313" algn="l" defTabSz="455613" rtl="0" eaLnBrk="0" fontAlgn="base" hangingPunct="0">
              <a:spcBef>
                <a:spcPct val="20000"/>
              </a:spcBef>
              <a:spcAft>
                <a:spcPct val="0"/>
              </a:spcAft>
              <a:buFont typeface="Arial" charset="0"/>
              <a:buChar char="•"/>
              <a:defRPr sz="3200" kern="1200">
                <a:solidFill>
                  <a:schemeClr val="tx1"/>
                </a:solidFill>
                <a:latin typeface="Cambria" pitchFamily="18" charset="0"/>
                <a:ea typeface="MS PGothic" pitchFamily="34" charset="-128"/>
                <a:cs typeface="MS PGothic"/>
              </a:defRPr>
            </a:lvl1pPr>
            <a:lvl2pPr marL="741363" indent="-284163" algn="l" defTabSz="455613" rtl="0" eaLnBrk="0" fontAlgn="base" hangingPunct="0">
              <a:spcBef>
                <a:spcPct val="20000"/>
              </a:spcBef>
              <a:spcAft>
                <a:spcPct val="0"/>
              </a:spcAft>
              <a:buFont typeface="Arial" charset="0"/>
              <a:buChar char="–"/>
              <a:defRPr sz="2800" kern="1200">
                <a:solidFill>
                  <a:schemeClr val="tx1"/>
                </a:solidFill>
                <a:latin typeface="Cambria" pitchFamily="18" charset="0"/>
                <a:ea typeface="MS PGothic" pitchFamily="34" charset="-128"/>
                <a:cs typeface="MS PGothic"/>
              </a:defRPr>
            </a:lvl2pPr>
            <a:lvl3pPr marL="1141413" indent="-227013" algn="l" defTabSz="455613" rtl="0" eaLnBrk="0" fontAlgn="base" hangingPunct="0">
              <a:spcBef>
                <a:spcPct val="20000"/>
              </a:spcBef>
              <a:spcAft>
                <a:spcPct val="0"/>
              </a:spcAft>
              <a:buFont typeface="Arial" charset="0"/>
              <a:buChar char="•"/>
              <a:defRPr sz="2400" kern="1200">
                <a:solidFill>
                  <a:schemeClr val="tx1"/>
                </a:solidFill>
                <a:latin typeface="Cambria" pitchFamily="18" charset="0"/>
                <a:ea typeface="MS PGothic" pitchFamily="34" charset="-128"/>
                <a:cs typeface="MS PGothic"/>
              </a:defRPr>
            </a:lvl3pPr>
            <a:lvl4pPr marL="1598613" indent="-227013" algn="l" defTabSz="455613" rtl="0" eaLnBrk="0" fontAlgn="base" hangingPunct="0">
              <a:spcBef>
                <a:spcPct val="20000"/>
              </a:spcBef>
              <a:spcAft>
                <a:spcPct val="0"/>
              </a:spcAft>
              <a:buFont typeface="Arial" charset="0"/>
              <a:buChar char="–"/>
              <a:defRPr sz="2000" kern="1200">
                <a:solidFill>
                  <a:schemeClr val="tx1"/>
                </a:solidFill>
                <a:latin typeface="Cambria" pitchFamily="18" charset="0"/>
                <a:ea typeface="MS PGothic" pitchFamily="34" charset="-128"/>
                <a:cs typeface="MS PGothic"/>
              </a:defRPr>
            </a:lvl4pPr>
            <a:lvl5pPr marL="2055813" indent="-227013" algn="l" defTabSz="455613" rtl="0" eaLnBrk="0" fontAlgn="base" hangingPunct="0">
              <a:spcBef>
                <a:spcPct val="20000"/>
              </a:spcBef>
              <a:spcAft>
                <a:spcPct val="0"/>
              </a:spcAft>
              <a:buFont typeface="Arial" charset="0"/>
              <a:buChar char="»"/>
              <a:defRPr sz="2000" kern="1200">
                <a:solidFill>
                  <a:schemeClr val="tx1"/>
                </a:solidFill>
                <a:latin typeface="Cambria" pitchFamily="18" charset="0"/>
                <a:ea typeface="MS PGothic" pitchFamily="34" charset="-128"/>
                <a:cs typeface="MS PGothic"/>
              </a:defRPr>
            </a:lvl5pPr>
            <a:lvl6pPr marL="2514306" indent="-228573" algn="l" defTabSz="457146" rtl="0" eaLnBrk="1" latinLnBrk="0" hangingPunct="1">
              <a:spcBef>
                <a:spcPct val="20000"/>
              </a:spcBef>
              <a:buFont typeface="Arial"/>
              <a:buChar char="•"/>
              <a:defRPr sz="2000" kern="1200">
                <a:solidFill>
                  <a:schemeClr val="tx1"/>
                </a:solidFill>
                <a:latin typeface="+mn-lt"/>
                <a:ea typeface="+mn-ea"/>
                <a:cs typeface="+mn-cs"/>
              </a:defRPr>
            </a:lvl6pPr>
            <a:lvl7pPr marL="2971453" indent="-228573" algn="l" defTabSz="457146" rtl="0" eaLnBrk="1" latinLnBrk="0" hangingPunct="1">
              <a:spcBef>
                <a:spcPct val="20000"/>
              </a:spcBef>
              <a:buFont typeface="Arial"/>
              <a:buChar char="•"/>
              <a:defRPr sz="2000" kern="1200">
                <a:solidFill>
                  <a:schemeClr val="tx1"/>
                </a:solidFill>
                <a:latin typeface="+mn-lt"/>
                <a:ea typeface="+mn-ea"/>
                <a:cs typeface="+mn-cs"/>
              </a:defRPr>
            </a:lvl7pPr>
            <a:lvl8pPr marL="3428599" indent="-228573" algn="l" defTabSz="457146" rtl="0" eaLnBrk="1" latinLnBrk="0" hangingPunct="1">
              <a:spcBef>
                <a:spcPct val="20000"/>
              </a:spcBef>
              <a:buFont typeface="Arial"/>
              <a:buChar char="•"/>
              <a:defRPr sz="2000" kern="1200">
                <a:solidFill>
                  <a:schemeClr val="tx1"/>
                </a:solidFill>
                <a:latin typeface="+mn-lt"/>
                <a:ea typeface="+mn-ea"/>
                <a:cs typeface="+mn-cs"/>
              </a:defRPr>
            </a:lvl8pPr>
            <a:lvl9pPr marL="3885746" indent="-228573" algn="l" defTabSz="457146"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algn="just">
              <a:lnSpc>
                <a:spcPct val="200000"/>
              </a:lnSpc>
              <a:spcBef>
                <a:spcPts val="0"/>
              </a:spcBef>
              <a:spcAft>
                <a:spcPts val="0"/>
              </a:spcAft>
              <a:buNone/>
            </a:pPr>
            <a:r>
              <a:rPr lang="en-US" sz="2000" i="1" dirty="0">
                <a:ea typeface="Trebuchet MS"/>
                <a:cs typeface="Trebuchet MS"/>
                <a:sym typeface="Trebuchet MS"/>
              </a:rPr>
              <a:t>Every relational database has its own </a:t>
            </a:r>
            <a:r>
              <a:rPr lang="en-US" sz="2000" b="1" i="1" dirty="0">
                <a:ea typeface="Trebuchet MS"/>
                <a:cs typeface="Trebuchet MS"/>
                <a:sym typeface="Trebuchet MS"/>
              </a:rPr>
              <a:t>maximum and minimum size limit</a:t>
            </a:r>
            <a:r>
              <a:rPr lang="en-US" sz="2000" i="1" dirty="0">
                <a:ea typeface="Trebuchet MS"/>
                <a:cs typeface="Trebuchet MS"/>
                <a:sym typeface="Trebuchet MS"/>
              </a:rPr>
              <a:t> for different data types, you don’t need to remember the limit. Idea is to have the knowledge of what data type to be used in a specific scenario</a:t>
            </a:r>
          </a:p>
        </p:txBody>
      </p:sp>
      <p:sp>
        <p:nvSpPr>
          <p:cNvPr id="12" name="Title 1">
            <a:extLst>
              <a:ext uri="{FF2B5EF4-FFF2-40B4-BE49-F238E27FC236}">
                <a16:creationId xmlns:a16="http://schemas.microsoft.com/office/drawing/2014/main" xmlns="" id="{A942D279-95AC-436F-8711-47DE3E78E961}"/>
              </a:ext>
            </a:extLst>
          </p:cNvPr>
          <p:cNvSpPr txBox="1">
            <a:spLocks/>
          </p:cNvSpPr>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endParaRPr lang="en-US" sz="2400" b="1" dirty="0">
              <a:latin typeface="Cambria" pitchFamily="18" charset="0"/>
            </a:endParaRPr>
          </a:p>
        </p:txBody>
      </p:sp>
      <p:pic>
        <p:nvPicPr>
          <p:cNvPr id="6" name="Picture 5">
            <a:extLst>
              <a:ext uri="{FF2B5EF4-FFF2-40B4-BE49-F238E27FC236}">
                <a16:creationId xmlns:a16="http://schemas.microsoft.com/office/drawing/2014/main" xmlns="" id="{731EF39E-7E84-4BD0-9BC5-92EDC4E8E8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99" y="154800"/>
            <a:ext cx="1841581" cy="1064400"/>
          </a:xfrm>
          <a:prstGeom prst="rect">
            <a:avLst/>
          </a:prstGeom>
        </p:spPr>
      </p:pic>
    </p:spTree>
    <p:extLst>
      <p:ext uri="{BB962C8B-B14F-4D97-AF65-F5344CB8AC3E}">
        <p14:creationId xmlns:p14="http://schemas.microsoft.com/office/powerpoint/2010/main" val="1857151027"/>
      </p:ext>
    </p:extLst>
  </p:cSld>
  <p:clrMapOvr>
    <a:masterClrMapping/>
  </p:clrMapOvr>
  <p:transition>
    <p:wipe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xmlns="" id="{CDD0992E-EAE2-40B1-84C8-6549F7FB9F1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Date and Time Data Types</a:t>
            </a:r>
          </a:p>
        </p:txBody>
      </p:sp>
      <p:sp>
        <p:nvSpPr>
          <p:cNvPr id="6" name="Rectangle 5">
            <a:extLst>
              <a:ext uri="{FF2B5EF4-FFF2-40B4-BE49-F238E27FC236}">
                <a16:creationId xmlns:a16="http://schemas.microsoft.com/office/drawing/2014/main" xmlns="" id="{0AC03304-F4ED-40F4-89CE-6EE3355BC795}"/>
              </a:ext>
            </a:extLst>
          </p:cNvPr>
          <p:cNvSpPr/>
          <p:nvPr/>
        </p:nvSpPr>
        <p:spPr>
          <a:xfrm>
            <a:off x="2260920" y="1893089"/>
            <a:ext cx="6479250" cy="636905"/>
          </a:xfrm>
          <a:prstGeom prst="rect">
            <a:avLst/>
          </a:prstGeom>
          <a:solidFill>
            <a:schemeClr val="accent6">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lIns="0" tIns="0" rIns="0" bIns="0" anchor="ctr"/>
          <a:lstStyle/>
          <a:p>
            <a:pPr lvl="1">
              <a:spcAft>
                <a:spcPts val="600"/>
              </a:spcAft>
            </a:pPr>
            <a:r>
              <a:rPr lang="en-US" dirty="0">
                <a:latin typeface="Cambria" panose="02040503050406030204" pitchFamily="18" charset="0"/>
                <a:ea typeface="Cambria" panose="02040503050406030204" pitchFamily="18" charset="0"/>
                <a:cs typeface="Avenir Light"/>
              </a:rPr>
              <a:t>Stores date in the format YYYY-MM-DD</a:t>
            </a:r>
          </a:p>
        </p:txBody>
      </p:sp>
      <p:sp>
        <p:nvSpPr>
          <p:cNvPr id="7" name="Rectangle 6">
            <a:extLst>
              <a:ext uri="{FF2B5EF4-FFF2-40B4-BE49-F238E27FC236}">
                <a16:creationId xmlns:a16="http://schemas.microsoft.com/office/drawing/2014/main" xmlns="" id="{89032C1C-16F6-4681-A341-CD83CDB0E336}"/>
              </a:ext>
            </a:extLst>
          </p:cNvPr>
          <p:cNvSpPr/>
          <p:nvPr/>
        </p:nvSpPr>
        <p:spPr>
          <a:xfrm>
            <a:off x="2260920" y="2564602"/>
            <a:ext cx="6479250" cy="651192"/>
          </a:xfrm>
          <a:prstGeom prst="rect">
            <a:avLst/>
          </a:prstGeom>
          <a:solidFill>
            <a:schemeClr val="accent3">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lIns="0" tIns="0" rIns="0" bIns="0" anchor="ctr"/>
          <a:lstStyle/>
          <a:p>
            <a:pPr lvl="1">
              <a:spcAft>
                <a:spcPts val="600"/>
              </a:spcAft>
            </a:pPr>
            <a:r>
              <a:rPr lang="en-US" dirty="0">
                <a:latin typeface="Cambria" panose="02040503050406030204" pitchFamily="18" charset="0"/>
                <a:ea typeface="Cambria" panose="02040503050406030204" pitchFamily="18" charset="0"/>
                <a:cs typeface="Avenir Light"/>
              </a:rPr>
              <a:t>Stores time in the format HH:MI:SS</a:t>
            </a:r>
          </a:p>
        </p:txBody>
      </p:sp>
      <p:sp>
        <p:nvSpPr>
          <p:cNvPr id="8" name="Rectangle 7">
            <a:extLst>
              <a:ext uri="{FF2B5EF4-FFF2-40B4-BE49-F238E27FC236}">
                <a16:creationId xmlns:a16="http://schemas.microsoft.com/office/drawing/2014/main" xmlns="" id="{0311303E-D629-4A4E-9B02-3AC898DEBDFB}"/>
              </a:ext>
            </a:extLst>
          </p:cNvPr>
          <p:cNvSpPr/>
          <p:nvPr/>
        </p:nvSpPr>
        <p:spPr>
          <a:xfrm>
            <a:off x="2263170" y="3291994"/>
            <a:ext cx="6486525" cy="697230"/>
          </a:xfrm>
          <a:prstGeom prst="rect">
            <a:avLst/>
          </a:prstGeom>
          <a:solidFill>
            <a:schemeClr val="accent6">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lIns="0" tIns="0" rIns="0" bIns="0" anchor="ctr"/>
          <a:lstStyle/>
          <a:p>
            <a:pPr lvl="1">
              <a:spcAft>
                <a:spcPts val="600"/>
              </a:spcAft>
            </a:pPr>
            <a:r>
              <a:rPr lang="en-US" sz="1750" dirty="0">
                <a:latin typeface="Cambria" panose="02040503050406030204" pitchFamily="18" charset="0"/>
                <a:ea typeface="Cambria" panose="02040503050406030204" pitchFamily="18" charset="0"/>
                <a:cs typeface="Avenir Light"/>
              </a:rPr>
              <a:t>Stores date and time information in the format YYYY-MM-DD HH:MI:SS</a:t>
            </a:r>
          </a:p>
        </p:txBody>
      </p:sp>
      <p:sp>
        <p:nvSpPr>
          <p:cNvPr id="9" name="Rectangle 8">
            <a:extLst>
              <a:ext uri="{FF2B5EF4-FFF2-40B4-BE49-F238E27FC236}">
                <a16:creationId xmlns:a16="http://schemas.microsoft.com/office/drawing/2014/main" xmlns="" id="{A71719D8-501E-4FA7-9D93-F4B7CF029BE7}"/>
              </a:ext>
            </a:extLst>
          </p:cNvPr>
          <p:cNvSpPr/>
          <p:nvPr/>
        </p:nvSpPr>
        <p:spPr>
          <a:xfrm>
            <a:off x="2263169" y="4053994"/>
            <a:ext cx="6486525" cy="697230"/>
          </a:xfrm>
          <a:prstGeom prst="rect">
            <a:avLst/>
          </a:prstGeom>
          <a:solidFill>
            <a:schemeClr val="accent3">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lIns="0" tIns="0" rIns="0" bIns="0" anchor="ctr"/>
          <a:lstStyle/>
          <a:p>
            <a:pPr lvl="1">
              <a:spcAft>
                <a:spcPts val="600"/>
              </a:spcAft>
            </a:pPr>
            <a:r>
              <a:rPr lang="en-US" dirty="0">
                <a:latin typeface="Cambria" panose="02040503050406030204" pitchFamily="18" charset="0"/>
                <a:ea typeface="Cambria" panose="02040503050406030204" pitchFamily="18" charset="0"/>
                <a:cs typeface="Avenir Light"/>
              </a:rPr>
              <a:t>Stores number of seconds passed since the Unix epoch (‘1970-01-01 00:00:00’ UTC)</a:t>
            </a:r>
          </a:p>
        </p:txBody>
      </p:sp>
      <p:sp>
        <p:nvSpPr>
          <p:cNvPr id="11" name="Rectangle 10">
            <a:extLst>
              <a:ext uri="{FF2B5EF4-FFF2-40B4-BE49-F238E27FC236}">
                <a16:creationId xmlns:a16="http://schemas.microsoft.com/office/drawing/2014/main" xmlns="" id="{A70EC356-662E-493B-B1C7-B1F2AC59AC86}"/>
              </a:ext>
            </a:extLst>
          </p:cNvPr>
          <p:cNvSpPr/>
          <p:nvPr/>
        </p:nvSpPr>
        <p:spPr>
          <a:xfrm>
            <a:off x="2260920" y="4815994"/>
            <a:ext cx="6479250" cy="636905"/>
          </a:xfrm>
          <a:prstGeom prst="rect">
            <a:avLst/>
          </a:prstGeom>
          <a:solidFill>
            <a:schemeClr val="accent6">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lIns="0" tIns="0" rIns="0" bIns="0" anchor="ctr"/>
          <a:lstStyle/>
          <a:p>
            <a:pPr lvl="1">
              <a:spcAft>
                <a:spcPts val="600"/>
              </a:spcAft>
            </a:pPr>
            <a:r>
              <a:rPr lang="en-US" dirty="0">
                <a:latin typeface="Cambria" panose="02040503050406030204" pitchFamily="18" charset="0"/>
                <a:ea typeface="Cambria" panose="02040503050406030204" pitchFamily="18" charset="0"/>
                <a:cs typeface="Avenir Light"/>
              </a:rPr>
              <a:t>Stores year in 2 digit or 4 digit format. Range 1901 to 2155 in 4-digit format. Range 70 to 69, representing 1970 to 2069</a:t>
            </a:r>
          </a:p>
        </p:txBody>
      </p:sp>
      <p:sp>
        <p:nvSpPr>
          <p:cNvPr id="14" name="Rectangle 13">
            <a:extLst>
              <a:ext uri="{FF2B5EF4-FFF2-40B4-BE49-F238E27FC236}">
                <a16:creationId xmlns:a16="http://schemas.microsoft.com/office/drawing/2014/main" xmlns="" id="{3A13C549-BDAD-421D-888F-5935BB87F831}"/>
              </a:ext>
            </a:extLst>
          </p:cNvPr>
          <p:cNvSpPr/>
          <p:nvPr/>
        </p:nvSpPr>
        <p:spPr>
          <a:xfrm>
            <a:off x="394306" y="1876239"/>
            <a:ext cx="1790414" cy="636905"/>
          </a:xfrm>
          <a:prstGeom prst="rect">
            <a:avLst/>
          </a:prstGeom>
          <a:solidFill>
            <a:schemeClr val="accent6">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lIns="0" tIns="0" rIns="0" bIns="0" anchor="ctr"/>
          <a:lstStyle/>
          <a:p>
            <a:pPr lvl="1">
              <a:spcAft>
                <a:spcPts val="600"/>
              </a:spcAft>
            </a:pPr>
            <a:r>
              <a:rPr lang="en-GB" dirty="0">
                <a:latin typeface="Avenir"/>
                <a:ea typeface="Avenir"/>
                <a:cs typeface="Avenir"/>
                <a:sym typeface="Avenir"/>
              </a:rPr>
              <a:t>DATE</a:t>
            </a:r>
            <a:endParaRPr lang="en-US" dirty="0">
              <a:latin typeface="Cambria" panose="02040503050406030204" pitchFamily="18" charset="0"/>
              <a:ea typeface="Cambria" panose="02040503050406030204" pitchFamily="18" charset="0"/>
              <a:cs typeface="Avenir Light"/>
            </a:endParaRPr>
          </a:p>
        </p:txBody>
      </p:sp>
      <p:sp>
        <p:nvSpPr>
          <p:cNvPr id="17" name="Rectangle 16">
            <a:extLst>
              <a:ext uri="{FF2B5EF4-FFF2-40B4-BE49-F238E27FC236}">
                <a16:creationId xmlns:a16="http://schemas.microsoft.com/office/drawing/2014/main" xmlns="" id="{1682B9E0-D187-4D10-9DDD-62F1A0DC3F3F}"/>
              </a:ext>
            </a:extLst>
          </p:cNvPr>
          <p:cNvSpPr/>
          <p:nvPr/>
        </p:nvSpPr>
        <p:spPr>
          <a:xfrm>
            <a:off x="394306" y="2564602"/>
            <a:ext cx="1790414" cy="651192"/>
          </a:xfrm>
          <a:prstGeom prst="rect">
            <a:avLst/>
          </a:prstGeom>
          <a:solidFill>
            <a:schemeClr val="accent3">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lIns="0" tIns="0" rIns="0" bIns="0" anchor="ctr"/>
          <a:lstStyle/>
          <a:p>
            <a:pPr lvl="1">
              <a:spcAft>
                <a:spcPts val="600"/>
              </a:spcAft>
            </a:pPr>
            <a:r>
              <a:rPr lang="en-GB" dirty="0">
                <a:latin typeface="Avenir"/>
                <a:ea typeface="Avenir"/>
                <a:cs typeface="Avenir"/>
                <a:sym typeface="Avenir"/>
              </a:rPr>
              <a:t>TIME</a:t>
            </a:r>
            <a:endParaRPr lang="en-US" dirty="0">
              <a:latin typeface="Cambria" panose="02040503050406030204" pitchFamily="18" charset="0"/>
              <a:ea typeface="Cambria" panose="02040503050406030204" pitchFamily="18" charset="0"/>
              <a:cs typeface="Avenir Light"/>
            </a:endParaRPr>
          </a:p>
        </p:txBody>
      </p:sp>
      <p:sp>
        <p:nvSpPr>
          <p:cNvPr id="18" name="Rectangle 17">
            <a:extLst>
              <a:ext uri="{FF2B5EF4-FFF2-40B4-BE49-F238E27FC236}">
                <a16:creationId xmlns:a16="http://schemas.microsoft.com/office/drawing/2014/main" xmlns="" id="{9FBE5F20-D4BA-4B0C-9DD7-7A8E7436B0C9}"/>
              </a:ext>
            </a:extLst>
          </p:cNvPr>
          <p:cNvSpPr/>
          <p:nvPr/>
        </p:nvSpPr>
        <p:spPr>
          <a:xfrm>
            <a:off x="396557" y="3291994"/>
            <a:ext cx="1792424" cy="697230"/>
          </a:xfrm>
          <a:prstGeom prst="rect">
            <a:avLst/>
          </a:prstGeom>
          <a:solidFill>
            <a:schemeClr val="accent6">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lIns="0" tIns="0" rIns="0" bIns="0" anchor="ctr"/>
          <a:lstStyle/>
          <a:p>
            <a:pPr lvl="1">
              <a:spcAft>
                <a:spcPts val="600"/>
              </a:spcAft>
            </a:pPr>
            <a:r>
              <a:rPr lang="en-GB" dirty="0">
                <a:latin typeface="Avenir"/>
                <a:ea typeface="Avenir"/>
                <a:cs typeface="Avenir"/>
                <a:sym typeface="Avenir"/>
              </a:rPr>
              <a:t>DATETIME</a:t>
            </a:r>
            <a:endParaRPr lang="en-US" sz="1750" dirty="0">
              <a:latin typeface="Cambria" panose="02040503050406030204" pitchFamily="18" charset="0"/>
              <a:ea typeface="Cambria" panose="02040503050406030204" pitchFamily="18" charset="0"/>
              <a:cs typeface="Avenir Light"/>
            </a:endParaRPr>
          </a:p>
        </p:txBody>
      </p:sp>
      <p:sp>
        <p:nvSpPr>
          <p:cNvPr id="19" name="Rectangle 18">
            <a:extLst>
              <a:ext uri="{FF2B5EF4-FFF2-40B4-BE49-F238E27FC236}">
                <a16:creationId xmlns:a16="http://schemas.microsoft.com/office/drawing/2014/main" xmlns="" id="{A442824A-E83F-4834-BDFC-38A3F40E959F}"/>
              </a:ext>
            </a:extLst>
          </p:cNvPr>
          <p:cNvSpPr/>
          <p:nvPr/>
        </p:nvSpPr>
        <p:spPr>
          <a:xfrm>
            <a:off x="396556" y="4053994"/>
            <a:ext cx="1792424" cy="697230"/>
          </a:xfrm>
          <a:prstGeom prst="rect">
            <a:avLst/>
          </a:prstGeom>
          <a:solidFill>
            <a:schemeClr val="accent3">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lIns="0" tIns="0" rIns="0" bIns="0" anchor="ctr"/>
          <a:lstStyle/>
          <a:p>
            <a:pPr lvl="1">
              <a:spcAft>
                <a:spcPts val="600"/>
              </a:spcAft>
            </a:pPr>
            <a:r>
              <a:rPr lang="en-GB" dirty="0">
                <a:latin typeface="Avenir"/>
                <a:ea typeface="Avenir"/>
                <a:cs typeface="Avenir"/>
                <a:sym typeface="Avenir"/>
              </a:rPr>
              <a:t>TIMESTAMP</a:t>
            </a:r>
            <a:endParaRPr lang="en-US" dirty="0">
              <a:latin typeface="Cambria" panose="02040503050406030204" pitchFamily="18" charset="0"/>
              <a:ea typeface="Cambria" panose="02040503050406030204" pitchFamily="18" charset="0"/>
              <a:cs typeface="Avenir Light"/>
            </a:endParaRPr>
          </a:p>
        </p:txBody>
      </p:sp>
      <p:sp>
        <p:nvSpPr>
          <p:cNvPr id="21" name="Rectangle 20">
            <a:extLst>
              <a:ext uri="{FF2B5EF4-FFF2-40B4-BE49-F238E27FC236}">
                <a16:creationId xmlns:a16="http://schemas.microsoft.com/office/drawing/2014/main" xmlns="" id="{DBA5DB4F-A83A-427F-8A30-BEE6419712E9}"/>
              </a:ext>
            </a:extLst>
          </p:cNvPr>
          <p:cNvSpPr/>
          <p:nvPr/>
        </p:nvSpPr>
        <p:spPr>
          <a:xfrm>
            <a:off x="394306" y="4815994"/>
            <a:ext cx="1790414" cy="636905"/>
          </a:xfrm>
          <a:prstGeom prst="rect">
            <a:avLst/>
          </a:prstGeom>
          <a:solidFill>
            <a:schemeClr val="accent6">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lIns="0" tIns="0" rIns="0" bIns="0" anchor="ctr"/>
          <a:lstStyle/>
          <a:p>
            <a:pPr lvl="1">
              <a:spcAft>
                <a:spcPts val="600"/>
              </a:spcAft>
            </a:pPr>
            <a:r>
              <a:rPr lang="en-GB" dirty="0">
                <a:latin typeface="Avenir"/>
                <a:ea typeface="Avenir"/>
                <a:cs typeface="Avenir"/>
                <a:sym typeface="Avenir"/>
              </a:rPr>
              <a:t>YEAR</a:t>
            </a:r>
            <a:endParaRPr lang="en-US" dirty="0">
              <a:latin typeface="Cambria" panose="02040503050406030204" pitchFamily="18" charset="0"/>
              <a:ea typeface="Cambria" panose="02040503050406030204" pitchFamily="18" charset="0"/>
              <a:cs typeface="Avenir Light"/>
            </a:endParaRPr>
          </a:p>
        </p:txBody>
      </p:sp>
      <p:sp>
        <p:nvSpPr>
          <p:cNvPr id="25" name="Rectangle 24">
            <a:extLst>
              <a:ext uri="{FF2B5EF4-FFF2-40B4-BE49-F238E27FC236}">
                <a16:creationId xmlns:a16="http://schemas.microsoft.com/office/drawing/2014/main" xmlns="" id="{BA33B7D5-F6E9-4B86-92E1-6D6109F032F0}"/>
              </a:ext>
            </a:extLst>
          </p:cNvPr>
          <p:cNvSpPr/>
          <p:nvPr/>
        </p:nvSpPr>
        <p:spPr>
          <a:xfrm>
            <a:off x="394306" y="1405102"/>
            <a:ext cx="1796553" cy="413834"/>
          </a:xfrm>
          <a:prstGeom prst="rect">
            <a:avLst/>
          </a:prstGeom>
          <a:solidFill>
            <a:srgbClr val="19715C"/>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08409" tIns="70309" rIns="108409" bIns="70309" numCol="1" spcCol="1270" anchor="ctr" anchorCtr="0">
            <a:noAutofit/>
          </a:bodyPr>
          <a:lstStyle/>
          <a:p>
            <a:pPr algn="ctr" defTabSz="889000">
              <a:lnSpc>
                <a:spcPct val="90000"/>
              </a:lnSpc>
              <a:spcBef>
                <a:spcPct val="0"/>
              </a:spcBef>
              <a:spcAft>
                <a:spcPct val="35000"/>
              </a:spcAft>
            </a:pPr>
            <a:r>
              <a:rPr lang="en-US" sz="2000" dirty="0">
                <a:solidFill>
                  <a:prstClr val="white"/>
                </a:solidFill>
                <a:latin typeface="Cambria" panose="02040503050406030204" pitchFamily="18" charset="0"/>
                <a:ea typeface="Cambria" panose="02040503050406030204" pitchFamily="18" charset="0"/>
              </a:rPr>
              <a:t>Data Type</a:t>
            </a:r>
            <a:endParaRPr lang="en-US" sz="2000" dirty="0">
              <a:solidFill>
                <a:prstClr val="white"/>
              </a:solidFill>
              <a:latin typeface="Cambria" pitchFamily="18" charset="0"/>
            </a:endParaRPr>
          </a:p>
        </p:txBody>
      </p:sp>
      <p:sp>
        <p:nvSpPr>
          <p:cNvPr id="26" name="Rectangle 25">
            <a:extLst>
              <a:ext uri="{FF2B5EF4-FFF2-40B4-BE49-F238E27FC236}">
                <a16:creationId xmlns:a16="http://schemas.microsoft.com/office/drawing/2014/main" xmlns="" id="{0FDCDB63-BCB5-4FC9-AF65-EE49BE386C4C}"/>
              </a:ext>
            </a:extLst>
          </p:cNvPr>
          <p:cNvSpPr/>
          <p:nvPr/>
        </p:nvSpPr>
        <p:spPr>
          <a:xfrm>
            <a:off x="2287106" y="1405102"/>
            <a:ext cx="6453063" cy="413834"/>
          </a:xfrm>
          <a:prstGeom prst="rect">
            <a:avLst/>
          </a:prstGeom>
          <a:solidFill>
            <a:srgbClr val="19715C"/>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08409" tIns="70309" rIns="108409" bIns="70309" numCol="1" spcCol="1270" anchor="ctr" anchorCtr="0">
            <a:noAutofit/>
          </a:bodyPr>
          <a:lstStyle/>
          <a:p>
            <a:pPr algn="ctr" defTabSz="889000">
              <a:lnSpc>
                <a:spcPct val="90000"/>
              </a:lnSpc>
              <a:spcBef>
                <a:spcPct val="0"/>
              </a:spcBef>
              <a:spcAft>
                <a:spcPct val="35000"/>
              </a:spcAft>
            </a:pPr>
            <a:r>
              <a:rPr lang="en-US" sz="2000" dirty="0">
                <a:solidFill>
                  <a:prstClr val="white"/>
                </a:solidFill>
                <a:latin typeface="Cambria" panose="02040503050406030204" pitchFamily="18" charset="0"/>
                <a:ea typeface="Cambria" panose="02040503050406030204" pitchFamily="18" charset="0"/>
              </a:rPr>
              <a:t>Description</a:t>
            </a:r>
            <a:endParaRPr lang="en-US" sz="2000" dirty="0">
              <a:solidFill>
                <a:prstClr val="white"/>
              </a:solidFill>
              <a:latin typeface="Cambria" pitchFamily="18" charset="0"/>
            </a:endParaRPr>
          </a:p>
        </p:txBody>
      </p:sp>
    </p:spTree>
    <p:extLst>
      <p:ext uri="{BB962C8B-B14F-4D97-AF65-F5344CB8AC3E}">
        <p14:creationId xmlns:p14="http://schemas.microsoft.com/office/powerpoint/2010/main" val="2678874525"/>
      </p:ext>
    </p:extLst>
  </p:cSld>
  <p:clrMapOvr>
    <a:masterClrMapping/>
  </p:clrMapOvr>
  <p:transition>
    <p:wipe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1">
            <a:extLst>
              <a:ext uri="{FF2B5EF4-FFF2-40B4-BE49-F238E27FC236}">
                <a16:creationId xmlns:a16="http://schemas.microsoft.com/office/drawing/2014/main" xmlns="" id="{D1338459-1470-4263-A24E-E86313F016A5}"/>
              </a:ext>
            </a:extLst>
          </p:cNvPr>
          <p:cNvSpPr txBox="1">
            <a:spLocks/>
          </p:cNvSpPr>
          <p:nvPr/>
        </p:nvSpPr>
        <p:spPr>
          <a:xfrm>
            <a:off x="0" y="2567550"/>
            <a:ext cx="9144000" cy="1394850"/>
          </a:xfrm>
          <a:prstGeom prst="rect">
            <a:avLst/>
          </a:prstGeom>
          <a:solidFill>
            <a:schemeClr val="accent6">
              <a:lumMod val="20000"/>
              <a:lumOff val="80000"/>
            </a:schemeClr>
          </a:solidFill>
        </p:spPr>
        <p:txBody>
          <a:bodyPr/>
          <a:lstStyle>
            <a:lvl1pPr marL="341313" indent="-341313" algn="l" defTabSz="455613" rtl="0" eaLnBrk="0" fontAlgn="base" hangingPunct="0">
              <a:spcBef>
                <a:spcPct val="20000"/>
              </a:spcBef>
              <a:spcAft>
                <a:spcPct val="0"/>
              </a:spcAft>
              <a:buFont typeface="Arial" charset="0"/>
              <a:buChar char="•"/>
              <a:defRPr sz="3200" kern="1200">
                <a:solidFill>
                  <a:schemeClr val="tx1"/>
                </a:solidFill>
                <a:latin typeface="Cambria" pitchFamily="18" charset="0"/>
                <a:ea typeface="MS PGothic" pitchFamily="34" charset="-128"/>
                <a:cs typeface="MS PGothic"/>
              </a:defRPr>
            </a:lvl1pPr>
            <a:lvl2pPr marL="741363" indent="-284163" algn="l" defTabSz="455613" rtl="0" eaLnBrk="0" fontAlgn="base" hangingPunct="0">
              <a:spcBef>
                <a:spcPct val="20000"/>
              </a:spcBef>
              <a:spcAft>
                <a:spcPct val="0"/>
              </a:spcAft>
              <a:buFont typeface="Arial" charset="0"/>
              <a:buChar char="–"/>
              <a:defRPr sz="2800" kern="1200">
                <a:solidFill>
                  <a:schemeClr val="tx1"/>
                </a:solidFill>
                <a:latin typeface="Cambria" pitchFamily="18" charset="0"/>
                <a:ea typeface="MS PGothic" pitchFamily="34" charset="-128"/>
                <a:cs typeface="MS PGothic"/>
              </a:defRPr>
            </a:lvl2pPr>
            <a:lvl3pPr marL="1141413" indent="-227013" algn="l" defTabSz="455613" rtl="0" eaLnBrk="0" fontAlgn="base" hangingPunct="0">
              <a:spcBef>
                <a:spcPct val="20000"/>
              </a:spcBef>
              <a:spcAft>
                <a:spcPct val="0"/>
              </a:spcAft>
              <a:buFont typeface="Arial" charset="0"/>
              <a:buChar char="•"/>
              <a:defRPr sz="2400" kern="1200">
                <a:solidFill>
                  <a:schemeClr val="tx1"/>
                </a:solidFill>
                <a:latin typeface="Cambria" pitchFamily="18" charset="0"/>
                <a:ea typeface="MS PGothic" pitchFamily="34" charset="-128"/>
                <a:cs typeface="MS PGothic"/>
              </a:defRPr>
            </a:lvl3pPr>
            <a:lvl4pPr marL="1598613" indent="-227013" algn="l" defTabSz="455613" rtl="0" eaLnBrk="0" fontAlgn="base" hangingPunct="0">
              <a:spcBef>
                <a:spcPct val="20000"/>
              </a:spcBef>
              <a:spcAft>
                <a:spcPct val="0"/>
              </a:spcAft>
              <a:buFont typeface="Arial" charset="0"/>
              <a:buChar char="–"/>
              <a:defRPr sz="2000" kern="1200">
                <a:solidFill>
                  <a:schemeClr val="tx1"/>
                </a:solidFill>
                <a:latin typeface="Cambria" pitchFamily="18" charset="0"/>
                <a:ea typeface="MS PGothic" pitchFamily="34" charset="-128"/>
                <a:cs typeface="MS PGothic"/>
              </a:defRPr>
            </a:lvl4pPr>
            <a:lvl5pPr marL="2055813" indent="-227013" algn="l" defTabSz="455613" rtl="0" eaLnBrk="0" fontAlgn="base" hangingPunct="0">
              <a:spcBef>
                <a:spcPct val="20000"/>
              </a:spcBef>
              <a:spcAft>
                <a:spcPct val="0"/>
              </a:spcAft>
              <a:buFont typeface="Arial" charset="0"/>
              <a:buChar char="»"/>
              <a:defRPr sz="2000" kern="1200">
                <a:solidFill>
                  <a:schemeClr val="tx1"/>
                </a:solidFill>
                <a:latin typeface="Cambria" pitchFamily="18" charset="0"/>
                <a:ea typeface="MS PGothic" pitchFamily="34" charset="-128"/>
                <a:cs typeface="MS PGothic"/>
              </a:defRPr>
            </a:lvl5pPr>
            <a:lvl6pPr marL="2514306" indent="-228573" algn="l" defTabSz="457146" rtl="0" eaLnBrk="1" latinLnBrk="0" hangingPunct="1">
              <a:spcBef>
                <a:spcPct val="20000"/>
              </a:spcBef>
              <a:buFont typeface="Arial"/>
              <a:buChar char="•"/>
              <a:defRPr sz="2000" kern="1200">
                <a:solidFill>
                  <a:schemeClr val="tx1"/>
                </a:solidFill>
                <a:latin typeface="+mn-lt"/>
                <a:ea typeface="+mn-ea"/>
                <a:cs typeface="+mn-cs"/>
              </a:defRPr>
            </a:lvl6pPr>
            <a:lvl7pPr marL="2971453" indent="-228573" algn="l" defTabSz="457146" rtl="0" eaLnBrk="1" latinLnBrk="0" hangingPunct="1">
              <a:spcBef>
                <a:spcPct val="20000"/>
              </a:spcBef>
              <a:buFont typeface="Arial"/>
              <a:buChar char="•"/>
              <a:defRPr sz="2000" kern="1200">
                <a:solidFill>
                  <a:schemeClr val="tx1"/>
                </a:solidFill>
                <a:latin typeface="+mn-lt"/>
                <a:ea typeface="+mn-ea"/>
                <a:cs typeface="+mn-cs"/>
              </a:defRPr>
            </a:lvl7pPr>
            <a:lvl8pPr marL="3428599" indent="-228573" algn="l" defTabSz="457146" rtl="0" eaLnBrk="1" latinLnBrk="0" hangingPunct="1">
              <a:spcBef>
                <a:spcPct val="20000"/>
              </a:spcBef>
              <a:buFont typeface="Arial"/>
              <a:buChar char="•"/>
              <a:defRPr sz="2000" kern="1200">
                <a:solidFill>
                  <a:schemeClr val="tx1"/>
                </a:solidFill>
                <a:latin typeface="+mn-lt"/>
                <a:ea typeface="+mn-ea"/>
                <a:cs typeface="+mn-cs"/>
              </a:defRPr>
            </a:lvl8pPr>
            <a:lvl9pPr marL="3885746" indent="-228573" algn="l" defTabSz="457146"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a:lnSpc>
                <a:spcPct val="150000"/>
              </a:lnSpc>
              <a:spcBef>
                <a:spcPts val="0"/>
              </a:spcBef>
              <a:spcAft>
                <a:spcPts val="1000"/>
              </a:spcAft>
              <a:buNone/>
            </a:pPr>
            <a:r>
              <a:rPr lang="en-US" sz="2000" i="1" dirty="0">
                <a:ea typeface="Trebuchet MS"/>
                <a:cs typeface="Trebuchet MS"/>
                <a:sym typeface="Trebuchet MS"/>
              </a:rPr>
              <a:t>MySQL supports various data types. Refer to the MySQL documentation for more details</a:t>
            </a:r>
            <a:r>
              <a:rPr lang="en-US" sz="2000" dirty="0">
                <a:ea typeface="Avenir"/>
                <a:cs typeface="Avenir"/>
                <a:sym typeface="Avenir"/>
              </a:rPr>
              <a:t> (</a:t>
            </a:r>
            <a:r>
              <a:rPr lang="en-US" sz="2000" u="sng" dirty="0">
                <a:ea typeface="Avenir"/>
                <a:cs typeface="Avenir"/>
                <a:sym typeface="Avenir"/>
                <a:hlinkClick r:id="rId2"/>
              </a:rPr>
              <a:t>https://dev.mysql.com/doc/refman/8.0/en/data-types.html</a:t>
            </a:r>
            <a:r>
              <a:rPr lang="en-US" sz="2000" dirty="0">
                <a:ea typeface="Avenir"/>
                <a:cs typeface="Avenir"/>
                <a:sym typeface="Avenir"/>
              </a:rPr>
              <a:t>)</a:t>
            </a:r>
            <a:endParaRPr lang="en-US" sz="2000" dirty="0"/>
          </a:p>
        </p:txBody>
      </p:sp>
      <p:pic>
        <p:nvPicPr>
          <p:cNvPr id="5" name="Picture 4">
            <a:extLst>
              <a:ext uri="{FF2B5EF4-FFF2-40B4-BE49-F238E27FC236}">
                <a16:creationId xmlns:a16="http://schemas.microsoft.com/office/drawing/2014/main" xmlns="" id="{731EF39E-7E84-4BD0-9BC5-92EDC4E8E8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99" y="154800"/>
            <a:ext cx="1841581" cy="1064400"/>
          </a:xfrm>
          <a:prstGeom prst="rect">
            <a:avLst/>
          </a:prstGeom>
        </p:spPr>
      </p:pic>
    </p:spTree>
    <p:extLst>
      <p:ext uri="{BB962C8B-B14F-4D97-AF65-F5344CB8AC3E}">
        <p14:creationId xmlns:p14="http://schemas.microsoft.com/office/powerpoint/2010/main" val="499499991"/>
      </p:ext>
    </p:extLst>
  </p:cSld>
  <p:clrMapOvr>
    <a:masterClrMapping/>
  </p:clrMapOvr>
  <p:transition>
    <p:wipe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5E48F6AD-1257-436E-A6B8-ED28B046DB1D}"/>
              </a:ext>
            </a:extLst>
          </p:cNvPr>
          <p:cNvSpPr/>
          <p:nvPr/>
        </p:nvSpPr>
        <p:spPr>
          <a:xfrm>
            <a:off x="457200" y="1752600"/>
            <a:ext cx="8229600" cy="1214049"/>
          </a:xfrm>
          <a:prstGeom prst="rect">
            <a:avLst/>
          </a:prstGeom>
          <a:solidFill>
            <a:schemeClr val="accent6">
              <a:lumMod val="20000"/>
              <a:lumOff val="80000"/>
            </a:schemeClr>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08409" tIns="70309" rIns="108409" bIns="70309" numCol="1" spcCol="1270" anchor="ctr" anchorCtr="0">
            <a:noAutofit/>
          </a:bodyPr>
          <a:lstStyle/>
          <a:p>
            <a:pPr algn="ctr">
              <a:spcAft>
                <a:spcPts val="600"/>
              </a:spcAft>
            </a:pPr>
            <a:r>
              <a:rPr lang="en-US" sz="2000" dirty="0">
                <a:solidFill>
                  <a:schemeClr val="tx1"/>
                </a:solidFill>
                <a:latin typeface="Cambria" panose="02040503050406030204" pitchFamily="18" charset="0"/>
                <a:ea typeface="Cambria" panose="02040503050406030204" pitchFamily="18" charset="0"/>
                <a:cs typeface="Avenir Book" charset="0"/>
              </a:rPr>
              <a:t>SQL constraint is a restriction placed on one or more columns of a table to limit the type of values that can be stored in that column.</a:t>
            </a:r>
          </a:p>
        </p:txBody>
      </p:sp>
      <p:sp>
        <p:nvSpPr>
          <p:cNvPr id="8" name="Rectangle 7">
            <a:extLst>
              <a:ext uri="{FF2B5EF4-FFF2-40B4-BE49-F238E27FC236}">
                <a16:creationId xmlns:a16="http://schemas.microsoft.com/office/drawing/2014/main" xmlns="" id="{FE7D2A80-1A88-4BE5-A1F5-49D4D454458E}"/>
              </a:ext>
            </a:extLst>
          </p:cNvPr>
          <p:cNvSpPr/>
          <p:nvPr/>
        </p:nvSpPr>
        <p:spPr>
          <a:xfrm>
            <a:off x="457200" y="3720382"/>
            <a:ext cx="8229600" cy="1385018"/>
          </a:xfrm>
          <a:prstGeom prst="rect">
            <a:avLst/>
          </a:prstGeom>
          <a:solidFill>
            <a:schemeClr val="accent6">
              <a:lumMod val="20000"/>
              <a:lumOff val="80000"/>
            </a:schemeClr>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08409" tIns="70309" rIns="108409" bIns="70309" numCol="1" spcCol="1270" anchor="ctr" anchorCtr="0">
            <a:noAutofit/>
          </a:bodyPr>
          <a:lstStyle/>
          <a:p>
            <a:pPr algn="ctr">
              <a:spcAft>
                <a:spcPts val="600"/>
              </a:spcAft>
            </a:pPr>
            <a:r>
              <a:rPr lang="en-US" sz="2000" dirty="0">
                <a:solidFill>
                  <a:schemeClr val="tx1"/>
                </a:solidFill>
                <a:latin typeface="Cambria" panose="02040503050406030204" pitchFamily="18" charset="0"/>
                <a:ea typeface="Cambria" panose="02040503050406030204" pitchFamily="18" charset="0"/>
                <a:cs typeface="Avenir Book" charset="0"/>
              </a:rPr>
              <a:t>Constraints are to be specified when the table is created with the CREATE TABLE statement or after the table is created with the ALTER TABLE statement.</a:t>
            </a:r>
          </a:p>
        </p:txBody>
      </p:sp>
      <p:sp>
        <p:nvSpPr>
          <p:cNvPr id="13" name="Title 1">
            <a:extLst>
              <a:ext uri="{FF2B5EF4-FFF2-40B4-BE49-F238E27FC236}">
                <a16:creationId xmlns:a16="http://schemas.microsoft.com/office/drawing/2014/main" xmlns="" id="{58C2EC73-7F30-471C-8B87-933BE7584A94}"/>
              </a:ext>
            </a:extLst>
          </p:cNvPr>
          <p:cNvSpPr txBox="1">
            <a:spLocks/>
          </p:cNvSpPr>
          <p:nvPr/>
        </p:nvSpPr>
        <p:spPr bwMode="auto">
          <a:xfrm>
            <a:off x="0" y="178016"/>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SQL Constraints</a:t>
            </a:r>
          </a:p>
        </p:txBody>
      </p:sp>
      <p:sp>
        <p:nvSpPr>
          <p:cNvPr id="5" name="Rectangle 4">
            <a:extLst>
              <a:ext uri="{FF2B5EF4-FFF2-40B4-BE49-F238E27FC236}">
                <a16:creationId xmlns:a16="http://schemas.microsoft.com/office/drawing/2014/main" xmlns="" id="{4DC9A787-2B9C-4C12-A989-B21A6926BF5A}"/>
              </a:ext>
            </a:extLst>
          </p:cNvPr>
          <p:cNvSpPr/>
          <p:nvPr/>
        </p:nvSpPr>
        <p:spPr>
          <a:xfrm rot="20810659">
            <a:off x="266694" y="1565741"/>
            <a:ext cx="586556" cy="402386"/>
          </a:xfrm>
          <a:prstGeom prst="rect">
            <a:avLst/>
          </a:prstGeom>
          <a:solidFill>
            <a:srgbClr val="19705D"/>
          </a:solidFill>
          <a:ln>
            <a:noFill/>
          </a:ln>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6" name="Rectangle 5">
            <a:extLst>
              <a:ext uri="{FF2B5EF4-FFF2-40B4-BE49-F238E27FC236}">
                <a16:creationId xmlns:a16="http://schemas.microsoft.com/office/drawing/2014/main" xmlns="" id="{45B8FDE8-5CF0-404B-BA56-0020D78698CC}"/>
              </a:ext>
            </a:extLst>
          </p:cNvPr>
          <p:cNvSpPr/>
          <p:nvPr/>
        </p:nvSpPr>
        <p:spPr>
          <a:xfrm rot="20810659">
            <a:off x="266693" y="3566670"/>
            <a:ext cx="586556" cy="402386"/>
          </a:xfrm>
          <a:prstGeom prst="rect">
            <a:avLst/>
          </a:prstGeom>
          <a:solidFill>
            <a:srgbClr val="19705D"/>
          </a:solidFill>
          <a:ln>
            <a:noFill/>
          </a:ln>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Tree>
    <p:extLst>
      <p:ext uri="{BB962C8B-B14F-4D97-AF65-F5344CB8AC3E}">
        <p14:creationId xmlns:p14="http://schemas.microsoft.com/office/powerpoint/2010/main" val="3924911864"/>
      </p:ext>
    </p:extLst>
  </p:cSld>
  <p:clrMapOvr>
    <a:masterClrMapping/>
  </p:clrMapOvr>
  <p:transition>
    <p:wipe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2FA467DF-F871-4CF3-B6E3-6539CBA08C54}"/>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endParaRPr lang="en-US" sz="2400" b="1" dirty="0">
              <a:latin typeface="Cambria" pitchFamily="18" charset="0"/>
            </a:endParaRPr>
          </a:p>
        </p:txBody>
      </p:sp>
      <p:sp>
        <p:nvSpPr>
          <p:cNvPr id="6" name="Rounded Rectangle 6">
            <a:extLst>
              <a:ext uri="{FF2B5EF4-FFF2-40B4-BE49-F238E27FC236}">
                <a16:creationId xmlns:a16="http://schemas.microsoft.com/office/drawing/2014/main" xmlns="" id="{6B71588E-BB64-4CFA-BA21-AAFF063DA401}"/>
              </a:ext>
            </a:extLst>
          </p:cNvPr>
          <p:cNvSpPr/>
          <p:nvPr/>
        </p:nvSpPr>
        <p:spPr>
          <a:xfrm>
            <a:off x="609600" y="914400"/>
            <a:ext cx="7924800" cy="52692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latin typeface="Cambria"/>
            </a:endParaRPr>
          </a:p>
        </p:txBody>
      </p:sp>
      <p:sp>
        <p:nvSpPr>
          <p:cNvPr id="7" name="Rectangle 6">
            <a:extLst>
              <a:ext uri="{FF2B5EF4-FFF2-40B4-BE49-F238E27FC236}">
                <a16:creationId xmlns:a16="http://schemas.microsoft.com/office/drawing/2014/main" xmlns="" id="{F807669A-EB7C-4F83-BFD4-C3D79EC4CEE6}"/>
              </a:ext>
            </a:extLst>
          </p:cNvPr>
          <p:cNvSpPr/>
          <p:nvPr/>
        </p:nvSpPr>
        <p:spPr>
          <a:xfrm>
            <a:off x="1219200" y="1166842"/>
            <a:ext cx="6400800" cy="5016758"/>
          </a:xfrm>
          <a:prstGeom prst="rect">
            <a:avLst/>
          </a:prstGeom>
        </p:spPr>
        <p:txBody>
          <a:bodyPr wrap="square">
            <a:spAutoFit/>
          </a:bodyPr>
          <a:lstStyle/>
          <a:p>
            <a:r>
              <a:rPr lang="en-US" sz="2000" dirty="0">
                <a:latin typeface="Cambria" panose="02040503050406030204" pitchFamily="18" charset="0"/>
              </a:rPr>
              <a:t>The following constraints are commonly used in SQL:</a:t>
            </a:r>
          </a:p>
          <a:p>
            <a:endParaRPr lang="en-US" sz="2000" dirty="0">
              <a:latin typeface="Cambria" panose="02040503050406030204" pitchFamily="18" charset="0"/>
            </a:endParaRPr>
          </a:p>
          <a:p>
            <a:pPr marL="285750" indent="-285750">
              <a:buFont typeface="Arial" panose="020B0604020202020204" pitchFamily="34" charset="0"/>
              <a:buChar char="•"/>
            </a:pPr>
            <a:r>
              <a:rPr lang="en-US" sz="2000" dirty="0">
                <a:latin typeface="Cambria" panose="02040503050406030204" pitchFamily="18" charset="0"/>
              </a:rPr>
              <a:t>NOT NULL</a:t>
            </a:r>
          </a:p>
          <a:p>
            <a:endParaRPr lang="en-US" sz="2000" dirty="0">
              <a:latin typeface="Cambria" panose="02040503050406030204" pitchFamily="18" charset="0"/>
            </a:endParaRPr>
          </a:p>
          <a:p>
            <a:pPr marL="285750" indent="-285750">
              <a:buFont typeface="Arial" panose="020B0604020202020204" pitchFamily="34" charset="0"/>
              <a:buChar char="•"/>
            </a:pPr>
            <a:r>
              <a:rPr lang="en-US" sz="2000" dirty="0">
                <a:latin typeface="Cambria" panose="02040503050406030204" pitchFamily="18" charset="0"/>
              </a:rPr>
              <a:t>UNIQUE </a:t>
            </a:r>
          </a:p>
          <a:p>
            <a:pPr marL="285750" indent="-285750">
              <a:buFont typeface="Arial" panose="020B0604020202020204" pitchFamily="34" charset="0"/>
              <a:buChar char="•"/>
            </a:pPr>
            <a:endParaRPr lang="en-US" sz="2000" dirty="0">
              <a:latin typeface="Cambria" panose="02040503050406030204" pitchFamily="18" charset="0"/>
            </a:endParaRPr>
          </a:p>
          <a:p>
            <a:pPr marL="285750" indent="-285750">
              <a:buFont typeface="Arial" panose="020B0604020202020204" pitchFamily="34" charset="0"/>
              <a:buChar char="•"/>
            </a:pPr>
            <a:r>
              <a:rPr lang="en-US" sz="2000" dirty="0">
                <a:latin typeface="Cambria" panose="02040503050406030204" pitchFamily="18" charset="0"/>
              </a:rPr>
              <a:t>PRIMARY KEY </a:t>
            </a:r>
          </a:p>
          <a:p>
            <a:pPr marL="285750" indent="-285750">
              <a:buFont typeface="Arial" panose="020B0604020202020204" pitchFamily="34" charset="0"/>
              <a:buChar char="•"/>
            </a:pPr>
            <a:endParaRPr lang="en-US" sz="2000" dirty="0">
              <a:latin typeface="Cambria" panose="02040503050406030204" pitchFamily="18" charset="0"/>
            </a:endParaRPr>
          </a:p>
          <a:p>
            <a:pPr marL="285750" indent="-285750">
              <a:buFont typeface="Arial" panose="020B0604020202020204" pitchFamily="34" charset="0"/>
              <a:buChar char="•"/>
            </a:pPr>
            <a:r>
              <a:rPr lang="en-US" sz="2000" dirty="0">
                <a:latin typeface="Cambria" panose="02040503050406030204" pitchFamily="18" charset="0"/>
              </a:rPr>
              <a:t>FOREIGN KEY </a:t>
            </a:r>
          </a:p>
          <a:p>
            <a:pPr marL="285750" indent="-285750">
              <a:buFont typeface="Arial" panose="020B0604020202020204" pitchFamily="34" charset="0"/>
              <a:buChar char="•"/>
            </a:pPr>
            <a:endParaRPr lang="en-US" sz="2000" dirty="0">
              <a:latin typeface="Cambria" panose="02040503050406030204" pitchFamily="18" charset="0"/>
            </a:endParaRPr>
          </a:p>
          <a:p>
            <a:pPr marL="285750" indent="-285750">
              <a:buFont typeface="Arial" panose="020B0604020202020204" pitchFamily="34" charset="0"/>
              <a:buChar char="•"/>
            </a:pPr>
            <a:r>
              <a:rPr lang="en-US" sz="2000" dirty="0">
                <a:latin typeface="Cambria" panose="02040503050406030204" pitchFamily="18" charset="0"/>
              </a:rPr>
              <a:t>CHECK </a:t>
            </a:r>
          </a:p>
          <a:p>
            <a:pPr marL="285750" indent="-285750">
              <a:buFont typeface="Arial" panose="020B0604020202020204" pitchFamily="34" charset="0"/>
              <a:buChar char="•"/>
            </a:pPr>
            <a:endParaRPr lang="en-US" sz="2000" dirty="0">
              <a:latin typeface="Cambria" panose="02040503050406030204" pitchFamily="18" charset="0"/>
            </a:endParaRPr>
          </a:p>
          <a:p>
            <a:pPr marL="285750" indent="-285750">
              <a:buFont typeface="Arial" panose="020B0604020202020204" pitchFamily="34" charset="0"/>
              <a:buChar char="•"/>
            </a:pPr>
            <a:r>
              <a:rPr lang="en-US" sz="2000" dirty="0">
                <a:latin typeface="Cambria" panose="02040503050406030204" pitchFamily="18" charset="0"/>
              </a:rPr>
              <a:t>DEFAULT</a:t>
            </a:r>
          </a:p>
          <a:p>
            <a:endParaRPr lang="en-US" sz="2000" dirty="0">
              <a:latin typeface="Cambria" panose="02040503050406030204" pitchFamily="18" charset="0"/>
            </a:endParaRPr>
          </a:p>
          <a:p>
            <a:pPr marL="285750" indent="-285750">
              <a:buFont typeface="Arial" panose="020B0604020202020204" pitchFamily="34" charset="0"/>
              <a:buChar char="•"/>
            </a:pPr>
            <a:r>
              <a:rPr lang="en-US" sz="2000" dirty="0">
                <a:latin typeface="Cambria" panose="02040503050406030204" pitchFamily="18" charset="0"/>
              </a:rPr>
              <a:t>INDEX </a:t>
            </a:r>
          </a:p>
          <a:p>
            <a:endParaRPr lang="en-US" sz="2000" dirty="0">
              <a:solidFill>
                <a:schemeClr val="accent1"/>
              </a:solidFill>
              <a:latin typeface="Cambria" panose="02040503050406030204" pitchFamily="18" charset="0"/>
              <a:ea typeface="Cambria" panose="02040503050406030204" pitchFamily="18" charset="0"/>
            </a:endParaRPr>
          </a:p>
        </p:txBody>
      </p:sp>
      <p:sp>
        <p:nvSpPr>
          <p:cNvPr id="9" name="Title 1">
            <a:extLst>
              <a:ext uri="{FF2B5EF4-FFF2-40B4-BE49-F238E27FC236}">
                <a16:creationId xmlns:a16="http://schemas.microsoft.com/office/drawing/2014/main" xmlns="" id="{CF4EB32C-1BBB-450C-90DB-0313D9E2830C}"/>
              </a:ext>
            </a:extLst>
          </p:cNvPr>
          <p:cNvSpPr txBox="1">
            <a:spLocks/>
          </p:cNvSpPr>
          <p:nvPr/>
        </p:nvSpPr>
        <p:spPr bwMode="auto">
          <a:xfrm>
            <a:off x="0" y="178016"/>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SQL Constraints</a:t>
            </a:r>
          </a:p>
        </p:txBody>
      </p:sp>
    </p:spTree>
    <p:extLst>
      <p:ext uri="{BB962C8B-B14F-4D97-AF65-F5344CB8AC3E}">
        <p14:creationId xmlns:p14="http://schemas.microsoft.com/office/powerpoint/2010/main" val="3501907175"/>
      </p:ext>
    </p:extLst>
  </p:cSld>
  <p:clrMapOvr>
    <a:masterClrMapping/>
  </p:clrMapOvr>
  <p:transition>
    <p:wipe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0739B535-5796-4D7D-96DC-F199814A900B}"/>
              </a:ext>
            </a:extLst>
          </p:cNvPr>
          <p:cNvSpPr/>
          <p:nvPr/>
        </p:nvSpPr>
        <p:spPr>
          <a:xfrm>
            <a:off x="0" y="830149"/>
            <a:ext cx="9144000" cy="1074852"/>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r>
              <a:rPr lang="en-US" sz="2000" dirty="0">
                <a:latin typeface="Cambria" panose="02040503050406030204" pitchFamily="18" charset="0"/>
              </a:rPr>
              <a:t>Let us now look at the syntax for creating a table and understand its constraints.</a:t>
            </a:r>
          </a:p>
        </p:txBody>
      </p:sp>
      <p:grpSp>
        <p:nvGrpSpPr>
          <p:cNvPr id="5" name="Group 4">
            <a:extLst>
              <a:ext uri="{FF2B5EF4-FFF2-40B4-BE49-F238E27FC236}">
                <a16:creationId xmlns:a16="http://schemas.microsoft.com/office/drawing/2014/main" xmlns="" id="{BDFC3E91-75E8-444F-8BBB-8064BAE10100}"/>
              </a:ext>
            </a:extLst>
          </p:cNvPr>
          <p:cNvGrpSpPr/>
          <p:nvPr/>
        </p:nvGrpSpPr>
        <p:grpSpPr>
          <a:xfrm>
            <a:off x="266700" y="2226932"/>
            <a:ext cx="8610600" cy="2404137"/>
            <a:chOff x="2057400" y="2396463"/>
            <a:chExt cx="6400800" cy="2404137"/>
          </a:xfrm>
        </p:grpSpPr>
        <p:sp>
          <p:nvSpPr>
            <p:cNvPr id="16" name="Rectangle: Rounded Corners 17">
              <a:extLst>
                <a:ext uri="{FF2B5EF4-FFF2-40B4-BE49-F238E27FC236}">
                  <a16:creationId xmlns:a16="http://schemas.microsoft.com/office/drawing/2014/main" xmlns="" id="{C10BD580-E9C1-46CD-A3FC-551A651FC891}"/>
                </a:ext>
              </a:extLst>
            </p:cNvPr>
            <p:cNvSpPr/>
            <p:nvPr/>
          </p:nvSpPr>
          <p:spPr>
            <a:xfrm>
              <a:off x="2057400" y="2396463"/>
              <a:ext cx="6383287"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7" name="Rectangle: Rounded Corners 18">
              <a:extLst>
                <a:ext uri="{FF2B5EF4-FFF2-40B4-BE49-F238E27FC236}">
                  <a16:creationId xmlns:a16="http://schemas.microsoft.com/office/drawing/2014/main" xmlns="" id="{9CBF5F11-E6E5-4360-A02F-86FC9AAFA3AB}"/>
                </a:ext>
              </a:extLst>
            </p:cNvPr>
            <p:cNvSpPr/>
            <p:nvPr/>
          </p:nvSpPr>
          <p:spPr>
            <a:xfrm>
              <a:off x="2073081" y="2766059"/>
              <a:ext cx="6385119" cy="2034541"/>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atinLnBrk="1"/>
              <a:r>
                <a:rPr lang="en-US" b="1" dirty="0">
                  <a:solidFill>
                    <a:schemeClr val="tx1"/>
                  </a:solidFill>
                  <a:latin typeface="Courier New" panose="02070309020205020404" pitchFamily="49" charset="0"/>
                  <a:cs typeface="Courier New" panose="02070309020205020404" pitchFamily="49" charset="0"/>
                </a:rPr>
                <a:t>CREATE TABLE </a:t>
              </a:r>
              <a:r>
                <a:rPr lang="en-US" dirty="0" err="1">
                  <a:solidFill>
                    <a:schemeClr val="tx1"/>
                  </a:solidFill>
                  <a:latin typeface="Courier New" panose="02070309020205020404" pitchFamily="49" charset="0"/>
                  <a:cs typeface="Courier New" panose="02070309020205020404" pitchFamily="49" charset="0"/>
                </a:rPr>
                <a:t>table_name</a:t>
              </a:r>
              <a:r>
                <a:rPr lang="en-US" dirty="0">
                  <a:solidFill>
                    <a:schemeClr val="tx1"/>
                  </a:solidFill>
                  <a:latin typeface="Courier New" panose="02070309020205020404" pitchFamily="49" charset="0"/>
                  <a:cs typeface="Courier New" panose="02070309020205020404" pitchFamily="49" charset="0"/>
                </a:rPr>
                <a:t> (</a:t>
              </a:r>
            </a:p>
            <a:p>
              <a:pPr latinLnBrk="1"/>
              <a:r>
                <a:rPr lang="en-US" dirty="0">
                  <a:solidFill>
                    <a:schemeClr val="tx1"/>
                  </a:solidFill>
                  <a:latin typeface="Courier New" panose="02070309020205020404" pitchFamily="49" charset="0"/>
                  <a:cs typeface="Courier New" panose="02070309020205020404" pitchFamily="49" charset="0"/>
                </a:rPr>
                <a:t>		column_name1 datatype1 constraint1,</a:t>
              </a:r>
            </a:p>
            <a:p>
              <a:pPr latinLnBrk="1"/>
              <a:r>
                <a:rPr lang="en-US" dirty="0">
                  <a:solidFill>
                    <a:schemeClr val="tx1"/>
                  </a:solidFill>
                  <a:latin typeface="Courier New" panose="02070309020205020404" pitchFamily="49" charset="0"/>
                  <a:cs typeface="Courier New" panose="02070309020205020404" pitchFamily="49" charset="0"/>
                </a:rPr>
                <a:t>		column_name2 datatype2 constraint2,</a:t>
              </a:r>
            </a:p>
            <a:p>
              <a:pPr latinLnBrk="1"/>
              <a:r>
                <a:rPr lang="en-US" dirty="0">
                  <a:solidFill>
                    <a:schemeClr val="tx1"/>
                  </a:solidFill>
                  <a:latin typeface="Courier New" panose="02070309020205020404" pitchFamily="49" charset="0"/>
                  <a:cs typeface="Courier New" panose="02070309020205020404" pitchFamily="49" charset="0"/>
                </a:rPr>
                <a:t>		column_name3 datatype3 constraint3,</a:t>
              </a:r>
            </a:p>
            <a:p>
              <a:pPr latinLnBrk="1"/>
              <a:r>
                <a:rPr lang="en-US" dirty="0">
                  <a:solidFill>
                    <a:schemeClr val="tx1"/>
                  </a:solidFill>
                  <a:latin typeface="Courier New" panose="02070309020205020404" pitchFamily="49" charset="0"/>
                  <a:cs typeface="Courier New" panose="02070309020205020404" pitchFamily="49" charset="0"/>
                </a:rPr>
                <a:t>		....</a:t>
              </a:r>
            </a:p>
            <a:p>
              <a:pPr latinLnBrk="1"/>
              <a:r>
                <a:rPr lang="en-US" dirty="0">
                  <a:solidFill>
                    <a:schemeClr val="tx1"/>
                  </a:solidFill>
                  <a:latin typeface="Courier New" panose="02070309020205020404" pitchFamily="49" charset="0"/>
                  <a:cs typeface="Courier New" panose="02070309020205020404" pitchFamily="49" charset="0"/>
                </a:rPr>
                <a:t>			);</a:t>
              </a:r>
            </a:p>
          </p:txBody>
        </p:sp>
      </p:grpSp>
      <p:sp>
        <p:nvSpPr>
          <p:cNvPr id="9" name="Title 1">
            <a:extLst>
              <a:ext uri="{FF2B5EF4-FFF2-40B4-BE49-F238E27FC236}">
                <a16:creationId xmlns:a16="http://schemas.microsoft.com/office/drawing/2014/main" xmlns="" id="{EEDD8B1F-1AF3-411D-B3EC-D5B19E4B9954}"/>
              </a:ext>
            </a:extLst>
          </p:cNvPr>
          <p:cNvSpPr txBox="1">
            <a:spLocks/>
          </p:cNvSpPr>
          <p:nvPr/>
        </p:nvSpPr>
        <p:spPr bwMode="auto">
          <a:xfrm>
            <a:off x="0" y="178016"/>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SQL Constraints</a:t>
            </a:r>
          </a:p>
        </p:txBody>
      </p:sp>
    </p:spTree>
    <p:extLst>
      <p:ext uri="{BB962C8B-B14F-4D97-AF65-F5344CB8AC3E}">
        <p14:creationId xmlns:p14="http://schemas.microsoft.com/office/powerpoint/2010/main" val="4204454587"/>
      </p:ext>
    </p:extLst>
  </p:cSld>
  <p:clrMapOvr>
    <a:masterClrMapping/>
  </p:clrMapOvr>
  <p:transition>
    <p:wipe di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2FA467DF-F871-4CF3-B6E3-6539CBA08C54}"/>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endParaRPr lang="en-US" sz="2400" b="1" dirty="0">
              <a:latin typeface="Cambria" pitchFamily="18" charset="0"/>
            </a:endParaRPr>
          </a:p>
        </p:txBody>
      </p:sp>
      <p:sp>
        <p:nvSpPr>
          <p:cNvPr id="6" name="Rounded Rectangle 6">
            <a:extLst>
              <a:ext uri="{FF2B5EF4-FFF2-40B4-BE49-F238E27FC236}">
                <a16:creationId xmlns:a16="http://schemas.microsoft.com/office/drawing/2014/main" xmlns="" id="{6B71588E-BB64-4CFA-BA21-AAFF063DA401}"/>
              </a:ext>
            </a:extLst>
          </p:cNvPr>
          <p:cNvSpPr/>
          <p:nvPr/>
        </p:nvSpPr>
        <p:spPr>
          <a:xfrm>
            <a:off x="1295400" y="1485901"/>
            <a:ext cx="6553200" cy="3886199"/>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latin typeface="Cambria"/>
            </a:endParaRPr>
          </a:p>
        </p:txBody>
      </p:sp>
      <p:sp>
        <p:nvSpPr>
          <p:cNvPr id="7" name="Rectangle 6">
            <a:extLst>
              <a:ext uri="{FF2B5EF4-FFF2-40B4-BE49-F238E27FC236}">
                <a16:creationId xmlns:a16="http://schemas.microsoft.com/office/drawing/2014/main" xmlns="" id="{F807669A-EB7C-4F83-BFD4-C3D79EC4CEE6}"/>
              </a:ext>
            </a:extLst>
          </p:cNvPr>
          <p:cNvSpPr/>
          <p:nvPr/>
        </p:nvSpPr>
        <p:spPr>
          <a:xfrm>
            <a:off x="1676400" y="1705451"/>
            <a:ext cx="6324600" cy="3447098"/>
          </a:xfrm>
          <a:prstGeom prst="rect">
            <a:avLst/>
          </a:prstGeom>
        </p:spPr>
        <p:txBody>
          <a:bodyPr wrap="square">
            <a:spAutoFit/>
          </a:bodyPr>
          <a:lstStyle/>
          <a:p>
            <a:r>
              <a:rPr lang="en-US" sz="2000" dirty="0">
                <a:latin typeface="Cambria" panose="02040503050406030204" pitchFamily="18" charset="0"/>
              </a:rPr>
              <a:t>We will create a customer table, which will hold the following customer information:</a:t>
            </a:r>
          </a:p>
          <a:p>
            <a:endParaRPr lang="en-US" sz="2000" dirty="0">
              <a:latin typeface="Cambria" panose="02040503050406030204" pitchFamily="18" charset="0"/>
            </a:endParaRPr>
          </a:p>
          <a:p>
            <a:pPr marL="285750" indent="-285750">
              <a:buFont typeface="Arial" panose="020B0604020202020204" pitchFamily="34" charset="0"/>
              <a:buChar char="•"/>
            </a:pPr>
            <a:r>
              <a:rPr lang="en-US" sz="2000" dirty="0" err="1">
                <a:latin typeface="Cambria" panose="02040503050406030204" pitchFamily="18" charset="0"/>
              </a:rPr>
              <a:t>Cust_ID</a:t>
            </a:r>
            <a:r>
              <a:rPr lang="en-US" sz="2000" dirty="0">
                <a:latin typeface="Cambria" panose="02040503050406030204" pitchFamily="18" charset="0"/>
              </a:rPr>
              <a:t> </a:t>
            </a:r>
          </a:p>
          <a:p>
            <a:pPr marL="285750" indent="-285750">
              <a:buFont typeface="Arial" panose="020B0604020202020204" pitchFamily="34" charset="0"/>
              <a:buChar char="•"/>
            </a:pPr>
            <a:endParaRPr lang="en-US" sz="2000" dirty="0">
              <a:latin typeface="Cambria" panose="02040503050406030204" pitchFamily="18" charset="0"/>
            </a:endParaRPr>
          </a:p>
          <a:p>
            <a:pPr marL="285750" indent="-285750">
              <a:buFont typeface="Arial" panose="020B0604020202020204" pitchFamily="34" charset="0"/>
              <a:buChar char="•"/>
            </a:pPr>
            <a:r>
              <a:rPr lang="en-US" sz="2000" dirty="0">
                <a:latin typeface="Cambria" panose="02040503050406030204" pitchFamily="18" charset="0"/>
              </a:rPr>
              <a:t>Name</a:t>
            </a:r>
          </a:p>
          <a:p>
            <a:pPr marL="285750" indent="-285750">
              <a:buFont typeface="Arial" panose="020B0604020202020204" pitchFamily="34" charset="0"/>
              <a:buChar char="•"/>
            </a:pPr>
            <a:endParaRPr lang="en-US" sz="2000" dirty="0">
              <a:latin typeface="Cambria" panose="02040503050406030204" pitchFamily="18" charset="0"/>
            </a:endParaRPr>
          </a:p>
          <a:p>
            <a:pPr marL="285750" indent="-285750">
              <a:buFont typeface="Arial" panose="020B0604020202020204" pitchFamily="34" charset="0"/>
              <a:buChar char="•"/>
            </a:pPr>
            <a:r>
              <a:rPr lang="en-US" sz="2000" dirty="0">
                <a:latin typeface="Cambria" panose="02040503050406030204" pitchFamily="18" charset="0"/>
              </a:rPr>
              <a:t>Country</a:t>
            </a:r>
          </a:p>
          <a:p>
            <a:pPr marL="285750" indent="-285750">
              <a:buFont typeface="Arial" panose="020B0604020202020204" pitchFamily="34" charset="0"/>
              <a:buChar char="•"/>
            </a:pPr>
            <a:endParaRPr lang="en-US" sz="2000" dirty="0">
              <a:latin typeface="Cambria" panose="02040503050406030204" pitchFamily="18" charset="0"/>
            </a:endParaRPr>
          </a:p>
          <a:p>
            <a:pPr marL="285750" indent="-285750">
              <a:buFont typeface="Arial" panose="020B0604020202020204" pitchFamily="34" charset="0"/>
              <a:buChar char="•"/>
            </a:pPr>
            <a:r>
              <a:rPr lang="en-US" sz="2000" dirty="0">
                <a:latin typeface="Cambria" panose="02040503050406030204" pitchFamily="18" charset="0"/>
              </a:rPr>
              <a:t>City</a:t>
            </a:r>
          </a:p>
          <a:p>
            <a:endParaRPr lang="en-US" sz="2000" dirty="0">
              <a:solidFill>
                <a:schemeClr val="accent1"/>
              </a:solidFill>
              <a:latin typeface="Cambria" panose="02040503050406030204" pitchFamily="18" charset="0"/>
              <a:ea typeface="Cambria" panose="02040503050406030204" pitchFamily="18" charset="0"/>
            </a:endParaRPr>
          </a:p>
        </p:txBody>
      </p:sp>
      <p:sp>
        <p:nvSpPr>
          <p:cNvPr id="9" name="Title 1">
            <a:extLst>
              <a:ext uri="{FF2B5EF4-FFF2-40B4-BE49-F238E27FC236}">
                <a16:creationId xmlns:a16="http://schemas.microsoft.com/office/drawing/2014/main" xmlns="" id="{CF4EB32C-1BBB-450C-90DB-0313D9E2830C}"/>
              </a:ext>
            </a:extLst>
          </p:cNvPr>
          <p:cNvSpPr txBox="1">
            <a:spLocks/>
          </p:cNvSpPr>
          <p:nvPr/>
        </p:nvSpPr>
        <p:spPr bwMode="auto">
          <a:xfrm>
            <a:off x="0" y="178016"/>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SQL Constraints</a:t>
            </a:r>
          </a:p>
        </p:txBody>
      </p:sp>
    </p:spTree>
    <p:extLst>
      <p:ext uri="{BB962C8B-B14F-4D97-AF65-F5344CB8AC3E}">
        <p14:creationId xmlns:p14="http://schemas.microsoft.com/office/powerpoint/2010/main" val="2149632085"/>
      </p:ext>
    </p:extLst>
  </p:cSld>
  <p:clrMapOvr>
    <a:masterClrMapping/>
  </p:clrMapOvr>
  <p:transition>
    <p:wipe di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BC86A7C6-7AA4-4E96-A682-CAFE20B981D4}"/>
              </a:ext>
            </a:extLst>
          </p:cNvPr>
          <p:cNvGrpSpPr/>
          <p:nvPr/>
        </p:nvGrpSpPr>
        <p:grpSpPr>
          <a:xfrm>
            <a:off x="612322" y="1828800"/>
            <a:ext cx="7919357" cy="3200400"/>
            <a:chOff x="533400" y="1600200"/>
            <a:chExt cx="7919357" cy="3200400"/>
          </a:xfrm>
        </p:grpSpPr>
        <p:sp>
          <p:nvSpPr>
            <p:cNvPr id="4" name="Rounded Rectangle 6">
              <a:extLst>
                <a:ext uri="{FF2B5EF4-FFF2-40B4-BE49-F238E27FC236}">
                  <a16:creationId xmlns:a16="http://schemas.microsoft.com/office/drawing/2014/main" xmlns="" id="{80309ED0-6C7F-4C83-A65C-CABB1BC45CD8}"/>
                </a:ext>
              </a:extLst>
            </p:cNvPr>
            <p:cNvSpPr/>
            <p:nvPr/>
          </p:nvSpPr>
          <p:spPr>
            <a:xfrm>
              <a:off x="533400" y="1600200"/>
              <a:ext cx="7919357" cy="914400"/>
            </a:xfrm>
            <a:prstGeom prst="roundRect">
              <a:avLst/>
            </a:prstGeom>
            <a:solidFill>
              <a:schemeClr val="accent6">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spcAft>
                  <a:spcPts val="600"/>
                </a:spcAft>
              </a:pPr>
              <a:r>
                <a:rPr lang="en-US" sz="2000" dirty="0">
                  <a:solidFill>
                    <a:schemeClr val="tx1"/>
                  </a:solidFill>
                  <a:latin typeface="Cambria" panose="02040503050406030204" pitchFamily="18" charset="0"/>
                  <a:ea typeface="Cambria" panose="02040503050406030204" pitchFamily="18" charset="0"/>
                  <a:cs typeface="Avenir Book" charset="0"/>
                </a:rPr>
                <a:t>The </a:t>
              </a:r>
              <a:r>
                <a:rPr lang="en-US" sz="2000" dirty="0" err="1">
                  <a:solidFill>
                    <a:schemeClr val="tx1"/>
                  </a:solidFill>
                  <a:latin typeface="Cambria" panose="02040503050406030204" pitchFamily="18" charset="0"/>
                  <a:ea typeface="Cambria" panose="02040503050406030204" pitchFamily="18" charset="0"/>
                  <a:cs typeface="Avenir Book" charset="0"/>
                </a:rPr>
                <a:t>Cust_ID</a:t>
              </a:r>
              <a:r>
                <a:rPr lang="en-US" sz="2000" dirty="0">
                  <a:solidFill>
                    <a:schemeClr val="tx1"/>
                  </a:solidFill>
                  <a:latin typeface="Cambria" panose="02040503050406030204" pitchFamily="18" charset="0"/>
                  <a:ea typeface="Cambria" panose="02040503050406030204" pitchFamily="18" charset="0"/>
                  <a:cs typeface="Avenir Book" charset="0"/>
                </a:rPr>
                <a:t> column is of type int and will hold an integer.</a:t>
              </a:r>
            </a:p>
          </p:txBody>
        </p:sp>
        <p:sp>
          <p:nvSpPr>
            <p:cNvPr id="5" name="Rounded Rectangle 8">
              <a:extLst>
                <a:ext uri="{FF2B5EF4-FFF2-40B4-BE49-F238E27FC236}">
                  <a16:creationId xmlns:a16="http://schemas.microsoft.com/office/drawing/2014/main" xmlns="" id="{3E78507F-985E-4222-A215-4EE1FB9124CA}"/>
                </a:ext>
              </a:extLst>
            </p:cNvPr>
            <p:cNvSpPr/>
            <p:nvPr/>
          </p:nvSpPr>
          <p:spPr>
            <a:xfrm>
              <a:off x="533400" y="2743200"/>
              <a:ext cx="7919357" cy="914400"/>
            </a:xfrm>
            <a:prstGeom prst="roundRect">
              <a:avLst/>
            </a:prstGeom>
            <a:solidFill>
              <a:schemeClr val="accent6">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spcAft>
                  <a:spcPts val="600"/>
                </a:spcAft>
              </a:pPr>
              <a:r>
                <a:rPr lang="en-US" sz="2000" dirty="0">
                  <a:solidFill>
                    <a:schemeClr val="tx1"/>
                  </a:solidFill>
                  <a:latin typeface="Cambria" panose="02040503050406030204" pitchFamily="18" charset="0"/>
                  <a:ea typeface="Cambria" panose="02040503050406030204" pitchFamily="18" charset="0"/>
                  <a:cs typeface="Avenir Book" charset="0"/>
                </a:rPr>
                <a:t>The Name, Country, and City columns are of type varchar and will hold characters, and the length for these fields is 20 characters.</a:t>
              </a:r>
            </a:p>
          </p:txBody>
        </p:sp>
        <p:sp>
          <p:nvSpPr>
            <p:cNvPr id="6" name="Rounded Rectangle 9">
              <a:extLst>
                <a:ext uri="{FF2B5EF4-FFF2-40B4-BE49-F238E27FC236}">
                  <a16:creationId xmlns:a16="http://schemas.microsoft.com/office/drawing/2014/main" xmlns="" id="{2DED0EA1-BAB7-4166-A26B-81A6AE6EF8BE}"/>
                </a:ext>
              </a:extLst>
            </p:cNvPr>
            <p:cNvSpPr/>
            <p:nvPr/>
          </p:nvSpPr>
          <p:spPr>
            <a:xfrm>
              <a:off x="533400" y="3886200"/>
              <a:ext cx="7919357" cy="914400"/>
            </a:xfrm>
            <a:prstGeom prst="roundRect">
              <a:avLst/>
            </a:prstGeom>
            <a:solidFill>
              <a:schemeClr val="accent6">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spcAft>
                  <a:spcPts val="600"/>
                </a:spcAft>
              </a:pPr>
              <a:r>
                <a:rPr lang="en-US" sz="2000" dirty="0">
                  <a:solidFill>
                    <a:schemeClr val="tx1"/>
                  </a:solidFill>
                  <a:latin typeface="Cambria" panose="02040503050406030204" pitchFamily="18" charset="0"/>
                  <a:ea typeface="Cambria" panose="02040503050406030204" pitchFamily="18" charset="0"/>
                  <a:cs typeface="Avenir Book" charset="0"/>
                </a:rPr>
                <a:t>To check the definition of the table we use: </a:t>
              </a:r>
              <a:r>
                <a:rPr lang="en-US" sz="2000" i="1" dirty="0">
                  <a:solidFill>
                    <a:schemeClr val="tx1"/>
                  </a:solidFill>
                  <a:latin typeface="Cambria" panose="02040503050406030204" pitchFamily="18" charset="0"/>
                  <a:ea typeface="Cambria" panose="02040503050406030204" pitchFamily="18" charset="0"/>
                  <a:cs typeface="Avenir Book" charset="0"/>
                </a:rPr>
                <a:t>describe information.</a:t>
              </a:r>
            </a:p>
          </p:txBody>
        </p:sp>
      </p:grpSp>
      <p:sp>
        <p:nvSpPr>
          <p:cNvPr id="7" name="Title 1">
            <a:extLst>
              <a:ext uri="{FF2B5EF4-FFF2-40B4-BE49-F238E27FC236}">
                <a16:creationId xmlns:a16="http://schemas.microsoft.com/office/drawing/2014/main" xmlns="" id="{E37770AB-8E7E-4F07-B3F2-4394B543FCF6}"/>
              </a:ext>
            </a:extLst>
          </p:cNvPr>
          <p:cNvSpPr txBox="1">
            <a:spLocks/>
          </p:cNvSpPr>
          <p:nvPr/>
        </p:nvSpPr>
        <p:spPr bwMode="auto">
          <a:xfrm>
            <a:off x="0" y="178016"/>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SQL Constraints</a:t>
            </a:r>
          </a:p>
        </p:txBody>
      </p:sp>
    </p:spTree>
    <p:custDataLst>
      <p:tags r:id="rId1"/>
    </p:custDataLst>
    <p:extLst>
      <p:ext uri="{BB962C8B-B14F-4D97-AF65-F5344CB8AC3E}">
        <p14:creationId xmlns:p14="http://schemas.microsoft.com/office/powerpoint/2010/main" val="301431621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3CFECF39-6E3D-4064-A135-D25452D07E77}"/>
              </a:ext>
            </a:extLst>
          </p:cNvPr>
          <p:cNvSpPr/>
          <p:nvPr/>
        </p:nvSpPr>
        <p:spPr>
          <a:xfrm>
            <a:off x="272872" y="838201"/>
            <a:ext cx="8490128" cy="230180"/>
          </a:xfrm>
          <a:prstGeom prst="rect">
            <a:avLst/>
          </a:prstGeom>
          <a:solidFill>
            <a:srgbClr val="19705D"/>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solidFill>
                <a:prstClr val="white"/>
              </a:solidFill>
              <a:latin typeface="Cambria"/>
            </a:endParaRPr>
          </a:p>
        </p:txBody>
      </p:sp>
      <p:cxnSp>
        <p:nvCxnSpPr>
          <p:cNvPr id="4" name="Straight Connector 3">
            <a:extLst>
              <a:ext uri="{FF2B5EF4-FFF2-40B4-BE49-F238E27FC236}">
                <a16:creationId xmlns:a16="http://schemas.microsoft.com/office/drawing/2014/main" xmlns="" id="{B80D0157-06DD-4FCE-B1EF-D7C17C14BB11}"/>
              </a:ext>
            </a:extLst>
          </p:cNvPr>
          <p:cNvCxnSpPr>
            <a:cxnSpLocks noChangeShapeType="1"/>
          </p:cNvCxnSpPr>
          <p:nvPr/>
        </p:nvCxnSpPr>
        <p:spPr bwMode="auto">
          <a:xfrm>
            <a:off x="1053560" y="1079316"/>
            <a:ext cx="0" cy="972593"/>
          </a:xfrm>
          <a:prstGeom prst="line">
            <a:avLst/>
          </a:prstGeom>
          <a:noFill/>
          <a:ln w="25400" cap="rnd">
            <a:solidFill>
              <a:schemeClr val="tx1">
                <a:lumMod val="50000"/>
                <a:lumOff val="50000"/>
              </a:schemeClr>
            </a:solidFill>
            <a:prstDash val="dash"/>
            <a:round/>
            <a:headEnd/>
            <a:tailEnd type="oval" w="med" len="med"/>
          </a:ln>
          <a:effectLst>
            <a:outerShdw dist="20000" dir="5400000" rotWithShape="0">
              <a:srgbClr val="808080">
                <a:alpha val="37999"/>
              </a:srgbClr>
            </a:outerShdw>
          </a:effectLst>
        </p:spPr>
      </p:cxnSp>
      <p:cxnSp>
        <p:nvCxnSpPr>
          <p:cNvPr id="7" name="Straight Connector 6">
            <a:extLst>
              <a:ext uri="{FF2B5EF4-FFF2-40B4-BE49-F238E27FC236}">
                <a16:creationId xmlns:a16="http://schemas.microsoft.com/office/drawing/2014/main" xmlns="" id="{C323DA61-5D09-434D-BC9F-7C063BF0D597}"/>
              </a:ext>
            </a:extLst>
          </p:cNvPr>
          <p:cNvCxnSpPr>
            <a:cxnSpLocks noChangeShapeType="1"/>
          </p:cNvCxnSpPr>
          <p:nvPr/>
        </p:nvCxnSpPr>
        <p:spPr bwMode="auto">
          <a:xfrm>
            <a:off x="3505866" y="1064852"/>
            <a:ext cx="0" cy="972593"/>
          </a:xfrm>
          <a:prstGeom prst="line">
            <a:avLst/>
          </a:prstGeom>
          <a:noFill/>
          <a:ln w="25400" cap="rnd">
            <a:solidFill>
              <a:schemeClr val="tx1">
                <a:lumMod val="50000"/>
                <a:lumOff val="50000"/>
              </a:schemeClr>
            </a:solidFill>
            <a:prstDash val="dash"/>
            <a:round/>
            <a:headEnd/>
            <a:tailEnd type="oval" w="med" len="med"/>
          </a:ln>
          <a:effectLst>
            <a:outerShdw dist="20000" dir="5400000" rotWithShape="0">
              <a:srgbClr val="808080">
                <a:alpha val="37999"/>
              </a:srgbClr>
            </a:outerShdw>
          </a:effectLst>
        </p:spPr>
      </p:cxnSp>
      <p:cxnSp>
        <p:nvCxnSpPr>
          <p:cNvPr id="10" name="Straight Connector 9">
            <a:extLst>
              <a:ext uri="{FF2B5EF4-FFF2-40B4-BE49-F238E27FC236}">
                <a16:creationId xmlns:a16="http://schemas.microsoft.com/office/drawing/2014/main" xmlns="" id="{0E7F4773-9E5E-4A46-B7D2-C7DD5CB8691B}"/>
              </a:ext>
            </a:extLst>
          </p:cNvPr>
          <p:cNvCxnSpPr>
            <a:cxnSpLocks noChangeShapeType="1"/>
          </p:cNvCxnSpPr>
          <p:nvPr/>
        </p:nvCxnSpPr>
        <p:spPr bwMode="auto">
          <a:xfrm>
            <a:off x="5715666" y="1059745"/>
            <a:ext cx="0" cy="972593"/>
          </a:xfrm>
          <a:prstGeom prst="line">
            <a:avLst/>
          </a:prstGeom>
          <a:noFill/>
          <a:ln w="25400" cap="rnd">
            <a:solidFill>
              <a:schemeClr val="tx1">
                <a:lumMod val="50000"/>
                <a:lumOff val="50000"/>
              </a:schemeClr>
            </a:solidFill>
            <a:prstDash val="dash"/>
            <a:round/>
            <a:headEnd/>
            <a:tailEnd type="oval" w="med" len="med"/>
          </a:ln>
          <a:effectLst>
            <a:outerShdw dist="20000" dir="5400000" rotWithShape="0">
              <a:srgbClr val="808080">
                <a:alpha val="37999"/>
              </a:srgbClr>
            </a:outerShdw>
          </a:effectLst>
        </p:spPr>
      </p:cxnSp>
      <p:cxnSp>
        <p:nvCxnSpPr>
          <p:cNvPr id="13" name="Straight Connector 12">
            <a:extLst>
              <a:ext uri="{FF2B5EF4-FFF2-40B4-BE49-F238E27FC236}">
                <a16:creationId xmlns:a16="http://schemas.microsoft.com/office/drawing/2014/main" xmlns="" id="{E28C227A-B918-40D1-9D49-DB77E0E1E650}"/>
              </a:ext>
            </a:extLst>
          </p:cNvPr>
          <p:cNvCxnSpPr>
            <a:cxnSpLocks noChangeShapeType="1"/>
          </p:cNvCxnSpPr>
          <p:nvPr/>
        </p:nvCxnSpPr>
        <p:spPr bwMode="auto">
          <a:xfrm>
            <a:off x="7964772" y="1079316"/>
            <a:ext cx="0" cy="972593"/>
          </a:xfrm>
          <a:prstGeom prst="line">
            <a:avLst/>
          </a:prstGeom>
          <a:noFill/>
          <a:ln w="25400" cap="rnd">
            <a:solidFill>
              <a:schemeClr val="tx1">
                <a:lumMod val="50000"/>
                <a:lumOff val="50000"/>
              </a:schemeClr>
            </a:solidFill>
            <a:prstDash val="dash"/>
            <a:round/>
            <a:headEnd/>
            <a:tailEnd type="oval" w="med" len="med"/>
          </a:ln>
          <a:effectLst>
            <a:outerShdw dist="20000" dir="5400000" rotWithShape="0">
              <a:srgbClr val="808080">
                <a:alpha val="37999"/>
              </a:srgbClr>
            </a:outerShdw>
          </a:effectLst>
        </p:spPr>
      </p:cxnSp>
      <p:sp>
        <p:nvSpPr>
          <p:cNvPr id="28" name="Rectangle 27">
            <a:extLst>
              <a:ext uri="{FF2B5EF4-FFF2-40B4-BE49-F238E27FC236}">
                <a16:creationId xmlns:a16="http://schemas.microsoft.com/office/drawing/2014/main" xmlns="" id="{E59D48EC-CB09-430D-B0C3-A9D5F2F4483E}"/>
              </a:ext>
            </a:extLst>
          </p:cNvPr>
          <p:cNvSpPr/>
          <p:nvPr/>
        </p:nvSpPr>
        <p:spPr>
          <a:xfrm>
            <a:off x="228600" y="2133601"/>
            <a:ext cx="1981200" cy="533400"/>
          </a:xfrm>
          <a:prstGeom prst="rect">
            <a:avLst/>
          </a:prstGeom>
          <a:solidFill>
            <a:schemeClr val="accent6">
              <a:lumMod val="20000"/>
              <a:lumOff val="80000"/>
            </a:schemeClr>
          </a:solidFill>
          <a:ln>
            <a:solidFill>
              <a:srgbClr val="03564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r>
              <a:rPr lang="en-US" sz="2000" b="1" dirty="0">
                <a:solidFill>
                  <a:schemeClr val="tx1"/>
                </a:solidFill>
                <a:latin typeface="Cambria" pitchFamily="18" charset="0"/>
              </a:rPr>
              <a:t>Phase I</a:t>
            </a:r>
          </a:p>
        </p:txBody>
      </p:sp>
      <p:sp>
        <p:nvSpPr>
          <p:cNvPr id="29" name="Rectangle 28">
            <a:extLst>
              <a:ext uri="{FF2B5EF4-FFF2-40B4-BE49-F238E27FC236}">
                <a16:creationId xmlns:a16="http://schemas.microsoft.com/office/drawing/2014/main" xmlns="" id="{DD9685EA-3456-4918-8CF4-7504B09C184F}"/>
              </a:ext>
            </a:extLst>
          </p:cNvPr>
          <p:cNvSpPr/>
          <p:nvPr/>
        </p:nvSpPr>
        <p:spPr>
          <a:xfrm>
            <a:off x="228599" y="2666999"/>
            <a:ext cx="1981200" cy="3657601"/>
          </a:xfrm>
          <a:prstGeom prst="rect">
            <a:avLst/>
          </a:prstGeom>
          <a:solidFill>
            <a:schemeClr val="bg1">
              <a:alpha val="80000"/>
            </a:schemeClr>
          </a:solidFill>
          <a:ln>
            <a:solidFill>
              <a:srgbClr val="035642"/>
            </a:solidFill>
          </a:ln>
          <a:effectLst/>
        </p:spPr>
        <p:style>
          <a:lnRef idx="1">
            <a:schemeClr val="accent1"/>
          </a:lnRef>
          <a:fillRef idx="3">
            <a:schemeClr val="accent1"/>
          </a:fillRef>
          <a:effectRef idx="2">
            <a:schemeClr val="accent1"/>
          </a:effectRef>
          <a:fontRef idx="minor">
            <a:schemeClr val="lt1"/>
          </a:fontRef>
        </p:style>
        <p:txBody>
          <a:bodyPr rtlCol="0" anchor="t"/>
          <a:lstStyle/>
          <a:p>
            <a:pPr eaLnBrk="0" fontAlgn="base" hangingPunct="0">
              <a:spcBef>
                <a:spcPct val="0"/>
              </a:spcBef>
              <a:spcAft>
                <a:spcPct val="0"/>
              </a:spcAft>
            </a:pPr>
            <a:r>
              <a:rPr lang="en-US" dirty="0">
                <a:solidFill>
                  <a:prstClr val="black"/>
                </a:solidFill>
                <a:latin typeface="Cambria" pitchFamily="18" charset="0"/>
              </a:rPr>
              <a:t>Included the file systems and development of DBMS known as hierarchical, network and object-oriented database management systems. This phase was between 1960 to 1999. </a:t>
            </a:r>
          </a:p>
          <a:p>
            <a:pPr eaLnBrk="0" fontAlgn="base" hangingPunct="0">
              <a:spcBef>
                <a:spcPct val="0"/>
              </a:spcBef>
              <a:spcAft>
                <a:spcPct val="0"/>
              </a:spcAft>
            </a:pPr>
            <a:endParaRPr lang="en-US" i="1" u="sng" dirty="0">
              <a:solidFill>
                <a:prstClr val="black"/>
              </a:solidFill>
              <a:latin typeface="Cambria" pitchFamily="18" charset="0"/>
            </a:endParaRPr>
          </a:p>
          <a:p>
            <a:pPr eaLnBrk="0" fontAlgn="base" hangingPunct="0">
              <a:spcBef>
                <a:spcPct val="0"/>
              </a:spcBef>
              <a:spcAft>
                <a:spcPct val="0"/>
              </a:spcAft>
            </a:pPr>
            <a:endParaRPr lang="en-US" dirty="0">
              <a:solidFill>
                <a:prstClr val="black"/>
              </a:solidFill>
              <a:latin typeface="Cambria" pitchFamily="18" charset="0"/>
            </a:endParaRPr>
          </a:p>
        </p:txBody>
      </p:sp>
      <p:sp>
        <p:nvSpPr>
          <p:cNvPr id="30" name="Rectangle 29">
            <a:extLst>
              <a:ext uri="{FF2B5EF4-FFF2-40B4-BE49-F238E27FC236}">
                <a16:creationId xmlns:a16="http://schemas.microsoft.com/office/drawing/2014/main" xmlns="" id="{D1C983A2-8FDF-4B2E-B875-EA600F22428D}"/>
              </a:ext>
            </a:extLst>
          </p:cNvPr>
          <p:cNvSpPr/>
          <p:nvPr/>
        </p:nvSpPr>
        <p:spPr>
          <a:xfrm>
            <a:off x="4648200" y="2133601"/>
            <a:ext cx="1981200" cy="533400"/>
          </a:xfrm>
          <a:prstGeom prst="rect">
            <a:avLst/>
          </a:prstGeom>
          <a:solidFill>
            <a:schemeClr val="accent6">
              <a:lumMod val="20000"/>
              <a:lumOff val="80000"/>
            </a:schemeClr>
          </a:solidFill>
          <a:ln>
            <a:solidFill>
              <a:srgbClr val="03564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r>
              <a:rPr lang="en-US" sz="2000" b="1" dirty="0">
                <a:solidFill>
                  <a:schemeClr val="tx1"/>
                </a:solidFill>
                <a:latin typeface="Cambria" pitchFamily="18" charset="0"/>
              </a:rPr>
              <a:t>Phase III</a:t>
            </a:r>
          </a:p>
        </p:txBody>
      </p:sp>
      <p:sp>
        <p:nvSpPr>
          <p:cNvPr id="31" name="Rectangle 30">
            <a:extLst>
              <a:ext uri="{FF2B5EF4-FFF2-40B4-BE49-F238E27FC236}">
                <a16:creationId xmlns:a16="http://schemas.microsoft.com/office/drawing/2014/main" xmlns="" id="{68CA7DF0-A10D-4AF4-BB55-151565358B27}"/>
              </a:ext>
            </a:extLst>
          </p:cNvPr>
          <p:cNvSpPr/>
          <p:nvPr/>
        </p:nvSpPr>
        <p:spPr>
          <a:xfrm>
            <a:off x="4648199" y="2667001"/>
            <a:ext cx="1981200" cy="3657598"/>
          </a:xfrm>
          <a:prstGeom prst="rect">
            <a:avLst/>
          </a:prstGeom>
          <a:solidFill>
            <a:schemeClr val="bg1">
              <a:alpha val="80000"/>
            </a:schemeClr>
          </a:solidFill>
          <a:ln>
            <a:solidFill>
              <a:srgbClr val="035642"/>
            </a:solidFill>
          </a:ln>
          <a:effectLst/>
        </p:spPr>
        <p:style>
          <a:lnRef idx="1">
            <a:schemeClr val="accent1"/>
          </a:lnRef>
          <a:fillRef idx="3">
            <a:schemeClr val="accent1"/>
          </a:fillRef>
          <a:effectRef idx="2">
            <a:schemeClr val="accent1"/>
          </a:effectRef>
          <a:fontRef idx="minor">
            <a:schemeClr val="lt1"/>
          </a:fontRef>
        </p:style>
        <p:txBody>
          <a:bodyPr rtlCol="0" anchor="t"/>
          <a:lstStyle/>
          <a:p>
            <a:pPr eaLnBrk="0" fontAlgn="base" hangingPunct="0">
              <a:spcBef>
                <a:spcPct val="0"/>
              </a:spcBef>
              <a:spcAft>
                <a:spcPct val="0"/>
              </a:spcAft>
            </a:pPr>
            <a:r>
              <a:rPr lang="en-US" dirty="0">
                <a:solidFill>
                  <a:prstClr val="black"/>
                </a:solidFill>
                <a:latin typeface="Cambria" pitchFamily="18" charset="0"/>
              </a:rPr>
              <a:t>Online analytical processing (OLAP) was introduced.</a:t>
            </a:r>
            <a:endParaRPr lang="en-GB" dirty="0">
              <a:solidFill>
                <a:prstClr val="black"/>
              </a:solidFill>
              <a:latin typeface="Cambria" pitchFamily="18" charset="0"/>
            </a:endParaRPr>
          </a:p>
        </p:txBody>
      </p:sp>
      <p:sp>
        <p:nvSpPr>
          <p:cNvPr id="32" name="Rectangle 31">
            <a:extLst>
              <a:ext uri="{FF2B5EF4-FFF2-40B4-BE49-F238E27FC236}">
                <a16:creationId xmlns:a16="http://schemas.microsoft.com/office/drawing/2014/main" xmlns="" id="{A3E5E8AA-0492-4F0F-B049-3C28A0C98B3C}"/>
              </a:ext>
            </a:extLst>
          </p:cNvPr>
          <p:cNvSpPr/>
          <p:nvPr/>
        </p:nvSpPr>
        <p:spPr>
          <a:xfrm>
            <a:off x="2438400" y="2133601"/>
            <a:ext cx="1981200" cy="533400"/>
          </a:xfrm>
          <a:prstGeom prst="rect">
            <a:avLst/>
          </a:prstGeom>
          <a:solidFill>
            <a:schemeClr val="accent6">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r>
              <a:rPr lang="en-US" sz="2000" b="1" dirty="0">
                <a:solidFill>
                  <a:schemeClr val="tx1"/>
                </a:solidFill>
                <a:latin typeface="Cambria" pitchFamily="18" charset="0"/>
              </a:rPr>
              <a:t>Phase II</a:t>
            </a:r>
          </a:p>
        </p:txBody>
      </p:sp>
      <p:sp>
        <p:nvSpPr>
          <p:cNvPr id="33" name="Rectangle 32">
            <a:extLst>
              <a:ext uri="{FF2B5EF4-FFF2-40B4-BE49-F238E27FC236}">
                <a16:creationId xmlns:a16="http://schemas.microsoft.com/office/drawing/2014/main" xmlns="" id="{922A9E32-8208-493A-AD03-36AEAEF7FAEB}"/>
              </a:ext>
            </a:extLst>
          </p:cNvPr>
          <p:cNvSpPr/>
          <p:nvPr/>
        </p:nvSpPr>
        <p:spPr>
          <a:xfrm>
            <a:off x="2438399" y="2667000"/>
            <a:ext cx="1981200" cy="3657599"/>
          </a:xfrm>
          <a:prstGeom prst="rect">
            <a:avLst/>
          </a:prstGeom>
          <a:solidFill>
            <a:schemeClr val="bg1">
              <a:alpha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eaLnBrk="0" fontAlgn="base" hangingPunct="0">
              <a:spcBef>
                <a:spcPct val="0"/>
              </a:spcBef>
              <a:spcAft>
                <a:spcPct val="0"/>
              </a:spcAft>
            </a:pPr>
            <a:r>
              <a:rPr lang="en-US" dirty="0">
                <a:solidFill>
                  <a:prstClr val="black"/>
                </a:solidFill>
                <a:latin typeface="Cambria" pitchFamily="18" charset="0"/>
              </a:rPr>
              <a:t>Described as relational, saw the introduction of SQL &amp; SQL products. </a:t>
            </a:r>
            <a:endParaRPr lang="en-GB" dirty="0">
              <a:solidFill>
                <a:prstClr val="black"/>
              </a:solidFill>
              <a:latin typeface="Cambria" pitchFamily="18" charset="0"/>
            </a:endParaRPr>
          </a:p>
        </p:txBody>
      </p:sp>
      <p:sp>
        <p:nvSpPr>
          <p:cNvPr id="34" name="Rectangle 33">
            <a:extLst>
              <a:ext uri="{FF2B5EF4-FFF2-40B4-BE49-F238E27FC236}">
                <a16:creationId xmlns:a16="http://schemas.microsoft.com/office/drawing/2014/main" xmlns="" id="{33E4FD33-1E0B-429B-BA0F-9E8C6379E92F}"/>
              </a:ext>
            </a:extLst>
          </p:cNvPr>
          <p:cNvSpPr/>
          <p:nvPr/>
        </p:nvSpPr>
        <p:spPr>
          <a:xfrm>
            <a:off x="6858000" y="2133601"/>
            <a:ext cx="1981200" cy="533400"/>
          </a:xfrm>
          <a:prstGeom prst="rect">
            <a:avLst/>
          </a:prstGeom>
          <a:solidFill>
            <a:schemeClr val="accent6">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r>
              <a:rPr lang="en-US" sz="2000" b="1" dirty="0">
                <a:solidFill>
                  <a:schemeClr val="tx1"/>
                </a:solidFill>
                <a:latin typeface="Cambria" pitchFamily="18" charset="0"/>
              </a:rPr>
              <a:t>Phase IV</a:t>
            </a:r>
          </a:p>
        </p:txBody>
      </p:sp>
      <p:sp>
        <p:nvSpPr>
          <p:cNvPr id="35" name="Rectangle 34">
            <a:extLst>
              <a:ext uri="{FF2B5EF4-FFF2-40B4-BE49-F238E27FC236}">
                <a16:creationId xmlns:a16="http://schemas.microsoft.com/office/drawing/2014/main" xmlns="" id="{4E979183-407C-4174-A942-1E9C2EAE6336}"/>
              </a:ext>
            </a:extLst>
          </p:cNvPr>
          <p:cNvSpPr/>
          <p:nvPr/>
        </p:nvSpPr>
        <p:spPr>
          <a:xfrm>
            <a:off x="6857999" y="2667001"/>
            <a:ext cx="1981200" cy="3657598"/>
          </a:xfrm>
          <a:prstGeom prst="rect">
            <a:avLst/>
          </a:prstGeom>
          <a:solidFill>
            <a:schemeClr val="bg1">
              <a:alpha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eaLnBrk="0" fontAlgn="base" hangingPunct="0">
              <a:spcBef>
                <a:spcPct val="0"/>
              </a:spcBef>
              <a:spcAft>
                <a:spcPct val="0"/>
              </a:spcAft>
            </a:pPr>
            <a:r>
              <a:rPr lang="en-US" dirty="0">
                <a:solidFill>
                  <a:prstClr val="black"/>
                </a:solidFill>
                <a:latin typeface="Cambria" pitchFamily="18" charset="0"/>
              </a:rPr>
              <a:t>Introduced NoSQL supporting the use of Big Data.</a:t>
            </a:r>
          </a:p>
        </p:txBody>
      </p:sp>
      <p:sp>
        <p:nvSpPr>
          <p:cNvPr id="36" name="Title 1">
            <a:extLst>
              <a:ext uri="{FF2B5EF4-FFF2-40B4-BE49-F238E27FC236}">
                <a16:creationId xmlns:a16="http://schemas.microsoft.com/office/drawing/2014/main" xmlns="" id="{B51823F4-4680-4E2F-B4D9-196CA940E981}"/>
              </a:ext>
            </a:extLst>
          </p:cNvPr>
          <p:cNvSpPr txBox="1">
            <a:spLocks/>
          </p:cNvSpPr>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Evolution of Database in Phases</a:t>
            </a:r>
          </a:p>
        </p:txBody>
      </p:sp>
    </p:spTree>
    <p:extLst>
      <p:ext uri="{BB962C8B-B14F-4D97-AF65-F5344CB8AC3E}">
        <p14:creationId xmlns:p14="http://schemas.microsoft.com/office/powerpoint/2010/main" val="3832940874"/>
      </p:ext>
    </p:extLst>
  </p:cSld>
  <p:clrMapOvr>
    <a:masterClrMapping/>
  </p:clrMapOvr>
  <p:transition>
    <p:wipe di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6">
            <a:extLst>
              <a:ext uri="{FF2B5EF4-FFF2-40B4-BE49-F238E27FC236}">
                <a16:creationId xmlns:a16="http://schemas.microsoft.com/office/drawing/2014/main" xmlns="" id="{80309ED0-6C7F-4C83-A65C-CABB1BC45CD8}"/>
              </a:ext>
            </a:extLst>
          </p:cNvPr>
          <p:cNvSpPr/>
          <p:nvPr/>
        </p:nvSpPr>
        <p:spPr>
          <a:xfrm>
            <a:off x="612322" y="1828800"/>
            <a:ext cx="7919357" cy="914400"/>
          </a:xfrm>
          <a:prstGeom prst="roundRect">
            <a:avLst/>
          </a:prstGeom>
          <a:solidFill>
            <a:schemeClr val="accent3">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spcAft>
                <a:spcPts val="600"/>
              </a:spcAft>
            </a:pPr>
            <a:r>
              <a:rPr lang="en-US" sz="2000" dirty="0">
                <a:solidFill>
                  <a:schemeClr val="tx1"/>
                </a:solidFill>
                <a:latin typeface="Cambria" panose="02040503050406030204" pitchFamily="18" charset="0"/>
                <a:ea typeface="Cambria" panose="02040503050406030204" pitchFamily="18" charset="0"/>
                <a:cs typeface="Avenir Book" charset="0"/>
              </a:rPr>
              <a:t>By default, a column can hold NULL values.</a:t>
            </a:r>
          </a:p>
        </p:txBody>
      </p:sp>
      <p:sp>
        <p:nvSpPr>
          <p:cNvPr id="5" name="Rounded Rectangle 8">
            <a:extLst>
              <a:ext uri="{FF2B5EF4-FFF2-40B4-BE49-F238E27FC236}">
                <a16:creationId xmlns:a16="http://schemas.microsoft.com/office/drawing/2014/main" xmlns="" id="{3E78507F-985E-4222-A215-4EE1FB9124CA}"/>
              </a:ext>
            </a:extLst>
          </p:cNvPr>
          <p:cNvSpPr/>
          <p:nvPr/>
        </p:nvSpPr>
        <p:spPr>
          <a:xfrm>
            <a:off x="612322" y="2971800"/>
            <a:ext cx="7919357" cy="914400"/>
          </a:xfrm>
          <a:prstGeom prst="roundRect">
            <a:avLst/>
          </a:prstGeom>
          <a:solidFill>
            <a:schemeClr val="accent3">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spcAft>
                <a:spcPts val="600"/>
              </a:spcAft>
            </a:pPr>
            <a:r>
              <a:rPr lang="en-US" sz="2000" dirty="0">
                <a:solidFill>
                  <a:schemeClr val="tx1"/>
                </a:solidFill>
                <a:latin typeface="Cambria" panose="02040503050406030204" pitchFamily="18" charset="0"/>
                <a:ea typeface="Cambria" panose="02040503050406030204" pitchFamily="18" charset="0"/>
                <a:cs typeface="Avenir Book" charset="0"/>
              </a:rPr>
              <a:t>The NOT NULL constraint enforces a column to NOT accept NULL values.</a:t>
            </a:r>
          </a:p>
        </p:txBody>
      </p:sp>
      <p:sp>
        <p:nvSpPr>
          <p:cNvPr id="6" name="Rounded Rectangle 9">
            <a:extLst>
              <a:ext uri="{FF2B5EF4-FFF2-40B4-BE49-F238E27FC236}">
                <a16:creationId xmlns:a16="http://schemas.microsoft.com/office/drawing/2014/main" xmlns="" id="{2DED0EA1-BAB7-4166-A26B-81A6AE6EF8BE}"/>
              </a:ext>
            </a:extLst>
          </p:cNvPr>
          <p:cNvSpPr/>
          <p:nvPr/>
        </p:nvSpPr>
        <p:spPr>
          <a:xfrm>
            <a:off x="612322" y="4114800"/>
            <a:ext cx="7919357" cy="1371600"/>
          </a:xfrm>
          <a:prstGeom prst="roundRect">
            <a:avLst/>
          </a:prstGeom>
          <a:solidFill>
            <a:schemeClr val="accent3">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spcAft>
                <a:spcPts val="600"/>
              </a:spcAft>
            </a:pPr>
            <a:r>
              <a:rPr lang="en-US" sz="2000" dirty="0">
                <a:solidFill>
                  <a:schemeClr val="tx1"/>
                </a:solidFill>
                <a:latin typeface="Cambria" panose="02040503050406030204" pitchFamily="18" charset="0"/>
                <a:ea typeface="Cambria" panose="02040503050406030204" pitchFamily="18" charset="0"/>
                <a:cs typeface="Avenir Book" charset="0"/>
              </a:rPr>
              <a:t>This enforces a field to always contain a value, which means that you cannot insert a new record, or update a record without adding a value to this field.</a:t>
            </a:r>
          </a:p>
        </p:txBody>
      </p:sp>
      <p:sp>
        <p:nvSpPr>
          <p:cNvPr id="7" name="Title 1">
            <a:extLst>
              <a:ext uri="{FF2B5EF4-FFF2-40B4-BE49-F238E27FC236}">
                <a16:creationId xmlns:a16="http://schemas.microsoft.com/office/drawing/2014/main" xmlns="" id="{E37770AB-8E7E-4F07-B3F2-4394B543FCF6}"/>
              </a:ext>
            </a:extLst>
          </p:cNvPr>
          <p:cNvSpPr txBox="1">
            <a:spLocks/>
          </p:cNvSpPr>
          <p:nvPr/>
        </p:nvSpPr>
        <p:spPr bwMode="auto">
          <a:xfrm>
            <a:off x="0" y="178016"/>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NOT Null Constraints</a:t>
            </a:r>
          </a:p>
        </p:txBody>
      </p:sp>
    </p:spTree>
    <p:custDataLst>
      <p:tags r:id="rId1"/>
    </p:custDataLst>
    <p:extLst>
      <p:ext uri="{BB962C8B-B14F-4D97-AF65-F5344CB8AC3E}">
        <p14:creationId xmlns:p14="http://schemas.microsoft.com/office/powerpoint/2010/main" val="1484720796"/>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0739B535-5796-4D7D-96DC-F199814A900B}"/>
              </a:ext>
            </a:extLst>
          </p:cNvPr>
          <p:cNvSpPr/>
          <p:nvPr/>
        </p:nvSpPr>
        <p:spPr>
          <a:xfrm>
            <a:off x="0" y="830149"/>
            <a:ext cx="9144000" cy="1074852"/>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pPr lvl="0">
              <a:lnSpc>
                <a:spcPct val="115000"/>
              </a:lnSpc>
              <a:spcBef>
                <a:spcPts val="1400"/>
              </a:spcBef>
              <a:spcAft>
                <a:spcPts val="1400"/>
              </a:spcAft>
            </a:pPr>
            <a:r>
              <a:rPr lang="en-US" sz="2000" dirty="0">
                <a:latin typeface="Cambria" panose="02040503050406030204" pitchFamily="18" charset="0"/>
                <a:ea typeface="Cambria" panose="02040503050406030204" pitchFamily="18" charset="0"/>
                <a:cs typeface="Avenir"/>
                <a:sym typeface="Avenir"/>
              </a:rPr>
              <a:t>The following SQL statement ensures that the "</a:t>
            </a:r>
            <a:r>
              <a:rPr lang="en-US" sz="2000" dirty="0" err="1">
                <a:latin typeface="Cambria" panose="02040503050406030204" pitchFamily="18" charset="0"/>
                <a:ea typeface="Cambria" panose="02040503050406030204" pitchFamily="18" charset="0"/>
                <a:cs typeface="Avenir"/>
                <a:sym typeface="Avenir"/>
              </a:rPr>
              <a:t>Cust_Id</a:t>
            </a:r>
            <a:r>
              <a:rPr lang="en-US" sz="2000" dirty="0">
                <a:latin typeface="Cambria" panose="02040503050406030204" pitchFamily="18" charset="0"/>
                <a:ea typeface="Cambria" panose="02040503050406030204" pitchFamily="18" charset="0"/>
                <a:cs typeface="Avenir"/>
                <a:sym typeface="Avenir"/>
              </a:rPr>
              <a:t>", "Name", and "Country" columns will NOT accept NULL values when the "</a:t>
            </a:r>
            <a:r>
              <a:rPr lang="en-US" sz="2000" dirty="0" err="1">
                <a:latin typeface="Cambria" panose="02040503050406030204" pitchFamily="18" charset="0"/>
                <a:ea typeface="Cambria" panose="02040503050406030204" pitchFamily="18" charset="0"/>
                <a:cs typeface="Avenir"/>
                <a:sym typeface="Avenir"/>
              </a:rPr>
              <a:t>customer_info</a:t>
            </a:r>
            <a:r>
              <a:rPr lang="en-US" sz="2000" dirty="0">
                <a:latin typeface="Cambria" panose="02040503050406030204" pitchFamily="18" charset="0"/>
                <a:ea typeface="Cambria" panose="02040503050406030204" pitchFamily="18" charset="0"/>
                <a:cs typeface="Avenir"/>
                <a:sym typeface="Avenir"/>
              </a:rPr>
              <a:t>" table is created.</a:t>
            </a:r>
          </a:p>
        </p:txBody>
      </p:sp>
      <p:grpSp>
        <p:nvGrpSpPr>
          <p:cNvPr id="5" name="Group 4">
            <a:extLst>
              <a:ext uri="{FF2B5EF4-FFF2-40B4-BE49-F238E27FC236}">
                <a16:creationId xmlns:a16="http://schemas.microsoft.com/office/drawing/2014/main" xmlns="" id="{BDFC3E91-75E8-444F-8BBB-8064BAE10100}"/>
              </a:ext>
            </a:extLst>
          </p:cNvPr>
          <p:cNvGrpSpPr/>
          <p:nvPr/>
        </p:nvGrpSpPr>
        <p:grpSpPr>
          <a:xfrm>
            <a:off x="876300" y="2226932"/>
            <a:ext cx="7391400" cy="2404137"/>
            <a:chOff x="2057400" y="2396463"/>
            <a:chExt cx="6400800" cy="2404137"/>
          </a:xfrm>
        </p:grpSpPr>
        <p:sp>
          <p:nvSpPr>
            <p:cNvPr id="16" name="Rectangle: Rounded Corners 17">
              <a:extLst>
                <a:ext uri="{FF2B5EF4-FFF2-40B4-BE49-F238E27FC236}">
                  <a16:creationId xmlns:a16="http://schemas.microsoft.com/office/drawing/2014/main" xmlns="" id="{C10BD580-E9C1-46CD-A3FC-551A651FC891}"/>
                </a:ext>
              </a:extLst>
            </p:cNvPr>
            <p:cNvSpPr/>
            <p:nvPr/>
          </p:nvSpPr>
          <p:spPr>
            <a:xfrm>
              <a:off x="2057400" y="2396463"/>
              <a:ext cx="6383287"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7" name="Rectangle: Rounded Corners 18">
              <a:extLst>
                <a:ext uri="{FF2B5EF4-FFF2-40B4-BE49-F238E27FC236}">
                  <a16:creationId xmlns:a16="http://schemas.microsoft.com/office/drawing/2014/main" xmlns="" id="{9CBF5F11-E6E5-4360-A02F-86FC9AAFA3AB}"/>
                </a:ext>
              </a:extLst>
            </p:cNvPr>
            <p:cNvSpPr/>
            <p:nvPr/>
          </p:nvSpPr>
          <p:spPr>
            <a:xfrm>
              <a:off x="2073081" y="2766059"/>
              <a:ext cx="6385119" cy="2034541"/>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atinLnBrk="1"/>
              <a:r>
                <a:rPr lang="en-US" b="1" dirty="0">
                  <a:solidFill>
                    <a:schemeClr val="tx1"/>
                  </a:solidFill>
                  <a:latin typeface="Courier New" panose="02070309020205020404" pitchFamily="49" charset="0"/>
                  <a:cs typeface="Courier New" panose="02070309020205020404" pitchFamily="49" charset="0"/>
                </a:rPr>
                <a:t>CREATE TABLE </a:t>
              </a:r>
              <a:r>
                <a:rPr lang="en-US" dirty="0">
                  <a:solidFill>
                    <a:schemeClr val="tx1"/>
                  </a:solidFill>
                  <a:latin typeface="Courier New" panose="02070309020205020404" pitchFamily="49" charset="0"/>
                  <a:cs typeface="Courier New" panose="02070309020205020404" pitchFamily="49" charset="0"/>
                </a:rPr>
                <a:t>information(</a:t>
              </a:r>
              <a:r>
                <a:rPr lang="en-US" dirty="0" err="1">
                  <a:solidFill>
                    <a:schemeClr val="tx1"/>
                  </a:solidFill>
                  <a:latin typeface="Courier New" panose="02070309020205020404" pitchFamily="49" charset="0"/>
                  <a:cs typeface="Courier New" panose="02070309020205020404" pitchFamily="49" charset="0"/>
                </a:rPr>
                <a:t>Cust_Id</a:t>
              </a:r>
              <a:r>
                <a:rPr lang="en-US" dirty="0">
                  <a:solidFill>
                    <a:schemeClr val="tx1"/>
                  </a:solidFill>
                  <a:latin typeface="Courier New" panose="02070309020205020404" pitchFamily="49" charset="0"/>
                  <a:cs typeface="Courier New" panose="02070309020205020404" pitchFamily="49" charset="0"/>
                </a:rPr>
                <a:t> int </a:t>
              </a:r>
              <a:r>
                <a:rPr lang="en-US" b="1" dirty="0">
                  <a:solidFill>
                    <a:schemeClr val="tx1"/>
                  </a:solidFill>
                  <a:latin typeface="Courier New" panose="02070309020205020404" pitchFamily="49" charset="0"/>
                  <a:cs typeface="Courier New" panose="02070309020205020404" pitchFamily="49" charset="0"/>
                </a:rPr>
                <a:t>Not Null</a:t>
              </a:r>
              <a:r>
                <a:rPr lang="en-US" dirty="0">
                  <a:solidFill>
                    <a:schemeClr val="tx1"/>
                  </a:solidFill>
                  <a:latin typeface="Courier New" panose="02070309020205020404" pitchFamily="49" charset="0"/>
                  <a:cs typeface="Courier New" panose="02070309020205020404" pitchFamily="49" charset="0"/>
                </a:rPr>
                <a:t>,</a:t>
              </a:r>
            </a:p>
            <a:p>
              <a:pPr latinLnBrk="1"/>
              <a:r>
                <a:rPr lang="en-US" dirty="0">
                  <a:solidFill>
                    <a:schemeClr val="tx1"/>
                  </a:solidFill>
                  <a:latin typeface="Courier New" panose="02070309020205020404" pitchFamily="49" charset="0"/>
                  <a:cs typeface="Courier New" panose="02070309020205020404" pitchFamily="49" charset="0"/>
                </a:rPr>
                <a:t>			Name varchar(20) </a:t>
              </a:r>
              <a:r>
                <a:rPr lang="en-US" b="1" dirty="0">
                  <a:solidFill>
                    <a:schemeClr val="tx1"/>
                  </a:solidFill>
                  <a:latin typeface="Courier New" panose="02070309020205020404" pitchFamily="49" charset="0"/>
                  <a:cs typeface="Courier New" panose="02070309020205020404" pitchFamily="49" charset="0"/>
                </a:rPr>
                <a:t>Not Null</a:t>
              </a:r>
              <a:r>
                <a:rPr lang="en-US" dirty="0">
                  <a:solidFill>
                    <a:schemeClr val="tx1"/>
                  </a:solidFill>
                  <a:latin typeface="Courier New" panose="02070309020205020404" pitchFamily="49" charset="0"/>
                  <a:cs typeface="Courier New" panose="02070309020205020404" pitchFamily="49" charset="0"/>
                </a:rPr>
                <a:t>,</a:t>
              </a:r>
            </a:p>
            <a:p>
              <a:pPr latinLnBrk="1"/>
              <a:r>
                <a:rPr lang="en-US" dirty="0">
                  <a:solidFill>
                    <a:schemeClr val="tx1"/>
                  </a:solidFill>
                  <a:latin typeface="Courier New" panose="02070309020205020404" pitchFamily="49" charset="0"/>
                  <a:cs typeface="Courier New" panose="02070309020205020404" pitchFamily="49" charset="0"/>
                </a:rPr>
                <a:t>		   	Country varchar(20) </a:t>
              </a:r>
              <a:r>
                <a:rPr lang="en-US" b="1" dirty="0">
                  <a:solidFill>
                    <a:schemeClr val="tx1"/>
                  </a:solidFill>
                  <a:latin typeface="Courier New" panose="02070309020205020404" pitchFamily="49" charset="0"/>
                  <a:cs typeface="Courier New" panose="02070309020205020404" pitchFamily="49" charset="0"/>
                </a:rPr>
                <a:t>Not Null</a:t>
              </a:r>
              <a:r>
                <a:rPr lang="en-US" dirty="0">
                  <a:solidFill>
                    <a:schemeClr val="tx1"/>
                  </a:solidFill>
                  <a:latin typeface="Courier New" panose="02070309020205020404" pitchFamily="49" charset="0"/>
                  <a:cs typeface="Courier New" panose="02070309020205020404" pitchFamily="49" charset="0"/>
                </a:rPr>
                <a:t>,</a:t>
              </a:r>
            </a:p>
            <a:p>
              <a:pPr latinLnBrk="1"/>
              <a:r>
                <a:rPr lang="en-US" dirty="0">
                  <a:solidFill>
                    <a:schemeClr val="tx1"/>
                  </a:solidFill>
                  <a:latin typeface="Courier New" panose="02070309020205020404" pitchFamily="49" charset="0"/>
                  <a:cs typeface="Courier New" panose="02070309020205020404" pitchFamily="49" charset="0"/>
                </a:rPr>
                <a:t>     			City varchar(20));</a:t>
              </a:r>
            </a:p>
            <a:p>
              <a:pPr algn="ctr" latinLnBrk="1"/>
              <a:endParaRPr lang="en-US" dirty="0">
                <a:solidFill>
                  <a:schemeClr val="tx1"/>
                </a:solidFill>
                <a:latin typeface="Courier New" panose="02070309020205020404" pitchFamily="49" charset="0"/>
                <a:cs typeface="Courier New" panose="02070309020205020404" pitchFamily="49" charset="0"/>
              </a:endParaRPr>
            </a:p>
          </p:txBody>
        </p:sp>
      </p:grpSp>
      <p:sp>
        <p:nvSpPr>
          <p:cNvPr id="9" name="Title 1">
            <a:extLst>
              <a:ext uri="{FF2B5EF4-FFF2-40B4-BE49-F238E27FC236}">
                <a16:creationId xmlns:a16="http://schemas.microsoft.com/office/drawing/2014/main" xmlns="" id="{EEDD8B1F-1AF3-411D-B3EC-D5B19E4B9954}"/>
              </a:ext>
            </a:extLst>
          </p:cNvPr>
          <p:cNvSpPr txBox="1">
            <a:spLocks/>
          </p:cNvSpPr>
          <p:nvPr/>
        </p:nvSpPr>
        <p:spPr bwMode="auto">
          <a:xfrm>
            <a:off x="0" y="178016"/>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NOT Null Constraints</a:t>
            </a:r>
          </a:p>
        </p:txBody>
      </p:sp>
    </p:spTree>
    <p:extLst>
      <p:ext uri="{BB962C8B-B14F-4D97-AF65-F5344CB8AC3E}">
        <p14:creationId xmlns:p14="http://schemas.microsoft.com/office/powerpoint/2010/main" val="1104470727"/>
      </p:ext>
    </p:extLst>
  </p:cSld>
  <p:clrMapOvr>
    <a:masterClrMapping/>
  </p:clrMapOvr>
  <p:transition>
    <p:wipe di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2FA467DF-F871-4CF3-B6E3-6539CBA08C54}"/>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endParaRPr lang="en-US" sz="2400" b="1" dirty="0">
              <a:latin typeface="Cambria" pitchFamily="18" charset="0"/>
            </a:endParaRPr>
          </a:p>
        </p:txBody>
      </p:sp>
      <p:grpSp>
        <p:nvGrpSpPr>
          <p:cNvPr id="2" name="Group 1">
            <a:extLst>
              <a:ext uri="{FF2B5EF4-FFF2-40B4-BE49-F238E27FC236}">
                <a16:creationId xmlns:a16="http://schemas.microsoft.com/office/drawing/2014/main" xmlns="" id="{7EC61AFF-9CCC-4D2A-8C7A-54D262540726}"/>
              </a:ext>
            </a:extLst>
          </p:cNvPr>
          <p:cNvGrpSpPr/>
          <p:nvPr/>
        </p:nvGrpSpPr>
        <p:grpSpPr>
          <a:xfrm>
            <a:off x="457200" y="1314450"/>
            <a:ext cx="8229600" cy="4229100"/>
            <a:chOff x="457200" y="1143001"/>
            <a:chExt cx="8229600" cy="4229100"/>
          </a:xfrm>
        </p:grpSpPr>
        <p:sp>
          <p:nvSpPr>
            <p:cNvPr id="6" name="Rounded Rectangle 6">
              <a:extLst>
                <a:ext uri="{FF2B5EF4-FFF2-40B4-BE49-F238E27FC236}">
                  <a16:creationId xmlns:a16="http://schemas.microsoft.com/office/drawing/2014/main" xmlns="" id="{6B71588E-BB64-4CFA-BA21-AAFF063DA401}"/>
                </a:ext>
              </a:extLst>
            </p:cNvPr>
            <p:cNvSpPr/>
            <p:nvPr/>
          </p:nvSpPr>
          <p:spPr>
            <a:xfrm>
              <a:off x="457200" y="1143001"/>
              <a:ext cx="8229600" cy="42291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latin typeface="Cambria"/>
              </a:endParaRPr>
            </a:p>
          </p:txBody>
        </p:sp>
        <p:sp>
          <p:nvSpPr>
            <p:cNvPr id="7" name="Rectangle 6">
              <a:extLst>
                <a:ext uri="{FF2B5EF4-FFF2-40B4-BE49-F238E27FC236}">
                  <a16:creationId xmlns:a16="http://schemas.microsoft.com/office/drawing/2014/main" xmlns="" id="{F807669A-EB7C-4F83-BFD4-C3D79EC4CEE6}"/>
                </a:ext>
              </a:extLst>
            </p:cNvPr>
            <p:cNvSpPr/>
            <p:nvPr/>
          </p:nvSpPr>
          <p:spPr>
            <a:xfrm>
              <a:off x="914400" y="1463776"/>
              <a:ext cx="7391400" cy="3785652"/>
            </a:xfrm>
            <a:prstGeom prst="rect">
              <a:avLst/>
            </a:prstGeom>
          </p:spPr>
          <p:txBody>
            <a:bodyPr wrap="square">
              <a:spAutoFit/>
            </a:bodyPr>
            <a:lstStyle/>
            <a:p>
              <a:pPr marL="342900" indent="-342900">
                <a:buFont typeface="Arial" panose="020B0604020202020204" pitchFamily="34" charset="0"/>
                <a:buChar char="•"/>
              </a:pPr>
              <a:r>
                <a:rPr lang="en-US" sz="2000" dirty="0">
                  <a:latin typeface="Cambria" panose="02040503050406030204" pitchFamily="18" charset="0"/>
                </a:rPr>
                <a:t>The UNIQUE constraint ensures that all values in a column are different.</a:t>
              </a:r>
            </a:p>
            <a:p>
              <a:pPr marL="342900" indent="-342900">
                <a:buFont typeface="Arial" panose="020B0604020202020204" pitchFamily="34" charset="0"/>
                <a:buChar char="•"/>
              </a:pPr>
              <a:endParaRPr lang="en-US" sz="2000" dirty="0">
                <a:latin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rPr>
                <a:t>Both the UNIQUE and PRIMARY KEY constraints provide a guarantee for uniqueness for a column or set of columns.</a:t>
              </a:r>
            </a:p>
            <a:p>
              <a:pPr marL="342900" indent="-342900">
                <a:buFont typeface="Arial" panose="020B0604020202020204" pitchFamily="34" charset="0"/>
                <a:buChar char="•"/>
              </a:pPr>
              <a:endParaRPr lang="en-US" sz="2000" dirty="0">
                <a:latin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rPr>
                <a:t>A PRIMARY KEY constraint automatically has a UNIQUE constraint.</a:t>
              </a:r>
            </a:p>
            <a:p>
              <a:pPr marL="342900" indent="-342900">
                <a:buFont typeface="Arial" panose="020B0604020202020204" pitchFamily="34" charset="0"/>
                <a:buChar char="•"/>
              </a:pPr>
              <a:endParaRPr lang="en-US" sz="2000" dirty="0">
                <a:latin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rPr>
                <a:t>However, you can have many UNIQUE constraints per table, but only one PRIMARY KEY constraint per table.</a:t>
              </a:r>
            </a:p>
            <a:p>
              <a:pPr marL="342900" indent="-342900">
                <a:buFont typeface="Arial" panose="020B0604020202020204" pitchFamily="34" charset="0"/>
                <a:buChar char="•"/>
              </a:pPr>
              <a:endParaRPr lang="en-US" sz="2000" dirty="0">
                <a:solidFill>
                  <a:schemeClr val="accent1"/>
                </a:solidFill>
                <a:latin typeface="Cambria" panose="02040503050406030204" pitchFamily="18" charset="0"/>
                <a:ea typeface="Cambria" panose="02040503050406030204" pitchFamily="18" charset="0"/>
              </a:endParaRPr>
            </a:p>
          </p:txBody>
        </p:sp>
      </p:grpSp>
      <p:sp>
        <p:nvSpPr>
          <p:cNvPr id="12" name="Title 1">
            <a:extLst>
              <a:ext uri="{FF2B5EF4-FFF2-40B4-BE49-F238E27FC236}">
                <a16:creationId xmlns:a16="http://schemas.microsoft.com/office/drawing/2014/main" xmlns="" id="{67F855FB-93A0-4D63-B612-DAC0FA5BD542}"/>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UNIQUE Constraint</a:t>
            </a:r>
          </a:p>
        </p:txBody>
      </p:sp>
    </p:spTree>
    <p:extLst>
      <p:ext uri="{BB962C8B-B14F-4D97-AF65-F5344CB8AC3E}">
        <p14:creationId xmlns:p14="http://schemas.microsoft.com/office/powerpoint/2010/main" val="826423692"/>
      </p:ext>
    </p:extLst>
  </p:cSld>
  <p:clrMapOvr>
    <a:masterClrMapping/>
  </p:clrMapOvr>
  <p:transition>
    <p:wipe di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0739B535-5796-4D7D-96DC-F199814A900B}"/>
              </a:ext>
            </a:extLst>
          </p:cNvPr>
          <p:cNvSpPr/>
          <p:nvPr/>
        </p:nvSpPr>
        <p:spPr>
          <a:xfrm>
            <a:off x="0" y="830149"/>
            <a:ext cx="9144000" cy="1074852"/>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pPr lvl="0">
              <a:lnSpc>
                <a:spcPct val="115000"/>
              </a:lnSpc>
              <a:spcBef>
                <a:spcPts val="1400"/>
              </a:spcBef>
              <a:spcAft>
                <a:spcPts val="1400"/>
              </a:spcAft>
            </a:pPr>
            <a:r>
              <a:rPr lang="en-US" sz="2000" dirty="0">
                <a:solidFill>
                  <a:schemeClr val="dk1"/>
                </a:solidFill>
                <a:latin typeface="Cambria" panose="02040503050406030204" pitchFamily="18" charset="0"/>
                <a:ea typeface="Cambria" panose="02040503050406030204" pitchFamily="18" charset="0"/>
                <a:cs typeface="Avenir"/>
                <a:sym typeface="Avenir"/>
              </a:rPr>
              <a:t>The following SQL statement creates a UNIQUE constraint on the "</a:t>
            </a:r>
            <a:r>
              <a:rPr lang="en-US" sz="2000" dirty="0" err="1">
                <a:solidFill>
                  <a:schemeClr val="dk1"/>
                </a:solidFill>
                <a:latin typeface="Cambria" panose="02040503050406030204" pitchFamily="18" charset="0"/>
                <a:ea typeface="Cambria" panose="02040503050406030204" pitchFamily="18" charset="0"/>
                <a:cs typeface="Avenir"/>
                <a:sym typeface="Avenir"/>
              </a:rPr>
              <a:t>Cust_id</a:t>
            </a:r>
            <a:r>
              <a:rPr lang="en-US" sz="2000" dirty="0">
                <a:solidFill>
                  <a:schemeClr val="dk1"/>
                </a:solidFill>
                <a:latin typeface="Cambria" panose="02040503050406030204" pitchFamily="18" charset="0"/>
                <a:ea typeface="Cambria" panose="02040503050406030204" pitchFamily="18" charset="0"/>
                <a:cs typeface="Avenir"/>
                <a:sym typeface="Avenir"/>
              </a:rPr>
              <a:t>" column when the "</a:t>
            </a:r>
            <a:r>
              <a:rPr lang="en-US" sz="2000" dirty="0" err="1">
                <a:solidFill>
                  <a:schemeClr val="dk1"/>
                </a:solidFill>
                <a:latin typeface="Cambria" panose="02040503050406030204" pitchFamily="18" charset="0"/>
                <a:ea typeface="Cambria" panose="02040503050406030204" pitchFamily="18" charset="0"/>
                <a:cs typeface="Avenir"/>
                <a:sym typeface="Avenir"/>
              </a:rPr>
              <a:t>customer_info</a:t>
            </a:r>
            <a:r>
              <a:rPr lang="en-US" sz="2000" dirty="0">
                <a:solidFill>
                  <a:schemeClr val="dk1"/>
                </a:solidFill>
                <a:latin typeface="Cambria" panose="02040503050406030204" pitchFamily="18" charset="0"/>
                <a:ea typeface="Cambria" panose="02040503050406030204" pitchFamily="18" charset="0"/>
                <a:cs typeface="Avenir"/>
                <a:sym typeface="Avenir"/>
              </a:rPr>
              <a:t>" table is created.</a:t>
            </a:r>
            <a:endParaRPr lang="en-US" sz="2000" dirty="0">
              <a:solidFill>
                <a:srgbClr val="333333"/>
              </a:solidFill>
              <a:latin typeface="Cambria" panose="02040503050406030204" pitchFamily="18" charset="0"/>
              <a:ea typeface="Cambria" panose="02040503050406030204" pitchFamily="18" charset="0"/>
              <a:cs typeface="Avenir"/>
              <a:sym typeface="Avenir"/>
            </a:endParaRPr>
          </a:p>
        </p:txBody>
      </p:sp>
      <p:grpSp>
        <p:nvGrpSpPr>
          <p:cNvPr id="5" name="Group 4">
            <a:extLst>
              <a:ext uri="{FF2B5EF4-FFF2-40B4-BE49-F238E27FC236}">
                <a16:creationId xmlns:a16="http://schemas.microsoft.com/office/drawing/2014/main" xmlns="" id="{BDFC3E91-75E8-444F-8BBB-8064BAE10100}"/>
              </a:ext>
            </a:extLst>
          </p:cNvPr>
          <p:cNvGrpSpPr/>
          <p:nvPr/>
        </p:nvGrpSpPr>
        <p:grpSpPr>
          <a:xfrm>
            <a:off x="514350" y="2226932"/>
            <a:ext cx="8115300" cy="2404137"/>
            <a:chOff x="2057400" y="2396463"/>
            <a:chExt cx="6400800" cy="2404137"/>
          </a:xfrm>
        </p:grpSpPr>
        <p:sp>
          <p:nvSpPr>
            <p:cNvPr id="16" name="Rectangle: Rounded Corners 17">
              <a:extLst>
                <a:ext uri="{FF2B5EF4-FFF2-40B4-BE49-F238E27FC236}">
                  <a16:creationId xmlns:a16="http://schemas.microsoft.com/office/drawing/2014/main" xmlns="" id="{C10BD580-E9C1-46CD-A3FC-551A651FC891}"/>
                </a:ext>
              </a:extLst>
            </p:cNvPr>
            <p:cNvSpPr/>
            <p:nvPr/>
          </p:nvSpPr>
          <p:spPr>
            <a:xfrm>
              <a:off x="2057400" y="2396463"/>
              <a:ext cx="6383287"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7" name="Rectangle: Rounded Corners 18">
              <a:extLst>
                <a:ext uri="{FF2B5EF4-FFF2-40B4-BE49-F238E27FC236}">
                  <a16:creationId xmlns:a16="http://schemas.microsoft.com/office/drawing/2014/main" xmlns="" id="{9CBF5F11-E6E5-4360-A02F-86FC9AAFA3AB}"/>
                </a:ext>
              </a:extLst>
            </p:cNvPr>
            <p:cNvSpPr/>
            <p:nvPr/>
          </p:nvSpPr>
          <p:spPr>
            <a:xfrm>
              <a:off x="2073081" y="2766059"/>
              <a:ext cx="6385119" cy="2034541"/>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atinLnBrk="1"/>
              <a:r>
                <a:rPr lang="en-US" b="1" dirty="0">
                  <a:solidFill>
                    <a:schemeClr val="tx1"/>
                  </a:solidFill>
                  <a:latin typeface="Courier New" panose="02070309020205020404" pitchFamily="49" charset="0"/>
                  <a:cs typeface="Courier New" panose="02070309020205020404" pitchFamily="49" charset="0"/>
                </a:rPr>
                <a:t>CREATE TABLE </a:t>
              </a:r>
              <a:r>
                <a:rPr lang="en-US" dirty="0">
                  <a:solidFill>
                    <a:schemeClr val="tx1"/>
                  </a:solidFill>
                  <a:latin typeface="Courier New" panose="02070309020205020404" pitchFamily="49" charset="0"/>
                  <a:cs typeface="Courier New" panose="02070309020205020404" pitchFamily="49" charset="0"/>
                </a:rPr>
                <a:t>information (</a:t>
              </a:r>
              <a:r>
                <a:rPr lang="en-US" dirty="0" err="1">
                  <a:solidFill>
                    <a:schemeClr val="tx1"/>
                  </a:solidFill>
                  <a:latin typeface="Courier New" panose="02070309020205020404" pitchFamily="49" charset="0"/>
                  <a:cs typeface="Courier New" panose="02070309020205020404" pitchFamily="49" charset="0"/>
                </a:rPr>
                <a:t>Cust_id</a:t>
              </a:r>
              <a:r>
                <a:rPr lang="en-US" dirty="0">
                  <a:solidFill>
                    <a:schemeClr val="tx1"/>
                  </a:solidFill>
                  <a:latin typeface="Courier New" panose="02070309020205020404" pitchFamily="49" charset="0"/>
                  <a:cs typeface="Courier New" panose="02070309020205020404" pitchFamily="49" charset="0"/>
                </a:rPr>
                <a:t> int Not Null </a:t>
              </a:r>
              <a:r>
                <a:rPr lang="en-US" b="1" dirty="0">
                  <a:solidFill>
                    <a:schemeClr val="tx1"/>
                  </a:solidFill>
                  <a:latin typeface="Courier New" panose="02070309020205020404" pitchFamily="49" charset="0"/>
                  <a:cs typeface="Courier New" panose="02070309020205020404" pitchFamily="49" charset="0"/>
                </a:rPr>
                <a:t>UNIQUE</a:t>
              </a:r>
              <a:r>
                <a:rPr lang="en-US" dirty="0">
                  <a:solidFill>
                    <a:schemeClr val="tx1"/>
                  </a:solidFill>
                  <a:latin typeface="Courier New" panose="02070309020205020404" pitchFamily="49" charset="0"/>
                  <a:cs typeface="Courier New" panose="02070309020205020404" pitchFamily="49" charset="0"/>
                </a:rPr>
                <a:t>,</a:t>
              </a:r>
            </a:p>
            <a:p>
              <a:pPr latinLnBrk="1"/>
              <a:r>
                <a:rPr lang="en-US" dirty="0">
                  <a:solidFill>
                    <a:schemeClr val="tx1"/>
                  </a:solidFill>
                  <a:latin typeface="Courier New" panose="02070309020205020404" pitchFamily="49" charset="0"/>
                  <a:cs typeface="Courier New" panose="02070309020205020404" pitchFamily="49" charset="0"/>
                </a:rPr>
                <a:t>				Name varchar(20) Not Null,</a:t>
              </a:r>
            </a:p>
            <a:p>
              <a:pPr latinLnBrk="1"/>
              <a:r>
                <a:rPr lang="en-US" dirty="0">
                  <a:solidFill>
                    <a:schemeClr val="tx1"/>
                  </a:solidFill>
                  <a:latin typeface="Courier New" panose="02070309020205020404" pitchFamily="49" charset="0"/>
                  <a:cs typeface="Courier New" panose="02070309020205020404" pitchFamily="49" charset="0"/>
                </a:rPr>
                <a:t>				Country varchar(20) Not Null,</a:t>
              </a:r>
            </a:p>
            <a:p>
              <a:pPr latinLnBrk="1"/>
              <a:r>
                <a:rPr lang="en-US" dirty="0">
                  <a:solidFill>
                    <a:schemeClr val="tx1"/>
                  </a:solidFill>
                  <a:latin typeface="Courier New" panose="02070309020205020404" pitchFamily="49" charset="0"/>
                  <a:cs typeface="Courier New" panose="02070309020205020404" pitchFamily="49" charset="0"/>
                </a:rPr>
                <a:t>				City varchar(20));</a:t>
              </a:r>
            </a:p>
            <a:p>
              <a:pPr algn="ctr" latinLnBrk="1"/>
              <a:endParaRPr lang="en-US" dirty="0">
                <a:solidFill>
                  <a:schemeClr val="tx1"/>
                </a:solidFill>
                <a:latin typeface="Courier New" panose="02070309020205020404" pitchFamily="49" charset="0"/>
                <a:cs typeface="Courier New" panose="02070309020205020404" pitchFamily="49" charset="0"/>
              </a:endParaRPr>
            </a:p>
          </p:txBody>
        </p:sp>
      </p:grpSp>
      <p:sp>
        <p:nvSpPr>
          <p:cNvPr id="7" name="Title 1">
            <a:extLst>
              <a:ext uri="{FF2B5EF4-FFF2-40B4-BE49-F238E27FC236}">
                <a16:creationId xmlns:a16="http://schemas.microsoft.com/office/drawing/2014/main" xmlns="" id="{FC7F9493-919E-4CEA-AB3D-A9D5A2EF46B9}"/>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UNIQUE Constraint</a:t>
            </a:r>
          </a:p>
        </p:txBody>
      </p:sp>
    </p:spTree>
    <p:extLst>
      <p:ext uri="{BB962C8B-B14F-4D97-AF65-F5344CB8AC3E}">
        <p14:creationId xmlns:p14="http://schemas.microsoft.com/office/powerpoint/2010/main" val="1211737559"/>
      </p:ext>
    </p:extLst>
  </p:cSld>
  <p:clrMapOvr>
    <a:masterClrMapping/>
  </p:clrMapOvr>
  <p:transition>
    <p:wipe dir="u"/>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BC86A7C6-7AA4-4E96-A682-CAFE20B981D4}"/>
              </a:ext>
            </a:extLst>
          </p:cNvPr>
          <p:cNvGrpSpPr/>
          <p:nvPr/>
        </p:nvGrpSpPr>
        <p:grpSpPr>
          <a:xfrm>
            <a:off x="612322" y="1828800"/>
            <a:ext cx="7919357" cy="3429000"/>
            <a:chOff x="533400" y="1600200"/>
            <a:chExt cx="7919357" cy="3200400"/>
          </a:xfrm>
        </p:grpSpPr>
        <p:sp>
          <p:nvSpPr>
            <p:cNvPr id="4" name="Rounded Rectangle 6">
              <a:extLst>
                <a:ext uri="{FF2B5EF4-FFF2-40B4-BE49-F238E27FC236}">
                  <a16:creationId xmlns:a16="http://schemas.microsoft.com/office/drawing/2014/main" xmlns="" id="{80309ED0-6C7F-4C83-A65C-CABB1BC45CD8}"/>
                </a:ext>
              </a:extLst>
            </p:cNvPr>
            <p:cNvSpPr/>
            <p:nvPr/>
          </p:nvSpPr>
          <p:spPr>
            <a:xfrm>
              <a:off x="533400" y="1600200"/>
              <a:ext cx="7919357" cy="914400"/>
            </a:xfrm>
            <a:prstGeom prst="roundRect">
              <a:avLst/>
            </a:prstGeom>
            <a:solidFill>
              <a:schemeClr val="accent6">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spcAft>
                  <a:spcPts val="600"/>
                </a:spcAft>
              </a:pPr>
              <a:r>
                <a:rPr lang="en-US" sz="2000" dirty="0">
                  <a:solidFill>
                    <a:schemeClr val="tx1"/>
                  </a:solidFill>
                  <a:latin typeface="Cambria" panose="02040503050406030204" pitchFamily="18" charset="0"/>
                  <a:ea typeface="Cambria" panose="02040503050406030204" pitchFamily="18" charset="0"/>
                  <a:cs typeface="Avenir Book" charset="0"/>
                </a:rPr>
                <a:t>The PRIMARY KEY constraint uniquely identifies each record in a table.</a:t>
              </a:r>
            </a:p>
          </p:txBody>
        </p:sp>
        <p:sp>
          <p:nvSpPr>
            <p:cNvPr id="5" name="Rounded Rectangle 8">
              <a:extLst>
                <a:ext uri="{FF2B5EF4-FFF2-40B4-BE49-F238E27FC236}">
                  <a16:creationId xmlns:a16="http://schemas.microsoft.com/office/drawing/2014/main" xmlns="" id="{3E78507F-985E-4222-A215-4EE1FB9124CA}"/>
                </a:ext>
              </a:extLst>
            </p:cNvPr>
            <p:cNvSpPr/>
            <p:nvPr/>
          </p:nvSpPr>
          <p:spPr>
            <a:xfrm>
              <a:off x="533400" y="2743200"/>
              <a:ext cx="7919357" cy="914400"/>
            </a:xfrm>
            <a:prstGeom prst="roundRect">
              <a:avLst/>
            </a:prstGeom>
            <a:solidFill>
              <a:schemeClr val="accent6">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spcAft>
                  <a:spcPts val="600"/>
                </a:spcAft>
              </a:pPr>
              <a:r>
                <a:rPr lang="en-US" sz="2000" dirty="0">
                  <a:solidFill>
                    <a:schemeClr val="tx1"/>
                  </a:solidFill>
                  <a:latin typeface="Cambria" panose="02040503050406030204" pitchFamily="18" charset="0"/>
                  <a:ea typeface="Cambria" panose="02040503050406030204" pitchFamily="18" charset="0"/>
                  <a:cs typeface="Avenir Book" charset="0"/>
                </a:rPr>
                <a:t>Primary keys must contain UNIQUE values, and cannot contain NULL values.</a:t>
              </a:r>
            </a:p>
          </p:txBody>
        </p:sp>
        <p:sp>
          <p:nvSpPr>
            <p:cNvPr id="6" name="Rounded Rectangle 9">
              <a:extLst>
                <a:ext uri="{FF2B5EF4-FFF2-40B4-BE49-F238E27FC236}">
                  <a16:creationId xmlns:a16="http://schemas.microsoft.com/office/drawing/2014/main" xmlns="" id="{2DED0EA1-BAB7-4166-A26B-81A6AE6EF8BE}"/>
                </a:ext>
              </a:extLst>
            </p:cNvPr>
            <p:cNvSpPr/>
            <p:nvPr/>
          </p:nvSpPr>
          <p:spPr>
            <a:xfrm>
              <a:off x="533400" y="3886200"/>
              <a:ext cx="7919357" cy="914400"/>
            </a:xfrm>
            <a:prstGeom prst="roundRect">
              <a:avLst/>
            </a:prstGeom>
            <a:solidFill>
              <a:schemeClr val="accent6">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spcAft>
                  <a:spcPts val="600"/>
                </a:spcAft>
              </a:pPr>
              <a:r>
                <a:rPr lang="en-US" sz="2000" dirty="0">
                  <a:solidFill>
                    <a:schemeClr val="tx1"/>
                  </a:solidFill>
                  <a:latin typeface="Cambria" panose="02040503050406030204" pitchFamily="18" charset="0"/>
                  <a:ea typeface="Cambria" panose="02040503050406030204" pitchFamily="18" charset="0"/>
                  <a:cs typeface="Avenir Book" charset="0"/>
                </a:rPr>
                <a:t>A table can have only ONE primary key; and in the table, this primary key can consist of single or multiple columns (fields).</a:t>
              </a:r>
            </a:p>
          </p:txBody>
        </p:sp>
      </p:grpSp>
      <p:sp>
        <p:nvSpPr>
          <p:cNvPr id="7" name="Title 1">
            <a:extLst>
              <a:ext uri="{FF2B5EF4-FFF2-40B4-BE49-F238E27FC236}">
                <a16:creationId xmlns:a16="http://schemas.microsoft.com/office/drawing/2014/main" xmlns="" id="{E37770AB-8E7E-4F07-B3F2-4394B543FCF6}"/>
              </a:ext>
            </a:extLst>
          </p:cNvPr>
          <p:cNvSpPr txBox="1">
            <a:spLocks/>
          </p:cNvSpPr>
          <p:nvPr/>
        </p:nvSpPr>
        <p:spPr bwMode="auto">
          <a:xfrm>
            <a:off x="0" y="178016"/>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PRIMARY KEY Constraints</a:t>
            </a:r>
          </a:p>
        </p:txBody>
      </p:sp>
    </p:spTree>
    <p:custDataLst>
      <p:tags r:id="rId1"/>
    </p:custDataLst>
    <p:extLst>
      <p:ext uri="{BB962C8B-B14F-4D97-AF65-F5344CB8AC3E}">
        <p14:creationId xmlns:p14="http://schemas.microsoft.com/office/powerpoint/2010/main" val="2442183867"/>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0739B535-5796-4D7D-96DC-F199814A900B}"/>
              </a:ext>
            </a:extLst>
          </p:cNvPr>
          <p:cNvSpPr/>
          <p:nvPr/>
        </p:nvSpPr>
        <p:spPr>
          <a:xfrm>
            <a:off x="0" y="830149"/>
            <a:ext cx="9144000" cy="1074852"/>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pPr lvl="0">
              <a:lnSpc>
                <a:spcPct val="115000"/>
              </a:lnSpc>
              <a:spcBef>
                <a:spcPts val="1400"/>
              </a:spcBef>
              <a:spcAft>
                <a:spcPts val="1400"/>
              </a:spcAft>
            </a:pPr>
            <a:r>
              <a:rPr lang="en-US" sz="2000" dirty="0">
                <a:solidFill>
                  <a:schemeClr val="dk1"/>
                </a:solidFill>
                <a:latin typeface="Cambria" panose="02040503050406030204" pitchFamily="18" charset="0"/>
                <a:ea typeface="Cambria" panose="02040503050406030204" pitchFamily="18" charset="0"/>
                <a:cs typeface="Avenir"/>
                <a:sym typeface="Avenir"/>
              </a:rPr>
              <a:t>The following SQL statement creates a UNIQUE constraint on the "</a:t>
            </a:r>
            <a:r>
              <a:rPr lang="en-US" sz="2000" dirty="0" err="1">
                <a:solidFill>
                  <a:schemeClr val="dk1"/>
                </a:solidFill>
                <a:latin typeface="Cambria" panose="02040503050406030204" pitchFamily="18" charset="0"/>
                <a:ea typeface="Cambria" panose="02040503050406030204" pitchFamily="18" charset="0"/>
                <a:cs typeface="Avenir"/>
                <a:sym typeface="Avenir"/>
              </a:rPr>
              <a:t>Cust_id</a:t>
            </a:r>
            <a:r>
              <a:rPr lang="en-US" sz="2000" dirty="0">
                <a:solidFill>
                  <a:schemeClr val="dk1"/>
                </a:solidFill>
                <a:latin typeface="Cambria" panose="02040503050406030204" pitchFamily="18" charset="0"/>
                <a:ea typeface="Cambria" panose="02040503050406030204" pitchFamily="18" charset="0"/>
                <a:cs typeface="Avenir"/>
                <a:sym typeface="Avenir"/>
              </a:rPr>
              <a:t>" column when the "</a:t>
            </a:r>
            <a:r>
              <a:rPr lang="en-US" sz="2000" dirty="0" err="1">
                <a:solidFill>
                  <a:schemeClr val="dk1"/>
                </a:solidFill>
                <a:latin typeface="Cambria" panose="02040503050406030204" pitchFamily="18" charset="0"/>
                <a:ea typeface="Cambria" panose="02040503050406030204" pitchFamily="18" charset="0"/>
                <a:cs typeface="Avenir"/>
                <a:sym typeface="Avenir"/>
              </a:rPr>
              <a:t>customer_info</a:t>
            </a:r>
            <a:r>
              <a:rPr lang="en-US" sz="2000" dirty="0">
                <a:solidFill>
                  <a:schemeClr val="dk1"/>
                </a:solidFill>
                <a:latin typeface="Cambria" panose="02040503050406030204" pitchFamily="18" charset="0"/>
                <a:ea typeface="Cambria" panose="02040503050406030204" pitchFamily="18" charset="0"/>
                <a:cs typeface="Avenir"/>
                <a:sym typeface="Avenir"/>
              </a:rPr>
              <a:t>" table is created.</a:t>
            </a:r>
            <a:endParaRPr lang="en-US" sz="2000" dirty="0">
              <a:solidFill>
                <a:srgbClr val="333333"/>
              </a:solidFill>
              <a:latin typeface="Cambria" panose="02040503050406030204" pitchFamily="18" charset="0"/>
              <a:ea typeface="Cambria" panose="02040503050406030204" pitchFamily="18" charset="0"/>
              <a:cs typeface="Avenir"/>
              <a:sym typeface="Avenir"/>
            </a:endParaRPr>
          </a:p>
        </p:txBody>
      </p:sp>
      <p:grpSp>
        <p:nvGrpSpPr>
          <p:cNvPr id="5" name="Group 4">
            <a:extLst>
              <a:ext uri="{FF2B5EF4-FFF2-40B4-BE49-F238E27FC236}">
                <a16:creationId xmlns:a16="http://schemas.microsoft.com/office/drawing/2014/main" xmlns="" id="{BDFC3E91-75E8-444F-8BBB-8064BAE10100}"/>
              </a:ext>
            </a:extLst>
          </p:cNvPr>
          <p:cNvGrpSpPr/>
          <p:nvPr/>
        </p:nvGrpSpPr>
        <p:grpSpPr>
          <a:xfrm>
            <a:off x="666750" y="2226932"/>
            <a:ext cx="7810500" cy="2404137"/>
            <a:chOff x="2057400" y="2396463"/>
            <a:chExt cx="6400800" cy="2404137"/>
          </a:xfrm>
        </p:grpSpPr>
        <p:sp>
          <p:nvSpPr>
            <p:cNvPr id="16" name="Rectangle: Rounded Corners 17">
              <a:extLst>
                <a:ext uri="{FF2B5EF4-FFF2-40B4-BE49-F238E27FC236}">
                  <a16:creationId xmlns:a16="http://schemas.microsoft.com/office/drawing/2014/main" xmlns="" id="{C10BD580-E9C1-46CD-A3FC-551A651FC891}"/>
                </a:ext>
              </a:extLst>
            </p:cNvPr>
            <p:cNvSpPr/>
            <p:nvPr/>
          </p:nvSpPr>
          <p:spPr>
            <a:xfrm>
              <a:off x="2057400" y="2396463"/>
              <a:ext cx="6383287"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7" name="Rectangle: Rounded Corners 18">
              <a:extLst>
                <a:ext uri="{FF2B5EF4-FFF2-40B4-BE49-F238E27FC236}">
                  <a16:creationId xmlns:a16="http://schemas.microsoft.com/office/drawing/2014/main" xmlns="" id="{9CBF5F11-E6E5-4360-A02F-86FC9AAFA3AB}"/>
                </a:ext>
              </a:extLst>
            </p:cNvPr>
            <p:cNvSpPr/>
            <p:nvPr/>
          </p:nvSpPr>
          <p:spPr>
            <a:xfrm>
              <a:off x="2073081" y="2766059"/>
              <a:ext cx="6385119" cy="2034541"/>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r>
                <a:rPr lang="en-US" b="1" dirty="0">
                  <a:solidFill>
                    <a:schemeClr val="dk1"/>
                  </a:solidFill>
                  <a:latin typeface="Courier New"/>
                  <a:ea typeface="Courier New"/>
                  <a:cs typeface="Courier New"/>
                  <a:sym typeface="Courier New"/>
                </a:rPr>
                <a:t>CREATE TABLE</a:t>
              </a:r>
              <a:r>
                <a:rPr lang="en-US" dirty="0">
                  <a:solidFill>
                    <a:srgbClr val="3D85C6"/>
                  </a:solidFill>
                  <a:latin typeface="Courier New"/>
                  <a:ea typeface="Courier New"/>
                  <a:cs typeface="Courier New"/>
                  <a:sym typeface="Courier New"/>
                </a:rPr>
                <a:t> </a:t>
              </a:r>
              <a:r>
                <a:rPr lang="en-US" dirty="0" err="1">
                  <a:solidFill>
                    <a:srgbClr val="333333"/>
                  </a:solidFill>
                  <a:latin typeface="Courier New"/>
                  <a:ea typeface="Courier New"/>
                  <a:cs typeface="Courier New"/>
                  <a:sym typeface="Courier New"/>
                </a:rPr>
                <a:t>personal_info</a:t>
              </a:r>
              <a:r>
                <a:rPr lang="en-US" dirty="0">
                  <a:solidFill>
                    <a:srgbClr val="333333"/>
                  </a:solidFill>
                  <a:latin typeface="Courier New"/>
                  <a:ea typeface="Courier New"/>
                  <a:cs typeface="Courier New"/>
                  <a:sym typeface="Courier New"/>
                </a:rPr>
                <a:t> (</a:t>
              </a:r>
              <a:r>
                <a:rPr lang="en-US" dirty="0" err="1">
                  <a:solidFill>
                    <a:srgbClr val="333333"/>
                  </a:solidFill>
                  <a:latin typeface="Courier New"/>
                  <a:ea typeface="Courier New"/>
                  <a:cs typeface="Courier New"/>
                  <a:sym typeface="Courier New"/>
                </a:rPr>
                <a:t>Cust_id</a:t>
              </a:r>
              <a:r>
                <a:rPr lang="en-US" dirty="0">
                  <a:solidFill>
                    <a:srgbClr val="333333"/>
                  </a:solidFill>
                  <a:latin typeface="Courier New"/>
                  <a:ea typeface="Courier New"/>
                  <a:cs typeface="Courier New"/>
                  <a:sym typeface="Courier New"/>
                </a:rPr>
                <a:t> int Not Null</a:t>
              </a:r>
              <a:r>
                <a:rPr lang="en-US" b="1" dirty="0">
                  <a:solidFill>
                    <a:srgbClr val="333333"/>
                  </a:solidFill>
                  <a:latin typeface="Courier New"/>
                  <a:ea typeface="Courier New"/>
                  <a:cs typeface="Courier New"/>
                  <a:sym typeface="Courier New"/>
                </a:rPr>
                <a:t>,</a:t>
              </a:r>
            </a:p>
            <a:p>
              <a:pPr marL="2743200" lvl="0"/>
              <a:r>
                <a:rPr lang="en-US" dirty="0">
                  <a:solidFill>
                    <a:srgbClr val="333333"/>
                  </a:solidFill>
                  <a:latin typeface="Courier New"/>
                  <a:ea typeface="Courier New"/>
                  <a:cs typeface="Courier New"/>
                  <a:sym typeface="Courier New"/>
                </a:rPr>
                <a:t>  Name varchar(20) Not Null</a:t>
              </a:r>
              <a:r>
                <a:rPr lang="en-US" b="1" dirty="0">
                  <a:solidFill>
                    <a:srgbClr val="333333"/>
                  </a:solidFill>
                  <a:latin typeface="Courier New"/>
                  <a:ea typeface="Courier New"/>
                  <a:cs typeface="Courier New"/>
                  <a:sym typeface="Courier New"/>
                </a:rPr>
                <a:t>,</a:t>
              </a:r>
            </a:p>
            <a:p>
              <a:pPr marL="2286000" lvl="0" indent="457200"/>
              <a:r>
                <a:rPr lang="en-US" dirty="0">
                  <a:solidFill>
                    <a:srgbClr val="333333"/>
                  </a:solidFill>
                  <a:latin typeface="Courier New"/>
                  <a:ea typeface="Courier New"/>
                  <a:cs typeface="Courier New"/>
                  <a:sym typeface="Courier New"/>
                </a:rPr>
                <a:t>  Country varchar(20) Not Null</a:t>
              </a:r>
              <a:r>
                <a:rPr lang="en-US" b="1" dirty="0">
                  <a:solidFill>
                    <a:srgbClr val="333333"/>
                  </a:solidFill>
                  <a:latin typeface="Courier New"/>
                  <a:ea typeface="Courier New"/>
                  <a:cs typeface="Courier New"/>
                  <a:sym typeface="Courier New"/>
                </a:rPr>
                <a:t>,</a:t>
              </a:r>
            </a:p>
            <a:p>
              <a:pPr marL="2286000" lvl="0" indent="457200"/>
              <a:r>
                <a:rPr lang="en-US" dirty="0">
                  <a:solidFill>
                    <a:srgbClr val="333333"/>
                  </a:solidFill>
                  <a:latin typeface="Courier New"/>
                  <a:ea typeface="Courier New"/>
                  <a:cs typeface="Courier New"/>
                  <a:sym typeface="Courier New"/>
                </a:rPr>
                <a:t>  City varchar(20),</a:t>
              </a:r>
              <a:endParaRPr lang="en-US" b="1" dirty="0">
                <a:solidFill>
                  <a:srgbClr val="333333"/>
                </a:solidFill>
                <a:latin typeface="Courier New"/>
                <a:ea typeface="Courier New"/>
                <a:cs typeface="Courier New"/>
                <a:sym typeface="Courier New"/>
              </a:endParaRPr>
            </a:p>
            <a:p>
              <a:pPr marL="2743200" lvl="0"/>
              <a:r>
                <a:rPr lang="en-US" b="1" dirty="0">
                  <a:solidFill>
                    <a:schemeClr val="tx1"/>
                  </a:solidFill>
                  <a:latin typeface="Courier New"/>
                  <a:ea typeface="Courier New"/>
                  <a:cs typeface="Courier New"/>
                  <a:sym typeface="Courier New"/>
                </a:rPr>
                <a:t>PRIMARY KEY</a:t>
              </a:r>
              <a:r>
                <a:rPr lang="en-US" dirty="0">
                  <a:solidFill>
                    <a:schemeClr val="tx1"/>
                  </a:solidFill>
                  <a:latin typeface="Courier New"/>
                  <a:ea typeface="Courier New"/>
                  <a:cs typeface="Courier New"/>
                  <a:sym typeface="Courier New"/>
                </a:rPr>
                <a:t> </a:t>
              </a:r>
              <a:r>
                <a:rPr lang="en-US" dirty="0">
                  <a:solidFill>
                    <a:srgbClr val="333333"/>
                  </a:solidFill>
                  <a:latin typeface="Courier New"/>
                  <a:ea typeface="Courier New"/>
                  <a:cs typeface="Courier New"/>
                  <a:sym typeface="Courier New"/>
                </a:rPr>
                <a:t>(</a:t>
              </a:r>
              <a:r>
                <a:rPr lang="en-US" dirty="0" err="1">
                  <a:solidFill>
                    <a:srgbClr val="333333"/>
                  </a:solidFill>
                  <a:latin typeface="Courier New"/>
                  <a:ea typeface="Courier New"/>
                  <a:cs typeface="Courier New"/>
                  <a:sym typeface="Courier New"/>
                </a:rPr>
                <a:t>Cust_id</a:t>
              </a:r>
              <a:r>
                <a:rPr lang="en-US" dirty="0">
                  <a:solidFill>
                    <a:srgbClr val="333333"/>
                  </a:solidFill>
                  <a:latin typeface="Courier New"/>
                  <a:ea typeface="Courier New"/>
                  <a:cs typeface="Courier New"/>
                  <a:sym typeface="Courier New"/>
                </a:rPr>
                <a:t>)); </a:t>
              </a:r>
              <a:endParaRPr lang="en-US" sz="2400" b="1" dirty="0">
                <a:latin typeface="Courier New"/>
                <a:ea typeface="Courier New"/>
                <a:cs typeface="Courier New"/>
                <a:sym typeface="Courier New"/>
              </a:endParaRPr>
            </a:p>
            <a:p>
              <a:pPr algn="ctr" latinLnBrk="1"/>
              <a:endParaRPr lang="en-US" dirty="0">
                <a:solidFill>
                  <a:schemeClr val="tx1"/>
                </a:solidFill>
                <a:latin typeface="Courier New" panose="02070309020205020404" pitchFamily="49" charset="0"/>
                <a:cs typeface="Courier New" panose="02070309020205020404" pitchFamily="49" charset="0"/>
              </a:endParaRPr>
            </a:p>
          </p:txBody>
        </p:sp>
      </p:grpSp>
      <p:sp>
        <p:nvSpPr>
          <p:cNvPr id="7" name="Title 1">
            <a:extLst>
              <a:ext uri="{FF2B5EF4-FFF2-40B4-BE49-F238E27FC236}">
                <a16:creationId xmlns:a16="http://schemas.microsoft.com/office/drawing/2014/main" xmlns="" id="{DA03C14D-C8EC-4F55-AE8B-888344DBC96F}"/>
              </a:ext>
            </a:extLst>
          </p:cNvPr>
          <p:cNvSpPr txBox="1">
            <a:spLocks/>
          </p:cNvSpPr>
          <p:nvPr/>
        </p:nvSpPr>
        <p:spPr bwMode="auto">
          <a:xfrm>
            <a:off x="0" y="178016"/>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PRIMARY KEY Constraints</a:t>
            </a:r>
          </a:p>
        </p:txBody>
      </p:sp>
    </p:spTree>
    <p:extLst>
      <p:ext uri="{BB962C8B-B14F-4D97-AF65-F5344CB8AC3E}">
        <p14:creationId xmlns:p14="http://schemas.microsoft.com/office/powerpoint/2010/main" val="1636943716"/>
      </p:ext>
    </p:extLst>
  </p:cSld>
  <p:clrMapOvr>
    <a:masterClrMapping/>
  </p:clrMapOvr>
  <p:transition>
    <p:wipe dir="u"/>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BC86A7C6-7AA4-4E96-A682-CAFE20B981D4}"/>
              </a:ext>
            </a:extLst>
          </p:cNvPr>
          <p:cNvGrpSpPr/>
          <p:nvPr/>
        </p:nvGrpSpPr>
        <p:grpSpPr>
          <a:xfrm>
            <a:off x="612322" y="1333500"/>
            <a:ext cx="7919357" cy="4191000"/>
            <a:chOff x="533400" y="1600200"/>
            <a:chExt cx="7919357" cy="3200400"/>
          </a:xfrm>
        </p:grpSpPr>
        <p:sp>
          <p:nvSpPr>
            <p:cNvPr id="4" name="Rounded Rectangle 6">
              <a:extLst>
                <a:ext uri="{FF2B5EF4-FFF2-40B4-BE49-F238E27FC236}">
                  <a16:creationId xmlns:a16="http://schemas.microsoft.com/office/drawing/2014/main" xmlns="" id="{80309ED0-6C7F-4C83-A65C-CABB1BC45CD8}"/>
                </a:ext>
              </a:extLst>
            </p:cNvPr>
            <p:cNvSpPr/>
            <p:nvPr/>
          </p:nvSpPr>
          <p:spPr>
            <a:xfrm>
              <a:off x="533400" y="1600200"/>
              <a:ext cx="7919357" cy="914400"/>
            </a:xfrm>
            <a:prstGeom prst="roundRect">
              <a:avLst/>
            </a:prstGeom>
            <a:solidFill>
              <a:schemeClr val="accent6">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spcAft>
                  <a:spcPts val="600"/>
                </a:spcAft>
              </a:pPr>
              <a:r>
                <a:rPr lang="en-US" sz="2000" dirty="0">
                  <a:solidFill>
                    <a:schemeClr val="tx1"/>
                  </a:solidFill>
                  <a:latin typeface="Cambria" panose="02040503050406030204" pitchFamily="18" charset="0"/>
                  <a:ea typeface="Cambria" panose="02040503050406030204" pitchFamily="18" charset="0"/>
                  <a:cs typeface="Avenir Book" charset="0"/>
                </a:rPr>
                <a:t>A FOREIGN KEY is a key used to link two tables together.</a:t>
              </a:r>
            </a:p>
          </p:txBody>
        </p:sp>
        <p:sp>
          <p:nvSpPr>
            <p:cNvPr id="5" name="Rounded Rectangle 8">
              <a:extLst>
                <a:ext uri="{FF2B5EF4-FFF2-40B4-BE49-F238E27FC236}">
                  <a16:creationId xmlns:a16="http://schemas.microsoft.com/office/drawing/2014/main" xmlns="" id="{3E78507F-985E-4222-A215-4EE1FB9124CA}"/>
                </a:ext>
              </a:extLst>
            </p:cNvPr>
            <p:cNvSpPr/>
            <p:nvPr/>
          </p:nvSpPr>
          <p:spPr>
            <a:xfrm>
              <a:off x="533400" y="2743200"/>
              <a:ext cx="7919357" cy="914400"/>
            </a:xfrm>
            <a:prstGeom prst="roundRect">
              <a:avLst/>
            </a:prstGeom>
            <a:solidFill>
              <a:schemeClr val="accent6">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spcAft>
                  <a:spcPts val="600"/>
                </a:spcAft>
              </a:pPr>
              <a:r>
                <a:rPr lang="en-US" sz="2000" dirty="0">
                  <a:solidFill>
                    <a:schemeClr val="tx1"/>
                  </a:solidFill>
                  <a:latin typeface="Cambria" panose="02040503050406030204" pitchFamily="18" charset="0"/>
                  <a:ea typeface="Cambria" panose="02040503050406030204" pitchFamily="18" charset="0"/>
                  <a:cs typeface="Avenir Book" charset="0"/>
                </a:rPr>
                <a:t>A FOREIGN KEY is a field (or collection of fields) in one table that refers to the PRIMARY KEY in another table.</a:t>
              </a:r>
            </a:p>
          </p:txBody>
        </p:sp>
        <p:sp>
          <p:nvSpPr>
            <p:cNvPr id="6" name="Rounded Rectangle 9">
              <a:extLst>
                <a:ext uri="{FF2B5EF4-FFF2-40B4-BE49-F238E27FC236}">
                  <a16:creationId xmlns:a16="http://schemas.microsoft.com/office/drawing/2014/main" xmlns="" id="{2DED0EA1-BAB7-4166-A26B-81A6AE6EF8BE}"/>
                </a:ext>
              </a:extLst>
            </p:cNvPr>
            <p:cNvSpPr/>
            <p:nvPr/>
          </p:nvSpPr>
          <p:spPr>
            <a:xfrm>
              <a:off x="533400" y="3886200"/>
              <a:ext cx="7919357" cy="914400"/>
            </a:xfrm>
            <a:prstGeom prst="roundRect">
              <a:avLst/>
            </a:prstGeom>
            <a:solidFill>
              <a:schemeClr val="accent6">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spcAft>
                  <a:spcPts val="600"/>
                </a:spcAft>
              </a:pPr>
              <a:r>
                <a:rPr lang="en-US" sz="2000" dirty="0">
                  <a:solidFill>
                    <a:schemeClr val="tx1"/>
                  </a:solidFill>
                  <a:latin typeface="Cambria" panose="02040503050406030204" pitchFamily="18" charset="0"/>
                  <a:ea typeface="Cambria" panose="02040503050406030204" pitchFamily="18" charset="0"/>
                  <a:cs typeface="Avenir Book" charset="0"/>
                </a:rPr>
                <a:t>The table containing the foreign key is called the child table, and the table containing the candidate key is called the referenced or parent table.</a:t>
              </a:r>
            </a:p>
          </p:txBody>
        </p:sp>
      </p:grpSp>
      <p:sp>
        <p:nvSpPr>
          <p:cNvPr id="7" name="Title 1">
            <a:extLst>
              <a:ext uri="{FF2B5EF4-FFF2-40B4-BE49-F238E27FC236}">
                <a16:creationId xmlns:a16="http://schemas.microsoft.com/office/drawing/2014/main" xmlns="" id="{E37770AB-8E7E-4F07-B3F2-4394B543FCF6}"/>
              </a:ext>
            </a:extLst>
          </p:cNvPr>
          <p:cNvSpPr txBox="1">
            <a:spLocks/>
          </p:cNvSpPr>
          <p:nvPr/>
        </p:nvSpPr>
        <p:spPr bwMode="auto">
          <a:xfrm>
            <a:off x="0" y="178016"/>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FOREIGN KEY Constraints</a:t>
            </a:r>
          </a:p>
        </p:txBody>
      </p:sp>
    </p:spTree>
    <p:custDataLst>
      <p:tags r:id="rId1"/>
    </p:custDataLst>
    <p:extLst>
      <p:ext uri="{BB962C8B-B14F-4D97-AF65-F5344CB8AC3E}">
        <p14:creationId xmlns:p14="http://schemas.microsoft.com/office/powerpoint/2010/main" val="4202289890"/>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FAB082C0-702D-4B51-A922-91A2D0693524}"/>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Foreign Key Constraint</a:t>
            </a:r>
          </a:p>
        </p:txBody>
      </p:sp>
      <p:sp>
        <p:nvSpPr>
          <p:cNvPr id="3" name="Content Placeholder 4">
            <a:extLst>
              <a:ext uri="{FF2B5EF4-FFF2-40B4-BE49-F238E27FC236}">
                <a16:creationId xmlns:a16="http://schemas.microsoft.com/office/drawing/2014/main" xmlns="" id="{E90B7994-F642-4933-A066-C425B8705484}"/>
              </a:ext>
            </a:extLst>
          </p:cNvPr>
          <p:cNvSpPr txBox="1">
            <a:spLocks/>
          </p:cNvSpPr>
          <p:nvPr/>
        </p:nvSpPr>
        <p:spPr>
          <a:xfrm>
            <a:off x="381000" y="1341240"/>
            <a:ext cx="5213199" cy="1689219"/>
          </a:xfrm>
          <a:prstGeom prst="rect">
            <a:avLst/>
          </a:prstGeom>
          <a:solidFill>
            <a:schemeClr val="accent3">
              <a:lumMod val="20000"/>
              <a:lumOff val="80000"/>
            </a:schemeClr>
          </a:solidFill>
          <a:ln>
            <a:noFill/>
          </a:ln>
          <a:effectLst/>
        </p:spPr>
        <p:txBody>
          <a:bodyPr>
            <a:normAutofit/>
          </a:bodyPr>
          <a:lstStyle>
            <a:lvl1pPr marL="341313" indent="-341313" algn="l" defTabSz="455613"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MS PGothic"/>
              </a:defRPr>
            </a:lvl1pPr>
            <a:lvl2pPr marL="741363" indent="-284163" algn="l" defTabSz="455613"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S PGothic"/>
              </a:defRPr>
            </a:lvl2pPr>
            <a:lvl3pPr marL="1141413" indent="-227013" algn="l" defTabSz="455613"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S PGothic"/>
              </a:defRPr>
            </a:lvl3pPr>
            <a:lvl4pPr marL="15986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a:defRPr>
            </a:lvl4pPr>
            <a:lvl5pPr marL="20558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a:defRPr>
            </a:lvl5pPr>
            <a:lvl6pPr marL="2514306" indent="-228573" algn="l" defTabSz="457146" rtl="0" eaLnBrk="1" latinLnBrk="0" hangingPunct="1">
              <a:spcBef>
                <a:spcPct val="20000"/>
              </a:spcBef>
              <a:buFont typeface="Arial"/>
              <a:buChar char="•"/>
              <a:defRPr sz="2000" kern="1200">
                <a:solidFill>
                  <a:schemeClr val="tx1"/>
                </a:solidFill>
                <a:latin typeface="+mn-lt"/>
                <a:ea typeface="+mn-ea"/>
                <a:cs typeface="+mn-cs"/>
              </a:defRPr>
            </a:lvl6pPr>
            <a:lvl7pPr marL="2971453" indent="-228573" algn="l" defTabSz="457146" rtl="0" eaLnBrk="1" latinLnBrk="0" hangingPunct="1">
              <a:spcBef>
                <a:spcPct val="20000"/>
              </a:spcBef>
              <a:buFont typeface="Arial"/>
              <a:buChar char="•"/>
              <a:defRPr sz="2000" kern="1200">
                <a:solidFill>
                  <a:schemeClr val="tx1"/>
                </a:solidFill>
                <a:latin typeface="+mn-lt"/>
                <a:ea typeface="+mn-ea"/>
                <a:cs typeface="+mn-cs"/>
              </a:defRPr>
            </a:lvl7pPr>
            <a:lvl8pPr marL="3428599" indent="-228573" algn="l" defTabSz="457146" rtl="0" eaLnBrk="1" latinLnBrk="0" hangingPunct="1">
              <a:spcBef>
                <a:spcPct val="20000"/>
              </a:spcBef>
              <a:buFont typeface="Arial"/>
              <a:buChar char="•"/>
              <a:defRPr sz="2000" kern="1200">
                <a:solidFill>
                  <a:schemeClr val="tx1"/>
                </a:solidFill>
                <a:latin typeface="+mn-lt"/>
                <a:ea typeface="+mn-ea"/>
                <a:cs typeface="+mn-cs"/>
              </a:defRPr>
            </a:lvl8pPr>
            <a:lvl9pPr marL="3885746" indent="-228573" algn="l" defTabSz="457146"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defRPr/>
            </a:pPr>
            <a:endParaRPr lang="en-IN" sz="1800" dirty="0"/>
          </a:p>
        </p:txBody>
      </p:sp>
      <p:sp>
        <p:nvSpPr>
          <p:cNvPr id="11" name="Content Placeholder 4">
            <a:extLst>
              <a:ext uri="{FF2B5EF4-FFF2-40B4-BE49-F238E27FC236}">
                <a16:creationId xmlns:a16="http://schemas.microsoft.com/office/drawing/2014/main" xmlns="" id="{168D2077-96A9-427E-875B-8F2A1D537357}"/>
              </a:ext>
            </a:extLst>
          </p:cNvPr>
          <p:cNvSpPr txBox="1">
            <a:spLocks/>
          </p:cNvSpPr>
          <p:nvPr/>
        </p:nvSpPr>
        <p:spPr>
          <a:xfrm>
            <a:off x="381000" y="3739775"/>
            <a:ext cx="5257006" cy="2127625"/>
          </a:xfrm>
          <a:prstGeom prst="rect">
            <a:avLst/>
          </a:prstGeom>
          <a:solidFill>
            <a:schemeClr val="accent6">
              <a:lumMod val="20000"/>
              <a:lumOff val="80000"/>
            </a:schemeClr>
          </a:solidFill>
          <a:ln>
            <a:noFill/>
          </a:ln>
          <a:effectLst/>
        </p:spPr>
        <p:txBody>
          <a:bodyPr>
            <a:normAutofit/>
          </a:bodyPr>
          <a:lstStyle>
            <a:lvl1pPr marL="341313" indent="-341313" algn="l" defTabSz="455613"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MS PGothic"/>
              </a:defRPr>
            </a:lvl1pPr>
            <a:lvl2pPr marL="741363" indent="-284163" algn="l" defTabSz="455613"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S PGothic"/>
              </a:defRPr>
            </a:lvl2pPr>
            <a:lvl3pPr marL="1141413" indent="-227013" algn="l" defTabSz="455613"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S PGothic"/>
              </a:defRPr>
            </a:lvl3pPr>
            <a:lvl4pPr marL="15986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a:defRPr>
            </a:lvl4pPr>
            <a:lvl5pPr marL="20558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a:defRPr>
            </a:lvl5pPr>
            <a:lvl6pPr marL="2514306" indent="-228573" algn="l" defTabSz="457146" rtl="0" eaLnBrk="1" latinLnBrk="0" hangingPunct="1">
              <a:spcBef>
                <a:spcPct val="20000"/>
              </a:spcBef>
              <a:buFont typeface="Arial"/>
              <a:buChar char="•"/>
              <a:defRPr sz="2000" kern="1200">
                <a:solidFill>
                  <a:schemeClr val="tx1"/>
                </a:solidFill>
                <a:latin typeface="+mn-lt"/>
                <a:ea typeface="+mn-ea"/>
                <a:cs typeface="+mn-cs"/>
              </a:defRPr>
            </a:lvl6pPr>
            <a:lvl7pPr marL="2971453" indent="-228573" algn="l" defTabSz="457146" rtl="0" eaLnBrk="1" latinLnBrk="0" hangingPunct="1">
              <a:spcBef>
                <a:spcPct val="20000"/>
              </a:spcBef>
              <a:buFont typeface="Arial"/>
              <a:buChar char="•"/>
              <a:defRPr sz="2000" kern="1200">
                <a:solidFill>
                  <a:schemeClr val="tx1"/>
                </a:solidFill>
                <a:latin typeface="+mn-lt"/>
                <a:ea typeface="+mn-ea"/>
                <a:cs typeface="+mn-cs"/>
              </a:defRPr>
            </a:lvl7pPr>
            <a:lvl8pPr marL="3428599" indent="-228573" algn="l" defTabSz="457146" rtl="0" eaLnBrk="1" latinLnBrk="0" hangingPunct="1">
              <a:spcBef>
                <a:spcPct val="20000"/>
              </a:spcBef>
              <a:buFont typeface="Arial"/>
              <a:buChar char="•"/>
              <a:defRPr sz="2000" kern="1200">
                <a:solidFill>
                  <a:schemeClr val="tx1"/>
                </a:solidFill>
                <a:latin typeface="+mn-lt"/>
                <a:ea typeface="+mn-ea"/>
                <a:cs typeface="+mn-cs"/>
              </a:defRPr>
            </a:lvl8pPr>
            <a:lvl9pPr marL="3885746" indent="-228573" algn="l" defTabSz="457146"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defRPr/>
            </a:pPr>
            <a:endParaRPr lang="en-IN" sz="1800" dirty="0"/>
          </a:p>
        </p:txBody>
      </p:sp>
      <p:graphicFrame>
        <p:nvGraphicFramePr>
          <p:cNvPr id="7" name="Google Shape;309;p57">
            <a:extLst>
              <a:ext uri="{FF2B5EF4-FFF2-40B4-BE49-F238E27FC236}">
                <a16:creationId xmlns:a16="http://schemas.microsoft.com/office/drawing/2014/main" xmlns="" id="{4FD66545-606D-49C1-ADFE-AEE0526955D5}"/>
              </a:ext>
            </a:extLst>
          </p:cNvPr>
          <p:cNvGraphicFramePr/>
          <p:nvPr>
            <p:extLst>
              <p:ext uri="{D42A27DB-BD31-4B8C-83A1-F6EECF244321}">
                <p14:modId xmlns:p14="http://schemas.microsoft.com/office/powerpoint/2010/main" val="3627138164"/>
              </p:ext>
            </p:extLst>
          </p:nvPr>
        </p:nvGraphicFramePr>
        <p:xfrm>
          <a:off x="381000" y="1295400"/>
          <a:ext cx="5213200" cy="1706760"/>
        </p:xfrm>
        <a:graphic>
          <a:graphicData uri="http://schemas.openxmlformats.org/drawingml/2006/table">
            <a:tbl>
              <a:tblPr>
                <a:noFill/>
              </a:tblPr>
              <a:tblGrid>
                <a:gridCol w="1565925">
                  <a:extLst>
                    <a:ext uri="{9D8B030D-6E8A-4147-A177-3AD203B41FA5}">
                      <a16:colId xmlns:a16="http://schemas.microsoft.com/office/drawing/2014/main" xmlns="" val="20000"/>
                    </a:ext>
                  </a:extLst>
                </a:gridCol>
                <a:gridCol w="1217575">
                  <a:extLst>
                    <a:ext uri="{9D8B030D-6E8A-4147-A177-3AD203B41FA5}">
                      <a16:colId xmlns:a16="http://schemas.microsoft.com/office/drawing/2014/main" xmlns="" val="20001"/>
                    </a:ext>
                  </a:extLst>
                </a:gridCol>
                <a:gridCol w="1301475">
                  <a:extLst>
                    <a:ext uri="{9D8B030D-6E8A-4147-A177-3AD203B41FA5}">
                      <a16:colId xmlns:a16="http://schemas.microsoft.com/office/drawing/2014/main" xmlns="" val="20002"/>
                    </a:ext>
                  </a:extLst>
                </a:gridCol>
                <a:gridCol w="1128225">
                  <a:extLst>
                    <a:ext uri="{9D8B030D-6E8A-4147-A177-3AD203B41FA5}">
                      <a16:colId xmlns:a16="http://schemas.microsoft.com/office/drawing/2014/main" xmlns="" val="20003"/>
                    </a:ext>
                  </a:extLst>
                </a:gridCol>
              </a:tblGrid>
              <a:tr h="393175">
                <a:tc>
                  <a:txBody>
                    <a:bodyPr/>
                    <a:lstStyle/>
                    <a:p>
                      <a:pPr marL="0" lvl="0" indent="0" algn="l" rtl="0">
                        <a:spcBef>
                          <a:spcPts val="0"/>
                        </a:spcBef>
                        <a:spcAft>
                          <a:spcPts val="0"/>
                        </a:spcAft>
                        <a:buNone/>
                      </a:pPr>
                      <a:r>
                        <a:rPr lang="en-GB" sz="1600" dirty="0" err="1">
                          <a:latin typeface="Cambria" panose="02040503050406030204" pitchFamily="18" charset="0"/>
                          <a:ea typeface="Cambria" panose="02040503050406030204" pitchFamily="18" charset="0"/>
                          <a:cs typeface="Avenir"/>
                          <a:sym typeface="Avenir"/>
                        </a:rPr>
                        <a:t>Cust_id</a:t>
                      </a:r>
                      <a:endParaRPr sz="1600" dirty="0">
                        <a:latin typeface="Cambria" panose="02040503050406030204" pitchFamily="18" charset="0"/>
                        <a:ea typeface="Cambria" panose="02040503050406030204" pitchFamily="18" charset="0"/>
                        <a:cs typeface="Avenir"/>
                        <a:sym typeface="Avenir"/>
                      </a:endParaRPr>
                    </a:p>
                  </a:txBody>
                  <a:tcPr marL="91425" marR="91425" marT="91425" marB="91425">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lvl="0" indent="0" algn="l" rtl="0">
                        <a:spcBef>
                          <a:spcPts val="0"/>
                        </a:spcBef>
                        <a:spcAft>
                          <a:spcPts val="0"/>
                        </a:spcAft>
                        <a:buNone/>
                      </a:pPr>
                      <a:r>
                        <a:rPr lang="en-GB" sz="1600" dirty="0">
                          <a:latin typeface="Cambria" panose="02040503050406030204" pitchFamily="18" charset="0"/>
                          <a:ea typeface="Cambria" panose="02040503050406030204" pitchFamily="18" charset="0"/>
                          <a:cs typeface="Avenir"/>
                          <a:sym typeface="Avenir"/>
                        </a:rPr>
                        <a:t>Name</a:t>
                      </a:r>
                      <a:endParaRPr sz="1600" dirty="0">
                        <a:latin typeface="Cambria" panose="02040503050406030204" pitchFamily="18" charset="0"/>
                        <a:ea typeface="Cambria" panose="02040503050406030204" pitchFamily="18" charset="0"/>
                        <a:cs typeface="Avenir"/>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lvl="0" indent="0" algn="l" rtl="0">
                        <a:spcBef>
                          <a:spcPts val="0"/>
                        </a:spcBef>
                        <a:spcAft>
                          <a:spcPts val="0"/>
                        </a:spcAft>
                        <a:buNone/>
                      </a:pPr>
                      <a:r>
                        <a:rPr lang="en-GB" sz="1600" dirty="0">
                          <a:latin typeface="Cambria" panose="02040503050406030204" pitchFamily="18" charset="0"/>
                          <a:ea typeface="Cambria" panose="02040503050406030204" pitchFamily="18" charset="0"/>
                          <a:cs typeface="Avenir"/>
                          <a:sym typeface="Avenir"/>
                        </a:rPr>
                        <a:t>Country</a:t>
                      </a:r>
                      <a:endParaRPr sz="1600" dirty="0">
                        <a:latin typeface="Cambria" panose="02040503050406030204" pitchFamily="18" charset="0"/>
                        <a:ea typeface="Cambria" panose="02040503050406030204" pitchFamily="18" charset="0"/>
                        <a:cs typeface="Avenir"/>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lvl="0" indent="0" algn="l" rtl="0">
                        <a:spcBef>
                          <a:spcPts val="0"/>
                        </a:spcBef>
                        <a:spcAft>
                          <a:spcPts val="0"/>
                        </a:spcAft>
                        <a:buNone/>
                      </a:pPr>
                      <a:r>
                        <a:rPr lang="en-GB" sz="1600" dirty="0">
                          <a:latin typeface="Cambria" panose="02040503050406030204" pitchFamily="18" charset="0"/>
                          <a:ea typeface="Cambria" panose="02040503050406030204" pitchFamily="18" charset="0"/>
                          <a:cs typeface="Avenir"/>
                          <a:sym typeface="Avenir"/>
                        </a:rPr>
                        <a:t>City</a:t>
                      </a:r>
                      <a:endParaRPr sz="1600" dirty="0">
                        <a:latin typeface="Cambria" panose="02040503050406030204" pitchFamily="18" charset="0"/>
                        <a:ea typeface="Cambria" panose="02040503050406030204" pitchFamily="18" charset="0"/>
                        <a:cs typeface="Avenir"/>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xmlns="" val="10000"/>
                  </a:ext>
                </a:extLst>
              </a:tr>
              <a:tr h="393175">
                <a:tc>
                  <a:txBody>
                    <a:bodyPr/>
                    <a:lstStyle/>
                    <a:p>
                      <a:pPr marL="0" lvl="0" indent="0" algn="l" rtl="0">
                        <a:spcBef>
                          <a:spcPts val="0"/>
                        </a:spcBef>
                        <a:spcAft>
                          <a:spcPts val="0"/>
                        </a:spcAft>
                        <a:buNone/>
                      </a:pPr>
                      <a:r>
                        <a:rPr lang="en-GB" sz="1600">
                          <a:latin typeface="Cambria" panose="02040503050406030204" pitchFamily="18" charset="0"/>
                          <a:ea typeface="Cambria" panose="02040503050406030204" pitchFamily="18" charset="0"/>
                          <a:cs typeface="Avenir"/>
                          <a:sym typeface="Avenir"/>
                        </a:rPr>
                        <a:t>101</a:t>
                      </a:r>
                      <a:endParaRPr sz="1600">
                        <a:latin typeface="Cambria" panose="02040503050406030204" pitchFamily="18" charset="0"/>
                        <a:ea typeface="Cambria" panose="02040503050406030204" pitchFamily="18" charset="0"/>
                        <a:cs typeface="Avenir"/>
                        <a:sym typeface="Avenir"/>
                      </a:endParaRPr>
                    </a:p>
                  </a:txBody>
                  <a:tcPr marL="91425" marR="91425" marT="91425" marB="91425">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GB" sz="1600" dirty="0" err="1">
                          <a:latin typeface="Cambria" panose="02040503050406030204" pitchFamily="18" charset="0"/>
                          <a:ea typeface="Cambria" panose="02040503050406030204" pitchFamily="18" charset="0"/>
                          <a:cs typeface="Avenir"/>
                          <a:sym typeface="Avenir"/>
                        </a:rPr>
                        <a:t>Allex</a:t>
                      </a:r>
                      <a:endParaRPr sz="1600" dirty="0">
                        <a:latin typeface="Cambria" panose="02040503050406030204" pitchFamily="18" charset="0"/>
                        <a:ea typeface="Cambria" panose="02040503050406030204" pitchFamily="18" charset="0"/>
                        <a:cs typeface="Avenir"/>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GB" sz="1600">
                          <a:latin typeface="Cambria" panose="02040503050406030204" pitchFamily="18" charset="0"/>
                          <a:ea typeface="Cambria" panose="02040503050406030204" pitchFamily="18" charset="0"/>
                          <a:cs typeface="Avenir"/>
                          <a:sym typeface="Avenir"/>
                        </a:rPr>
                        <a:t>USA</a:t>
                      </a:r>
                      <a:endParaRPr sz="1600">
                        <a:latin typeface="Cambria" panose="02040503050406030204" pitchFamily="18" charset="0"/>
                        <a:ea typeface="Cambria" panose="02040503050406030204" pitchFamily="18" charset="0"/>
                        <a:cs typeface="Avenir"/>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GB" sz="1600">
                          <a:latin typeface="Cambria" panose="02040503050406030204" pitchFamily="18" charset="0"/>
                          <a:ea typeface="Cambria" panose="02040503050406030204" pitchFamily="18" charset="0"/>
                          <a:cs typeface="Avenir"/>
                          <a:sym typeface="Avenir"/>
                        </a:rPr>
                        <a:t>New York</a:t>
                      </a:r>
                      <a:endParaRPr sz="1600">
                        <a:latin typeface="Cambria" panose="02040503050406030204" pitchFamily="18" charset="0"/>
                        <a:ea typeface="Cambria" panose="02040503050406030204" pitchFamily="18" charset="0"/>
                        <a:cs typeface="Avenir"/>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93175">
                <a:tc>
                  <a:txBody>
                    <a:bodyPr/>
                    <a:lstStyle/>
                    <a:p>
                      <a:pPr marL="0" lvl="0" indent="0" algn="l" rtl="0">
                        <a:spcBef>
                          <a:spcPts val="0"/>
                        </a:spcBef>
                        <a:spcAft>
                          <a:spcPts val="0"/>
                        </a:spcAft>
                        <a:buNone/>
                      </a:pPr>
                      <a:r>
                        <a:rPr lang="en-GB" sz="1600">
                          <a:latin typeface="Cambria" panose="02040503050406030204" pitchFamily="18" charset="0"/>
                          <a:ea typeface="Cambria" panose="02040503050406030204" pitchFamily="18" charset="0"/>
                          <a:cs typeface="Avenir"/>
                          <a:sym typeface="Avenir"/>
                        </a:rPr>
                        <a:t>102</a:t>
                      </a:r>
                      <a:endParaRPr sz="1600">
                        <a:latin typeface="Cambria" panose="02040503050406030204" pitchFamily="18" charset="0"/>
                        <a:ea typeface="Cambria" panose="02040503050406030204" pitchFamily="18" charset="0"/>
                        <a:cs typeface="Avenir"/>
                        <a:sym typeface="Avenir"/>
                      </a:endParaRPr>
                    </a:p>
                  </a:txBody>
                  <a:tcPr marL="91425" marR="91425" marT="91425" marB="91425">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GB" sz="1600">
                          <a:latin typeface="Cambria" panose="02040503050406030204" pitchFamily="18" charset="0"/>
                          <a:ea typeface="Cambria" panose="02040503050406030204" pitchFamily="18" charset="0"/>
                          <a:cs typeface="Avenir"/>
                          <a:sym typeface="Avenir"/>
                        </a:rPr>
                        <a:t>Mia</a:t>
                      </a:r>
                      <a:endParaRPr sz="1600">
                        <a:latin typeface="Cambria" panose="02040503050406030204" pitchFamily="18" charset="0"/>
                        <a:ea typeface="Cambria" panose="02040503050406030204" pitchFamily="18" charset="0"/>
                        <a:cs typeface="Avenir"/>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Clr>
                          <a:schemeClr val="dk1"/>
                        </a:buClr>
                        <a:buSzPts val="1100"/>
                        <a:buFont typeface="Arial"/>
                        <a:buNone/>
                      </a:pPr>
                      <a:r>
                        <a:rPr lang="en-GB" sz="1600" dirty="0">
                          <a:solidFill>
                            <a:schemeClr val="dk1"/>
                          </a:solidFill>
                          <a:latin typeface="Cambria" panose="02040503050406030204" pitchFamily="18" charset="0"/>
                          <a:ea typeface="Cambria" panose="02040503050406030204" pitchFamily="18" charset="0"/>
                          <a:cs typeface="Avenir"/>
                          <a:sym typeface="Avenir"/>
                        </a:rPr>
                        <a:t>Australia</a:t>
                      </a:r>
                      <a:endParaRPr sz="1600" dirty="0">
                        <a:latin typeface="Cambria" panose="02040503050406030204" pitchFamily="18" charset="0"/>
                        <a:ea typeface="Cambria" panose="02040503050406030204" pitchFamily="18" charset="0"/>
                        <a:cs typeface="Avenir"/>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GB" sz="1600">
                          <a:latin typeface="Cambria" panose="02040503050406030204" pitchFamily="18" charset="0"/>
                          <a:ea typeface="Cambria" panose="02040503050406030204" pitchFamily="18" charset="0"/>
                          <a:cs typeface="Avenir"/>
                          <a:sym typeface="Avenir"/>
                        </a:rPr>
                        <a:t>Sydney</a:t>
                      </a:r>
                      <a:endParaRPr sz="1600">
                        <a:latin typeface="Cambria" panose="02040503050406030204" pitchFamily="18" charset="0"/>
                        <a:ea typeface="Cambria" panose="02040503050406030204" pitchFamily="18" charset="0"/>
                        <a:cs typeface="Avenir"/>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93175">
                <a:tc>
                  <a:txBody>
                    <a:bodyPr/>
                    <a:lstStyle/>
                    <a:p>
                      <a:pPr marL="0" lvl="0" indent="0" algn="l" rtl="0">
                        <a:spcBef>
                          <a:spcPts val="0"/>
                        </a:spcBef>
                        <a:spcAft>
                          <a:spcPts val="0"/>
                        </a:spcAft>
                        <a:buNone/>
                      </a:pPr>
                      <a:r>
                        <a:rPr lang="en-GB" sz="1600" dirty="0">
                          <a:latin typeface="Cambria" panose="02040503050406030204" pitchFamily="18" charset="0"/>
                          <a:ea typeface="Cambria" panose="02040503050406030204" pitchFamily="18" charset="0"/>
                          <a:cs typeface="Avenir"/>
                          <a:sym typeface="Avenir"/>
                        </a:rPr>
                        <a:t>103</a:t>
                      </a:r>
                      <a:endParaRPr sz="1600" dirty="0">
                        <a:latin typeface="Cambria" panose="02040503050406030204" pitchFamily="18" charset="0"/>
                        <a:ea typeface="Cambria" panose="02040503050406030204" pitchFamily="18" charset="0"/>
                        <a:cs typeface="Avenir"/>
                        <a:sym typeface="Avenir"/>
                      </a:endParaRPr>
                    </a:p>
                  </a:txBody>
                  <a:tcPr marL="91425" marR="91425" marT="91425" marB="91425">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lvl="0" indent="0" algn="l" rtl="0">
                        <a:spcBef>
                          <a:spcPts val="0"/>
                        </a:spcBef>
                        <a:spcAft>
                          <a:spcPts val="0"/>
                        </a:spcAft>
                        <a:buNone/>
                      </a:pPr>
                      <a:r>
                        <a:rPr lang="en-GB" sz="1600" dirty="0">
                          <a:latin typeface="Cambria" panose="02040503050406030204" pitchFamily="18" charset="0"/>
                          <a:ea typeface="Cambria" panose="02040503050406030204" pitchFamily="18" charset="0"/>
                          <a:cs typeface="Avenir"/>
                          <a:sym typeface="Avenir"/>
                        </a:rPr>
                        <a:t>Joy</a:t>
                      </a:r>
                      <a:endParaRPr sz="1600" dirty="0">
                        <a:latin typeface="Cambria" panose="02040503050406030204" pitchFamily="18" charset="0"/>
                        <a:ea typeface="Cambria" panose="02040503050406030204" pitchFamily="18" charset="0"/>
                        <a:cs typeface="Avenir"/>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lvl="0" indent="0" algn="l" rtl="0">
                        <a:spcBef>
                          <a:spcPts val="0"/>
                        </a:spcBef>
                        <a:spcAft>
                          <a:spcPts val="0"/>
                        </a:spcAft>
                        <a:buNone/>
                      </a:pPr>
                      <a:r>
                        <a:rPr lang="en-GB" sz="1600">
                          <a:solidFill>
                            <a:schemeClr val="dk1"/>
                          </a:solidFill>
                          <a:latin typeface="Cambria" panose="02040503050406030204" pitchFamily="18" charset="0"/>
                          <a:ea typeface="Cambria" panose="02040503050406030204" pitchFamily="18" charset="0"/>
                          <a:cs typeface="Avenir"/>
                          <a:sym typeface="Avenir"/>
                        </a:rPr>
                        <a:t>India</a:t>
                      </a:r>
                      <a:endParaRPr sz="1600">
                        <a:latin typeface="Cambria" panose="02040503050406030204" pitchFamily="18" charset="0"/>
                        <a:ea typeface="Cambria" panose="02040503050406030204" pitchFamily="18" charset="0"/>
                        <a:cs typeface="Avenir"/>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lvl="0" indent="0" algn="l" rtl="0">
                        <a:spcBef>
                          <a:spcPts val="0"/>
                        </a:spcBef>
                        <a:spcAft>
                          <a:spcPts val="0"/>
                        </a:spcAft>
                        <a:buNone/>
                      </a:pPr>
                      <a:r>
                        <a:rPr lang="en-GB" sz="1600" dirty="0">
                          <a:latin typeface="Cambria" panose="02040503050406030204" pitchFamily="18" charset="0"/>
                          <a:ea typeface="Cambria" panose="02040503050406030204" pitchFamily="18" charset="0"/>
                          <a:cs typeface="Avenir"/>
                          <a:sym typeface="Avenir"/>
                        </a:rPr>
                        <a:t>Delhi</a:t>
                      </a:r>
                      <a:endParaRPr sz="1600" dirty="0">
                        <a:latin typeface="Cambria" panose="02040503050406030204" pitchFamily="18" charset="0"/>
                        <a:ea typeface="Cambria" panose="02040503050406030204" pitchFamily="18" charset="0"/>
                        <a:cs typeface="Avenir"/>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sp>
        <p:nvSpPr>
          <p:cNvPr id="17" name="Rectangle 16">
            <a:extLst>
              <a:ext uri="{FF2B5EF4-FFF2-40B4-BE49-F238E27FC236}">
                <a16:creationId xmlns:a16="http://schemas.microsoft.com/office/drawing/2014/main" xmlns="" id="{71A9983B-D114-4BCF-8252-77E9E1FD3401}"/>
              </a:ext>
            </a:extLst>
          </p:cNvPr>
          <p:cNvSpPr/>
          <p:nvPr/>
        </p:nvSpPr>
        <p:spPr>
          <a:xfrm>
            <a:off x="6753898" y="2040771"/>
            <a:ext cx="2055756" cy="369332"/>
          </a:xfrm>
          <a:prstGeom prst="rect">
            <a:avLst/>
          </a:prstGeom>
        </p:spPr>
        <p:txBody>
          <a:bodyPr wrap="none">
            <a:spAutoFit/>
          </a:bodyPr>
          <a:lstStyle/>
          <a:p>
            <a:pPr lvl="0"/>
            <a:r>
              <a:rPr lang="en-GB" dirty="0" err="1">
                <a:latin typeface="Cambria" panose="02040503050406030204" pitchFamily="18" charset="0"/>
                <a:ea typeface="Cambria" panose="02040503050406030204" pitchFamily="18" charset="0"/>
                <a:cs typeface="Avenir"/>
                <a:sym typeface="Avenir"/>
              </a:rPr>
              <a:t>personal_info</a:t>
            </a:r>
            <a:r>
              <a:rPr lang="en-GB" dirty="0">
                <a:latin typeface="Cambria" panose="02040503050406030204" pitchFamily="18" charset="0"/>
                <a:ea typeface="Cambria" panose="02040503050406030204" pitchFamily="18" charset="0"/>
                <a:cs typeface="Avenir"/>
                <a:sym typeface="Avenir"/>
              </a:rPr>
              <a:t> table</a:t>
            </a:r>
          </a:p>
        </p:txBody>
      </p:sp>
      <p:graphicFrame>
        <p:nvGraphicFramePr>
          <p:cNvPr id="12" name="Google Shape;312;p57">
            <a:extLst>
              <a:ext uri="{FF2B5EF4-FFF2-40B4-BE49-F238E27FC236}">
                <a16:creationId xmlns:a16="http://schemas.microsoft.com/office/drawing/2014/main" xmlns="" id="{280654C7-640C-4AE8-99D9-B19F1C7E36B7}"/>
              </a:ext>
            </a:extLst>
          </p:cNvPr>
          <p:cNvGraphicFramePr/>
          <p:nvPr>
            <p:extLst>
              <p:ext uri="{D42A27DB-BD31-4B8C-83A1-F6EECF244321}">
                <p14:modId xmlns:p14="http://schemas.microsoft.com/office/powerpoint/2010/main" val="3977278357"/>
              </p:ext>
            </p:extLst>
          </p:nvPr>
        </p:nvGraphicFramePr>
        <p:xfrm>
          <a:off x="381000" y="3703440"/>
          <a:ext cx="5263075" cy="2163960"/>
        </p:xfrm>
        <a:graphic>
          <a:graphicData uri="http://schemas.openxmlformats.org/drawingml/2006/table">
            <a:tbl>
              <a:tblPr>
                <a:noFill/>
              </a:tblPr>
              <a:tblGrid>
                <a:gridCol w="1485600">
                  <a:extLst>
                    <a:ext uri="{9D8B030D-6E8A-4147-A177-3AD203B41FA5}">
                      <a16:colId xmlns:a16="http://schemas.microsoft.com/office/drawing/2014/main" xmlns="" val="20000"/>
                    </a:ext>
                  </a:extLst>
                </a:gridCol>
                <a:gridCol w="1895675">
                  <a:extLst>
                    <a:ext uri="{9D8B030D-6E8A-4147-A177-3AD203B41FA5}">
                      <a16:colId xmlns:a16="http://schemas.microsoft.com/office/drawing/2014/main" xmlns="" val="20001"/>
                    </a:ext>
                  </a:extLst>
                </a:gridCol>
                <a:gridCol w="1881800">
                  <a:extLst>
                    <a:ext uri="{9D8B030D-6E8A-4147-A177-3AD203B41FA5}">
                      <a16:colId xmlns:a16="http://schemas.microsoft.com/office/drawing/2014/main" xmlns="" val="20002"/>
                    </a:ext>
                  </a:extLst>
                </a:gridCol>
              </a:tblGrid>
              <a:tr h="432792">
                <a:tc>
                  <a:txBody>
                    <a:bodyPr/>
                    <a:lstStyle/>
                    <a:p>
                      <a:pPr marL="0" lvl="0" indent="0" algn="l" rtl="0">
                        <a:spcBef>
                          <a:spcPts val="0"/>
                        </a:spcBef>
                        <a:spcAft>
                          <a:spcPts val="0"/>
                        </a:spcAft>
                        <a:buNone/>
                      </a:pPr>
                      <a:r>
                        <a:rPr lang="en-GB" sz="1600" dirty="0" err="1">
                          <a:latin typeface="Cambria" panose="02040503050406030204" pitchFamily="18" charset="0"/>
                          <a:ea typeface="Cambria" panose="02040503050406030204" pitchFamily="18" charset="0"/>
                          <a:cs typeface="Avenir"/>
                          <a:sym typeface="Avenir"/>
                        </a:rPr>
                        <a:t>Order_id</a:t>
                      </a:r>
                      <a:endParaRPr sz="1600" dirty="0">
                        <a:latin typeface="Cambria" panose="02040503050406030204" pitchFamily="18" charset="0"/>
                        <a:ea typeface="Cambria" panose="02040503050406030204" pitchFamily="18" charset="0"/>
                        <a:cs typeface="Avenir"/>
                        <a:sym typeface="Avenir"/>
                      </a:endParaRPr>
                    </a:p>
                  </a:txBody>
                  <a:tcPr marL="91425" marR="91425" marT="91425" marB="91425">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lvl="0" indent="0" algn="l" rtl="0">
                        <a:spcBef>
                          <a:spcPts val="0"/>
                        </a:spcBef>
                        <a:spcAft>
                          <a:spcPts val="0"/>
                        </a:spcAft>
                        <a:buNone/>
                      </a:pPr>
                      <a:r>
                        <a:rPr lang="en-GB" sz="1600" dirty="0" err="1">
                          <a:latin typeface="Cambria" panose="02040503050406030204" pitchFamily="18" charset="0"/>
                          <a:ea typeface="Cambria" panose="02040503050406030204" pitchFamily="18" charset="0"/>
                          <a:cs typeface="Avenir"/>
                          <a:sym typeface="Avenir"/>
                        </a:rPr>
                        <a:t>Order_num</a:t>
                      </a:r>
                      <a:endParaRPr sz="1600" dirty="0">
                        <a:latin typeface="Cambria" panose="02040503050406030204" pitchFamily="18" charset="0"/>
                        <a:ea typeface="Cambria" panose="02040503050406030204" pitchFamily="18" charset="0"/>
                        <a:cs typeface="Avenir"/>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lvl="0" indent="0" algn="l" rtl="0">
                        <a:spcBef>
                          <a:spcPts val="0"/>
                        </a:spcBef>
                        <a:spcAft>
                          <a:spcPts val="0"/>
                        </a:spcAft>
                        <a:buNone/>
                      </a:pPr>
                      <a:r>
                        <a:rPr lang="en-GB" sz="1600" dirty="0" err="1">
                          <a:latin typeface="Cambria" panose="02040503050406030204" pitchFamily="18" charset="0"/>
                          <a:ea typeface="Cambria" panose="02040503050406030204" pitchFamily="18" charset="0"/>
                          <a:cs typeface="Avenir"/>
                          <a:sym typeface="Avenir"/>
                        </a:rPr>
                        <a:t>Cust_id</a:t>
                      </a:r>
                      <a:endParaRPr sz="1600" dirty="0">
                        <a:latin typeface="Cambria" panose="02040503050406030204" pitchFamily="18" charset="0"/>
                        <a:ea typeface="Cambria" panose="02040503050406030204" pitchFamily="18" charset="0"/>
                        <a:cs typeface="Avenir"/>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xmlns="" val="10000"/>
                  </a:ext>
                </a:extLst>
              </a:tr>
              <a:tr h="432792">
                <a:tc>
                  <a:txBody>
                    <a:bodyPr/>
                    <a:lstStyle/>
                    <a:p>
                      <a:pPr marL="0" lvl="0" indent="0" algn="l" rtl="0">
                        <a:spcBef>
                          <a:spcPts val="0"/>
                        </a:spcBef>
                        <a:spcAft>
                          <a:spcPts val="0"/>
                        </a:spcAft>
                        <a:buNone/>
                      </a:pPr>
                      <a:r>
                        <a:rPr lang="en-GB" sz="1600">
                          <a:latin typeface="Cambria" panose="02040503050406030204" pitchFamily="18" charset="0"/>
                          <a:ea typeface="Cambria" panose="02040503050406030204" pitchFamily="18" charset="0"/>
                          <a:cs typeface="Avenir"/>
                          <a:sym typeface="Avenir"/>
                        </a:rPr>
                        <a:t>201</a:t>
                      </a:r>
                      <a:endParaRPr sz="1600">
                        <a:latin typeface="Cambria" panose="02040503050406030204" pitchFamily="18" charset="0"/>
                        <a:ea typeface="Cambria" panose="02040503050406030204" pitchFamily="18" charset="0"/>
                        <a:cs typeface="Avenir"/>
                        <a:sym typeface="Avenir"/>
                      </a:endParaRPr>
                    </a:p>
                  </a:txBody>
                  <a:tcPr marL="91425" marR="91425" marT="91425" marB="91425">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GB" sz="1600">
                          <a:latin typeface="Cambria" panose="02040503050406030204" pitchFamily="18" charset="0"/>
                          <a:ea typeface="Cambria" panose="02040503050406030204" pitchFamily="18" charset="0"/>
                          <a:cs typeface="Avenir"/>
                          <a:sym typeface="Avenir"/>
                        </a:rPr>
                        <a:t>76675</a:t>
                      </a:r>
                      <a:endParaRPr sz="1600">
                        <a:latin typeface="Cambria" panose="02040503050406030204" pitchFamily="18" charset="0"/>
                        <a:ea typeface="Cambria" panose="02040503050406030204" pitchFamily="18" charset="0"/>
                        <a:cs typeface="Avenir"/>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GB" sz="1600" dirty="0">
                          <a:latin typeface="Cambria" panose="02040503050406030204" pitchFamily="18" charset="0"/>
                          <a:ea typeface="Cambria" panose="02040503050406030204" pitchFamily="18" charset="0"/>
                          <a:cs typeface="Avenir"/>
                          <a:sym typeface="Avenir"/>
                        </a:rPr>
                        <a:t>103</a:t>
                      </a:r>
                      <a:endParaRPr sz="1600" dirty="0">
                        <a:latin typeface="Cambria" panose="02040503050406030204" pitchFamily="18" charset="0"/>
                        <a:ea typeface="Cambria" panose="02040503050406030204" pitchFamily="18" charset="0"/>
                        <a:cs typeface="Avenir"/>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432792">
                <a:tc>
                  <a:txBody>
                    <a:bodyPr/>
                    <a:lstStyle/>
                    <a:p>
                      <a:pPr marL="0" lvl="0" indent="0" algn="l" rtl="0">
                        <a:spcBef>
                          <a:spcPts val="0"/>
                        </a:spcBef>
                        <a:spcAft>
                          <a:spcPts val="0"/>
                        </a:spcAft>
                        <a:buNone/>
                      </a:pPr>
                      <a:r>
                        <a:rPr lang="en-GB" sz="1600">
                          <a:latin typeface="Cambria" panose="02040503050406030204" pitchFamily="18" charset="0"/>
                          <a:ea typeface="Cambria" panose="02040503050406030204" pitchFamily="18" charset="0"/>
                          <a:cs typeface="Avenir"/>
                          <a:sym typeface="Avenir"/>
                        </a:rPr>
                        <a:t>202</a:t>
                      </a:r>
                      <a:endParaRPr sz="1600">
                        <a:latin typeface="Cambria" panose="02040503050406030204" pitchFamily="18" charset="0"/>
                        <a:ea typeface="Cambria" panose="02040503050406030204" pitchFamily="18" charset="0"/>
                        <a:cs typeface="Avenir"/>
                        <a:sym typeface="Avenir"/>
                      </a:endParaRPr>
                    </a:p>
                  </a:txBody>
                  <a:tcPr marL="91425" marR="91425" marT="91425" marB="91425">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GB" sz="1600">
                          <a:latin typeface="Cambria" panose="02040503050406030204" pitchFamily="18" charset="0"/>
                          <a:ea typeface="Cambria" panose="02040503050406030204" pitchFamily="18" charset="0"/>
                          <a:cs typeface="Avenir"/>
                          <a:sym typeface="Avenir"/>
                        </a:rPr>
                        <a:t>54498</a:t>
                      </a:r>
                      <a:endParaRPr sz="1600">
                        <a:latin typeface="Cambria" panose="02040503050406030204" pitchFamily="18" charset="0"/>
                        <a:ea typeface="Cambria" panose="02040503050406030204" pitchFamily="18" charset="0"/>
                        <a:cs typeface="Avenir"/>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GB" sz="1600">
                          <a:latin typeface="Cambria" panose="02040503050406030204" pitchFamily="18" charset="0"/>
                          <a:ea typeface="Cambria" panose="02040503050406030204" pitchFamily="18" charset="0"/>
                          <a:cs typeface="Avenir"/>
                          <a:sym typeface="Avenir"/>
                        </a:rPr>
                        <a:t>103</a:t>
                      </a:r>
                      <a:endParaRPr sz="1600">
                        <a:latin typeface="Cambria" panose="02040503050406030204" pitchFamily="18" charset="0"/>
                        <a:ea typeface="Cambria" panose="02040503050406030204" pitchFamily="18" charset="0"/>
                        <a:cs typeface="Avenir"/>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432792">
                <a:tc>
                  <a:txBody>
                    <a:bodyPr/>
                    <a:lstStyle/>
                    <a:p>
                      <a:pPr marL="0" lvl="0" indent="0" algn="l" rtl="0">
                        <a:spcBef>
                          <a:spcPts val="0"/>
                        </a:spcBef>
                        <a:spcAft>
                          <a:spcPts val="0"/>
                        </a:spcAft>
                        <a:buNone/>
                      </a:pPr>
                      <a:r>
                        <a:rPr lang="en-GB" sz="1600">
                          <a:latin typeface="Cambria" panose="02040503050406030204" pitchFamily="18" charset="0"/>
                          <a:ea typeface="Cambria" panose="02040503050406030204" pitchFamily="18" charset="0"/>
                          <a:cs typeface="Avenir"/>
                          <a:sym typeface="Avenir"/>
                        </a:rPr>
                        <a:t>203</a:t>
                      </a:r>
                      <a:endParaRPr sz="1600">
                        <a:latin typeface="Cambria" panose="02040503050406030204" pitchFamily="18" charset="0"/>
                        <a:ea typeface="Cambria" panose="02040503050406030204" pitchFamily="18" charset="0"/>
                        <a:cs typeface="Avenir"/>
                        <a:sym typeface="Avenir"/>
                      </a:endParaRPr>
                    </a:p>
                  </a:txBody>
                  <a:tcPr marL="91425" marR="91425" marT="91425" marB="91425">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GB" sz="1600" dirty="0">
                          <a:latin typeface="Cambria" panose="02040503050406030204" pitchFamily="18" charset="0"/>
                          <a:ea typeface="Cambria" panose="02040503050406030204" pitchFamily="18" charset="0"/>
                          <a:cs typeface="Avenir"/>
                          <a:sym typeface="Avenir"/>
                        </a:rPr>
                        <a:t>45467</a:t>
                      </a:r>
                      <a:endParaRPr sz="1600" dirty="0">
                        <a:latin typeface="Cambria" panose="02040503050406030204" pitchFamily="18" charset="0"/>
                        <a:ea typeface="Cambria" panose="02040503050406030204" pitchFamily="18" charset="0"/>
                        <a:cs typeface="Avenir"/>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GB" sz="1600">
                          <a:latin typeface="Cambria" panose="02040503050406030204" pitchFamily="18" charset="0"/>
                          <a:ea typeface="Cambria" panose="02040503050406030204" pitchFamily="18" charset="0"/>
                          <a:cs typeface="Avenir"/>
                          <a:sym typeface="Avenir"/>
                        </a:rPr>
                        <a:t>102</a:t>
                      </a:r>
                      <a:endParaRPr sz="1600">
                        <a:latin typeface="Cambria" panose="02040503050406030204" pitchFamily="18" charset="0"/>
                        <a:ea typeface="Cambria" panose="02040503050406030204" pitchFamily="18" charset="0"/>
                        <a:cs typeface="Avenir"/>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432792">
                <a:tc>
                  <a:txBody>
                    <a:bodyPr/>
                    <a:lstStyle/>
                    <a:p>
                      <a:pPr marL="0" lvl="0" indent="0" algn="l" rtl="0">
                        <a:spcBef>
                          <a:spcPts val="0"/>
                        </a:spcBef>
                        <a:spcAft>
                          <a:spcPts val="0"/>
                        </a:spcAft>
                        <a:buNone/>
                      </a:pPr>
                      <a:r>
                        <a:rPr lang="en-GB" sz="1600">
                          <a:latin typeface="Cambria" panose="02040503050406030204" pitchFamily="18" charset="0"/>
                          <a:ea typeface="Cambria" panose="02040503050406030204" pitchFamily="18" charset="0"/>
                          <a:cs typeface="Avenir"/>
                          <a:sym typeface="Avenir"/>
                        </a:rPr>
                        <a:t>204</a:t>
                      </a:r>
                      <a:endParaRPr sz="1600">
                        <a:latin typeface="Cambria" panose="02040503050406030204" pitchFamily="18" charset="0"/>
                        <a:ea typeface="Cambria" panose="02040503050406030204" pitchFamily="18" charset="0"/>
                        <a:cs typeface="Avenir"/>
                        <a:sym typeface="Avenir"/>
                      </a:endParaRPr>
                    </a:p>
                  </a:txBody>
                  <a:tcPr marL="91425" marR="91425" marT="91425" marB="91425">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lvl="0" indent="0" algn="l" rtl="0">
                        <a:spcBef>
                          <a:spcPts val="0"/>
                        </a:spcBef>
                        <a:spcAft>
                          <a:spcPts val="0"/>
                        </a:spcAft>
                        <a:buNone/>
                      </a:pPr>
                      <a:r>
                        <a:rPr lang="en-GB" sz="1600">
                          <a:latin typeface="Cambria" panose="02040503050406030204" pitchFamily="18" charset="0"/>
                          <a:ea typeface="Cambria" panose="02040503050406030204" pitchFamily="18" charset="0"/>
                          <a:cs typeface="Avenir"/>
                          <a:sym typeface="Avenir"/>
                        </a:rPr>
                        <a:t>82986</a:t>
                      </a:r>
                      <a:endParaRPr sz="1600">
                        <a:latin typeface="Cambria" panose="02040503050406030204" pitchFamily="18" charset="0"/>
                        <a:ea typeface="Cambria" panose="02040503050406030204" pitchFamily="18" charset="0"/>
                        <a:cs typeface="Avenir"/>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lvl="0" indent="0" algn="l" rtl="0">
                        <a:spcBef>
                          <a:spcPts val="0"/>
                        </a:spcBef>
                        <a:spcAft>
                          <a:spcPts val="0"/>
                        </a:spcAft>
                        <a:buNone/>
                      </a:pPr>
                      <a:r>
                        <a:rPr lang="en-GB" sz="1600" dirty="0">
                          <a:latin typeface="Cambria" panose="02040503050406030204" pitchFamily="18" charset="0"/>
                          <a:ea typeface="Cambria" panose="02040503050406030204" pitchFamily="18" charset="0"/>
                          <a:cs typeface="Avenir"/>
                          <a:sym typeface="Avenir"/>
                        </a:rPr>
                        <a:t>101</a:t>
                      </a:r>
                      <a:endParaRPr sz="1600" dirty="0">
                        <a:latin typeface="Cambria" panose="02040503050406030204" pitchFamily="18" charset="0"/>
                        <a:ea typeface="Cambria" panose="02040503050406030204" pitchFamily="18" charset="0"/>
                        <a:cs typeface="Avenir"/>
                        <a:sym typeface="Avenir"/>
                      </a:endParaRPr>
                    </a:p>
                  </a:txBody>
                  <a:tcPr marL="91425" marR="91425" marT="91425" marB="91425">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
        <p:nvSpPr>
          <p:cNvPr id="18" name="Rectangle 17">
            <a:extLst>
              <a:ext uri="{FF2B5EF4-FFF2-40B4-BE49-F238E27FC236}">
                <a16:creationId xmlns:a16="http://schemas.microsoft.com/office/drawing/2014/main" xmlns="" id="{1E646486-258B-421F-A31B-55D6F31A9D3B}"/>
              </a:ext>
            </a:extLst>
          </p:cNvPr>
          <p:cNvSpPr/>
          <p:nvPr/>
        </p:nvSpPr>
        <p:spPr>
          <a:xfrm>
            <a:off x="6753898" y="4437649"/>
            <a:ext cx="1746184" cy="369332"/>
          </a:xfrm>
          <a:prstGeom prst="rect">
            <a:avLst/>
          </a:prstGeom>
        </p:spPr>
        <p:txBody>
          <a:bodyPr wrap="none">
            <a:spAutoFit/>
          </a:bodyPr>
          <a:lstStyle/>
          <a:p>
            <a:pPr lvl="0"/>
            <a:r>
              <a:rPr lang="en-GB" dirty="0" err="1">
                <a:latin typeface="Cambria" panose="02040503050406030204" pitchFamily="18" charset="0"/>
                <a:ea typeface="Cambria" panose="02040503050406030204" pitchFamily="18" charset="0"/>
                <a:cs typeface="Avenir"/>
                <a:sym typeface="Avenir"/>
              </a:rPr>
              <a:t>order_info</a:t>
            </a:r>
            <a:r>
              <a:rPr lang="en-GB" dirty="0">
                <a:latin typeface="Cambria" panose="02040503050406030204" pitchFamily="18" charset="0"/>
                <a:ea typeface="Cambria" panose="02040503050406030204" pitchFamily="18" charset="0"/>
                <a:cs typeface="Avenir"/>
                <a:sym typeface="Avenir"/>
              </a:rPr>
              <a:t> table</a:t>
            </a:r>
          </a:p>
        </p:txBody>
      </p:sp>
      <p:grpSp>
        <p:nvGrpSpPr>
          <p:cNvPr id="40" name="Group 39">
            <a:extLst>
              <a:ext uri="{FF2B5EF4-FFF2-40B4-BE49-F238E27FC236}">
                <a16:creationId xmlns:a16="http://schemas.microsoft.com/office/drawing/2014/main" xmlns="" id="{39E0899F-C292-4F00-970C-7C7242BF1314}"/>
              </a:ext>
            </a:extLst>
          </p:cNvPr>
          <p:cNvGrpSpPr/>
          <p:nvPr/>
        </p:nvGrpSpPr>
        <p:grpSpPr>
          <a:xfrm>
            <a:off x="838200" y="2895600"/>
            <a:ext cx="3352800" cy="844175"/>
            <a:chOff x="838200" y="2895600"/>
            <a:chExt cx="3352800" cy="844175"/>
          </a:xfrm>
        </p:grpSpPr>
        <p:cxnSp>
          <p:nvCxnSpPr>
            <p:cNvPr id="35" name="Straight Arrow Connector 34">
              <a:extLst>
                <a:ext uri="{FF2B5EF4-FFF2-40B4-BE49-F238E27FC236}">
                  <a16:creationId xmlns:a16="http://schemas.microsoft.com/office/drawing/2014/main" xmlns="" id="{85DEBD8D-1E78-4205-9ED4-93B39C1C61F7}"/>
                </a:ext>
              </a:extLst>
            </p:cNvPr>
            <p:cNvCxnSpPr/>
            <p:nvPr/>
          </p:nvCxnSpPr>
          <p:spPr>
            <a:xfrm>
              <a:off x="838200" y="2895600"/>
              <a:ext cx="0" cy="53340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xmlns="" id="{CB5F9DE5-2F5D-4ED1-B146-53E3C6EB16A9}"/>
                </a:ext>
              </a:extLst>
            </p:cNvPr>
            <p:cNvCxnSpPr/>
            <p:nvPr/>
          </p:nvCxnSpPr>
          <p:spPr>
            <a:xfrm>
              <a:off x="838200" y="3429000"/>
              <a:ext cx="3352800"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xmlns="" id="{25F5B086-F20D-406A-8D22-EFD1D1E672FB}"/>
                </a:ext>
              </a:extLst>
            </p:cNvPr>
            <p:cNvCxnSpPr/>
            <p:nvPr/>
          </p:nvCxnSpPr>
          <p:spPr>
            <a:xfrm>
              <a:off x="4191000" y="3429000"/>
              <a:ext cx="0" cy="3107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10" name="Straight Arrow Connector 9">
            <a:extLst>
              <a:ext uri="{FF2B5EF4-FFF2-40B4-BE49-F238E27FC236}">
                <a16:creationId xmlns:a16="http://schemas.microsoft.com/office/drawing/2014/main" xmlns="" id="{33986ADB-08E1-41AE-96DD-99E99AB29A17}"/>
              </a:ext>
            </a:extLst>
          </p:cNvPr>
          <p:cNvCxnSpPr/>
          <p:nvPr/>
        </p:nvCxnSpPr>
        <p:spPr>
          <a:xfrm>
            <a:off x="5638006" y="2286000"/>
            <a:ext cx="11158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xmlns="" id="{04718EAB-CCBE-4792-9174-2CA5AAFE379A}"/>
              </a:ext>
            </a:extLst>
          </p:cNvPr>
          <p:cNvCxnSpPr/>
          <p:nvPr/>
        </p:nvCxnSpPr>
        <p:spPr>
          <a:xfrm>
            <a:off x="5638006" y="4648200"/>
            <a:ext cx="11158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93844208"/>
      </p:ext>
    </p:extLst>
  </p:cSld>
  <p:clrMapOvr>
    <a:masterClrMapping/>
  </p:clrMapOvr>
  <p:transition>
    <p:wipe dir="u"/>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2FA467DF-F871-4CF3-B6E3-6539CBA08C54}"/>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endParaRPr lang="en-US" sz="2400" b="1" dirty="0">
              <a:latin typeface="Cambria" pitchFamily="18" charset="0"/>
            </a:endParaRPr>
          </a:p>
        </p:txBody>
      </p:sp>
      <p:grpSp>
        <p:nvGrpSpPr>
          <p:cNvPr id="2" name="Group 1">
            <a:extLst>
              <a:ext uri="{FF2B5EF4-FFF2-40B4-BE49-F238E27FC236}">
                <a16:creationId xmlns:a16="http://schemas.microsoft.com/office/drawing/2014/main" xmlns="" id="{7EC61AFF-9CCC-4D2A-8C7A-54D262540726}"/>
              </a:ext>
            </a:extLst>
          </p:cNvPr>
          <p:cNvGrpSpPr/>
          <p:nvPr/>
        </p:nvGrpSpPr>
        <p:grpSpPr>
          <a:xfrm>
            <a:off x="457200" y="990600"/>
            <a:ext cx="8229600" cy="5233159"/>
            <a:chOff x="457200" y="1143001"/>
            <a:chExt cx="8229600" cy="4271181"/>
          </a:xfrm>
        </p:grpSpPr>
        <p:sp>
          <p:nvSpPr>
            <p:cNvPr id="6" name="Rounded Rectangle 6">
              <a:extLst>
                <a:ext uri="{FF2B5EF4-FFF2-40B4-BE49-F238E27FC236}">
                  <a16:creationId xmlns:a16="http://schemas.microsoft.com/office/drawing/2014/main" xmlns="" id="{6B71588E-BB64-4CFA-BA21-AAFF063DA401}"/>
                </a:ext>
              </a:extLst>
            </p:cNvPr>
            <p:cNvSpPr/>
            <p:nvPr/>
          </p:nvSpPr>
          <p:spPr>
            <a:xfrm>
              <a:off x="457200" y="1143001"/>
              <a:ext cx="8229600" cy="42291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latin typeface="Cambria"/>
              </a:endParaRPr>
            </a:p>
          </p:txBody>
        </p:sp>
        <p:sp>
          <p:nvSpPr>
            <p:cNvPr id="7" name="Rectangle 6">
              <a:extLst>
                <a:ext uri="{FF2B5EF4-FFF2-40B4-BE49-F238E27FC236}">
                  <a16:creationId xmlns:a16="http://schemas.microsoft.com/office/drawing/2014/main" xmlns="" id="{F807669A-EB7C-4F83-BFD4-C3D79EC4CEE6}"/>
                </a:ext>
              </a:extLst>
            </p:cNvPr>
            <p:cNvSpPr/>
            <p:nvPr/>
          </p:nvSpPr>
          <p:spPr>
            <a:xfrm>
              <a:off x="762000" y="1319622"/>
              <a:ext cx="7391400" cy="4094560"/>
            </a:xfrm>
            <a:prstGeom prst="rect">
              <a:avLst/>
            </a:prstGeom>
          </p:spPr>
          <p:txBody>
            <a:bodyPr wrap="square">
              <a:spAutoFit/>
            </a:bodyPr>
            <a:lstStyle/>
            <a:p>
              <a:pPr marL="342900" indent="-342900">
                <a:buFont typeface="Arial" panose="020B0604020202020204" pitchFamily="34" charset="0"/>
                <a:buChar char="•"/>
              </a:pPr>
              <a:r>
                <a:rPr lang="en-US" sz="2000" dirty="0">
                  <a:latin typeface="Cambria" panose="02040503050406030204" pitchFamily="18" charset="0"/>
                </a:rPr>
                <a:t>Notice that the "</a:t>
              </a:r>
              <a:r>
                <a:rPr lang="en-US" sz="2000" dirty="0" err="1">
                  <a:latin typeface="Cambria" panose="02040503050406030204" pitchFamily="18" charset="0"/>
                </a:rPr>
                <a:t>Cust_id</a:t>
              </a:r>
              <a:r>
                <a:rPr lang="en-US" sz="2000" dirty="0">
                  <a:latin typeface="Cambria" panose="02040503050406030204" pitchFamily="18" charset="0"/>
                </a:rPr>
                <a:t>" column in the "</a:t>
              </a:r>
              <a:r>
                <a:rPr lang="en-US" sz="2000" dirty="0" err="1">
                  <a:latin typeface="Cambria" panose="02040503050406030204" pitchFamily="18" charset="0"/>
                </a:rPr>
                <a:t>Order_info</a:t>
              </a:r>
              <a:r>
                <a:rPr lang="en-US" sz="2000" dirty="0">
                  <a:latin typeface="Cambria" panose="02040503050406030204" pitchFamily="18" charset="0"/>
                </a:rPr>
                <a:t>" table points to the "</a:t>
              </a:r>
              <a:r>
                <a:rPr lang="en-US" sz="2000" dirty="0" err="1">
                  <a:latin typeface="Cambria" panose="02040503050406030204" pitchFamily="18" charset="0"/>
                </a:rPr>
                <a:t>Cust_id</a:t>
              </a:r>
              <a:r>
                <a:rPr lang="en-US" sz="2000" dirty="0">
                  <a:latin typeface="Cambria" panose="02040503050406030204" pitchFamily="18" charset="0"/>
                </a:rPr>
                <a:t>" column in the "</a:t>
              </a:r>
              <a:r>
                <a:rPr lang="en-US" sz="2000" dirty="0" err="1">
                  <a:latin typeface="Cambria" panose="02040503050406030204" pitchFamily="18" charset="0"/>
                </a:rPr>
                <a:t>personal_info</a:t>
              </a:r>
              <a:r>
                <a:rPr lang="en-US" sz="2000" dirty="0">
                  <a:latin typeface="Cambria" panose="02040503050406030204" pitchFamily="18" charset="0"/>
                </a:rPr>
                <a:t>" table.</a:t>
              </a:r>
            </a:p>
            <a:p>
              <a:pPr marL="342900" indent="-342900">
                <a:buFont typeface="Arial" panose="020B0604020202020204" pitchFamily="34" charset="0"/>
                <a:buChar char="•"/>
              </a:pPr>
              <a:endParaRPr lang="en-US" sz="2000" dirty="0">
                <a:latin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rPr>
                <a:t>The "</a:t>
              </a:r>
              <a:r>
                <a:rPr lang="en-US" sz="2000" dirty="0" err="1">
                  <a:latin typeface="Cambria" panose="02040503050406030204" pitchFamily="18" charset="0"/>
                </a:rPr>
                <a:t>Cust_id</a:t>
              </a:r>
              <a:r>
                <a:rPr lang="en-US" sz="2000" dirty="0">
                  <a:latin typeface="Cambria" panose="02040503050406030204" pitchFamily="18" charset="0"/>
                </a:rPr>
                <a:t>" column in the "</a:t>
              </a:r>
              <a:r>
                <a:rPr lang="en-US" sz="2000" dirty="0" err="1">
                  <a:latin typeface="Cambria" panose="02040503050406030204" pitchFamily="18" charset="0"/>
                </a:rPr>
                <a:t>Customer_info</a:t>
              </a:r>
              <a:r>
                <a:rPr lang="en-US" sz="2000" dirty="0">
                  <a:latin typeface="Cambria" panose="02040503050406030204" pitchFamily="18" charset="0"/>
                </a:rPr>
                <a:t>" table is the PRIMARY KEY in the "</a:t>
              </a:r>
              <a:r>
                <a:rPr lang="en-US" sz="2000" dirty="0" err="1">
                  <a:latin typeface="Cambria" panose="02040503050406030204" pitchFamily="18" charset="0"/>
                </a:rPr>
                <a:t>personal_info</a:t>
              </a:r>
              <a:r>
                <a:rPr lang="en-US" sz="2000" dirty="0">
                  <a:latin typeface="Cambria" panose="02040503050406030204" pitchFamily="18" charset="0"/>
                </a:rPr>
                <a:t>" table.</a:t>
              </a:r>
            </a:p>
            <a:p>
              <a:pPr marL="342900" indent="-342900">
                <a:buFont typeface="Arial" panose="020B0604020202020204" pitchFamily="34" charset="0"/>
                <a:buChar char="•"/>
              </a:pPr>
              <a:endParaRPr lang="en-US" sz="2000" dirty="0">
                <a:latin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rPr>
                <a:t>The "</a:t>
              </a:r>
              <a:r>
                <a:rPr lang="en-US" sz="2000" dirty="0" err="1">
                  <a:latin typeface="Cambria" panose="02040503050406030204" pitchFamily="18" charset="0"/>
                </a:rPr>
                <a:t>Cust_id</a:t>
              </a:r>
              <a:r>
                <a:rPr lang="en-US" sz="2000" dirty="0">
                  <a:latin typeface="Cambria" panose="02040503050406030204" pitchFamily="18" charset="0"/>
                </a:rPr>
                <a:t>" column in the "</a:t>
              </a:r>
              <a:r>
                <a:rPr lang="en-US" sz="2000" dirty="0" err="1">
                  <a:latin typeface="Cambria" panose="02040503050406030204" pitchFamily="18" charset="0"/>
                </a:rPr>
                <a:t>Order_info</a:t>
              </a:r>
              <a:r>
                <a:rPr lang="en-US" sz="2000" dirty="0">
                  <a:latin typeface="Cambria" panose="02040503050406030204" pitchFamily="18" charset="0"/>
                </a:rPr>
                <a:t>" table is a FOREIGN KEY in the "Orders" table.</a:t>
              </a:r>
            </a:p>
            <a:p>
              <a:pPr marL="342900" indent="-342900">
                <a:buFont typeface="Arial" panose="020B0604020202020204" pitchFamily="34" charset="0"/>
                <a:buChar char="•"/>
              </a:pPr>
              <a:endParaRPr lang="en-US" sz="2000" dirty="0">
                <a:latin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rPr>
                <a:t>The FOREIGN KEY constraint is used to prevent actions that would destroy links between tables.</a:t>
              </a:r>
            </a:p>
            <a:p>
              <a:pPr marL="342900" indent="-342900">
                <a:buFont typeface="Arial" panose="020B0604020202020204" pitchFamily="34" charset="0"/>
                <a:buChar char="•"/>
              </a:pPr>
              <a:endParaRPr lang="en-US" sz="2000" dirty="0">
                <a:latin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rPr>
                <a:t>The FOREIGN KEY constraint also prevents invalid data from being inserted into the foreign key column, because it has to be one of the values contained in the table it points to.</a:t>
              </a:r>
            </a:p>
            <a:p>
              <a:pPr marL="342900" indent="-342900">
                <a:buFont typeface="Arial" panose="020B0604020202020204" pitchFamily="34" charset="0"/>
                <a:buChar char="•"/>
              </a:pPr>
              <a:endParaRPr lang="en-US" sz="2000" dirty="0">
                <a:solidFill>
                  <a:schemeClr val="accent1"/>
                </a:solidFill>
                <a:latin typeface="Cambria" panose="02040503050406030204" pitchFamily="18" charset="0"/>
                <a:ea typeface="Cambria" panose="02040503050406030204" pitchFamily="18" charset="0"/>
              </a:endParaRPr>
            </a:p>
          </p:txBody>
        </p:sp>
      </p:grpSp>
      <p:sp>
        <p:nvSpPr>
          <p:cNvPr id="8" name="Title 1">
            <a:extLst>
              <a:ext uri="{FF2B5EF4-FFF2-40B4-BE49-F238E27FC236}">
                <a16:creationId xmlns:a16="http://schemas.microsoft.com/office/drawing/2014/main" xmlns="" id="{66F0A30B-C1EB-4454-A7AF-44164C90FC5F}"/>
              </a:ext>
            </a:extLst>
          </p:cNvPr>
          <p:cNvSpPr txBox="1">
            <a:spLocks/>
          </p:cNvSpPr>
          <p:nvPr/>
        </p:nvSpPr>
        <p:spPr bwMode="auto">
          <a:xfrm>
            <a:off x="0"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Foreign Key Constraint</a:t>
            </a:r>
          </a:p>
        </p:txBody>
      </p:sp>
    </p:spTree>
    <p:extLst>
      <p:ext uri="{BB962C8B-B14F-4D97-AF65-F5344CB8AC3E}">
        <p14:creationId xmlns:p14="http://schemas.microsoft.com/office/powerpoint/2010/main" val="2732298119"/>
      </p:ext>
    </p:extLst>
  </p:cSld>
  <p:clrMapOvr>
    <a:masterClrMapping/>
  </p:clrMapOvr>
  <p:transition>
    <p:wipe dir="u"/>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0739B535-5796-4D7D-96DC-F199814A900B}"/>
              </a:ext>
            </a:extLst>
          </p:cNvPr>
          <p:cNvSpPr/>
          <p:nvPr/>
        </p:nvSpPr>
        <p:spPr>
          <a:xfrm>
            <a:off x="0" y="830149"/>
            <a:ext cx="9144000" cy="1074852"/>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pPr lvl="0">
              <a:lnSpc>
                <a:spcPct val="115000"/>
              </a:lnSpc>
              <a:spcBef>
                <a:spcPts val="1400"/>
              </a:spcBef>
              <a:spcAft>
                <a:spcPts val="1400"/>
              </a:spcAft>
            </a:pPr>
            <a:r>
              <a:rPr lang="en-US" sz="2000" dirty="0">
                <a:solidFill>
                  <a:schemeClr val="dk1"/>
                </a:solidFill>
                <a:latin typeface="Cambria" panose="02040503050406030204" pitchFamily="18" charset="0"/>
                <a:ea typeface="Cambria" panose="02040503050406030204" pitchFamily="18" charset="0"/>
                <a:cs typeface="Avenir"/>
                <a:sym typeface="Avenir"/>
              </a:rPr>
              <a:t>The following SQL creates a FOREIGN KEY on the "</a:t>
            </a:r>
            <a:r>
              <a:rPr lang="en-US" sz="2000" dirty="0" err="1">
                <a:solidFill>
                  <a:schemeClr val="dk1"/>
                </a:solidFill>
                <a:latin typeface="Cambria" panose="02040503050406030204" pitchFamily="18" charset="0"/>
                <a:ea typeface="Cambria" panose="02040503050406030204" pitchFamily="18" charset="0"/>
                <a:cs typeface="Avenir"/>
                <a:sym typeface="Avenir"/>
              </a:rPr>
              <a:t>Cust_id</a:t>
            </a:r>
            <a:r>
              <a:rPr lang="en-US" sz="2000" dirty="0">
                <a:solidFill>
                  <a:schemeClr val="dk1"/>
                </a:solidFill>
                <a:latin typeface="Cambria" panose="02040503050406030204" pitchFamily="18" charset="0"/>
                <a:ea typeface="Cambria" panose="02040503050406030204" pitchFamily="18" charset="0"/>
                <a:cs typeface="Avenir"/>
                <a:sym typeface="Avenir"/>
              </a:rPr>
              <a:t>" column when the "</a:t>
            </a:r>
            <a:r>
              <a:rPr lang="en-US" sz="2000" dirty="0" err="1">
                <a:solidFill>
                  <a:schemeClr val="dk1"/>
                </a:solidFill>
                <a:latin typeface="Cambria" panose="02040503050406030204" pitchFamily="18" charset="0"/>
                <a:ea typeface="Cambria" panose="02040503050406030204" pitchFamily="18" charset="0"/>
                <a:cs typeface="Avenir"/>
                <a:sym typeface="Avenir"/>
              </a:rPr>
              <a:t>Order_id</a:t>
            </a:r>
            <a:r>
              <a:rPr lang="en-US" sz="2000" dirty="0">
                <a:solidFill>
                  <a:schemeClr val="dk1"/>
                </a:solidFill>
                <a:latin typeface="Cambria" panose="02040503050406030204" pitchFamily="18" charset="0"/>
                <a:ea typeface="Cambria" panose="02040503050406030204" pitchFamily="18" charset="0"/>
                <a:cs typeface="Avenir"/>
                <a:sym typeface="Avenir"/>
              </a:rPr>
              <a:t>" table is created.</a:t>
            </a:r>
          </a:p>
        </p:txBody>
      </p:sp>
      <p:grpSp>
        <p:nvGrpSpPr>
          <p:cNvPr id="5" name="Group 4">
            <a:extLst>
              <a:ext uri="{FF2B5EF4-FFF2-40B4-BE49-F238E27FC236}">
                <a16:creationId xmlns:a16="http://schemas.microsoft.com/office/drawing/2014/main" xmlns="" id="{BDFC3E91-75E8-444F-8BBB-8064BAE10100}"/>
              </a:ext>
            </a:extLst>
          </p:cNvPr>
          <p:cNvGrpSpPr/>
          <p:nvPr/>
        </p:nvGrpSpPr>
        <p:grpSpPr>
          <a:xfrm>
            <a:off x="447675" y="2074532"/>
            <a:ext cx="8248650" cy="2708937"/>
            <a:chOff x="2057400" y="2396463"/>
            <a:chExt cx="6400800" cy="2056972"/>
          </a:xfrm>
        </p:grpSpPr>
        <p:sp>
          <p:nvSpPr>
            <p:cNvPr id="16" name="Rectangle: Rounded Corners 17">
              <a:extLst>
                <a:ext uri="{FF2B5EF4-FFF2-40B4-BE49-F238E27FC236}">
                  <a16:creationId xmlns:a16="http://schemas.microsoft.com/office/drawing/2014/main" xmlns="" id="{C10BD580-E9C1-46CD-A3FC-551A651FC891}"/>
                </a:ext>
              </a:extLst>
            </p:cNvPr>
            <p:cNvSpPr/>
            <p:nvPr/>
          </p:nvSpPr>
          <p:spPr>
            <a:xfrm>
              <a:off x="2057400" y="2396463"/>
              <a:ext cx="6383287"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7" name="Rectangle: Rounded Corners 18">
              <a:extLst>
                <a:ext uri="{FF2B5EF4-FFF2-40B4-BE49-F238E27FC236}">
                  <a16:creationId xmlns:a16="http://schemas.microsoft.com/office/drawing/2014/main" xmlns="" id="{9CBF5F11-E6E5-4360-A02F-86FC9AAFA3AB}"/>
                </a:ext>
              </a:extLst>
            </p:cNvPr>
            <p:cNvSpPr/>
            <p:nvPr/>
          </p:nvSpPr>
          <p:spPr>
            <a:xfrm>
              <a:off x="2073081" y="2766059"/>
              <a:ext cx="6385119" cy="1687376"/>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r>
                <a:rPr lang="en-US" b="1" dirty="0">
                  <a:solidFill>
                    <a:schemeClr val="dk1"/>
                  </a:solidFill>
                  <a:latin typeface="Courier New"/>
                  <a:ea typeface="Courier New"/>
                  <a:cs typeface="Courier New"/>
                  <a:sym typeface="Courier New"/>
                </a:rPr>
                <a:t>CREATE TABLE </a:t>
              </a:r>
              <a:r>
                <a:rPr lang="en-US" dirty="0" err="1">
                  <a:solidFill>
                    <a:schemeClr val="dk1"/>
                  </a:solidFill>
                  <a:latin typeface="Courier New"/>
                  <a:ea typeface="Courier New"/>
                  <a:cs typeface="Courier New"/>
                  <a:sym typeface="Courier New"/>
                </a:rPr>
                <a:t>order_info</a:t>
              </a:r>
              <a:r>
                <a:rPr lang="en-US" dirty="0">
                  <a:solidFill>
                    <a:schemeClr val="dk1"/>
                  </a:solidFill>
                  <a:latin typeface="Courier New"/>
                  <a:ea typeface="Courier New"/>
                  <a:cs typeface="Courier New"/>
                  <a:sym typeface="Courier New"/>
                </a:rPr>
                <a:t> (</a:t>
              </a:r>
              <a:r>
                <a:rPr lang="en-US" dirty="0" err="1">
                  <a:solidFill>
                    <a:schemeClr val="dk1"/>
                  </a:solidFill>
                  <a:latin typeface="Courier New"/>
                  <a:ea typeface="Courier New"/>
                  <a:cs typeface="Courier New"/>
                  <a:sym typeface="Courier New"/>
                </a:rPr>
                <a:t>Order_id</a:t>
              </a:r>
              <a:r>
                <a:rPr lang="en-US" dirty="0">
                  <a:solidFill>
                    <a:schemeClr val="dk1"/>
                  </a:solidFill>
                  <a:latin typeface="Courier New"/>
                  <a:ea typeface="Courier New"/>
                  <a:cs typeface="Courier New"/>
                  <a:sym typeface="Courier New"/>
                </a:rPr>
                <a:t> int </a:t>
              </a:r>
              <a:r>
                <a:rPr lang="en-US" b="1" dirty="0">
                  <a:solidFill>
                    <a:schemeClr val="dk1"/>
                  </a:solidFill>
                  <a:latin typeface="Courier New"/>
                  <a:ea typeface="Courier New"/>
                  <a:cs typeface="Courier New"/>
                  <a:sym typeface="Courier New"/>
                </a:rPr>
                <a:t>NOT NULL</a:t>
              </a:r>
              <a:r>
                <a:rPr lang="en-US" dirty="0">
                  <a:solidFill>
                    <a:schemeClr val="dk1"/>
                  </a:solidFill>
                  <a:latin typeface="Courier New"/>
                  <a:ea typeface="Courier New"/>
                  <a:cs typeface="Courier New"/>
                  <a:sym typeface="Courier New"/>
                </a:rPr>
                <a:t>,</a:t>
              </a:r>
            </a:p>
            <a:p>
              <a:pPr lvl="0"/>
              <a:r>
                <a:rPr lang="en-US" dirty="0">
                  <a:solidFill>
                    <a:schemeClr val="dk1"/>
                  </a:solidFill>
                  <a:latin typeface="Courier New"/>
                  <a:ea typeface="Courier New"/>
                  <a:cs typeface="Courier New"/>
                  <a:sym typeface="Courier New"/>
                </a:rPr>
                <a:t>			</a:t>
              </a:r>
              <a:r>
                <a:rPr lang="en-US" dirty="0" err="1">
                  <a:solidFill>
                    <a:schemeClr val="dk1"/>
                  </a:solidFill>
                  <a:latin typeface="Courier New"/>
                  <a:ea typeface="Courier New"/>
                  <a:cs typeface="Courier New"/>
                  <a:sym typeface="Courier New"/>
                </a:rPr>
                <a:t>Order_num</a:t>
              </a:r>
              <a:r>
                <a:rPr lang="en-US" dirty="0">
                  <a:solidFill>
                    <a:schemeClr val="dk1"/>
                  </a:solidFill>
                  <a:latin typeface="Courier New"/>
                  <a:ea typeface="Courier New"/>
                  <a:cs typeface="Courier New"/>
                  <a:sym typeface="Courier New"/>
                </a:rPr>
                <a:t> int </a:t>
              </a:r>
              <a:r>
                <a:rPr lang="en-US" b="1" dirty="0">
                  <a:solidFill>
                    <a:schemeClr val="dk1"/>
                  </a:solidFill>
                  <a:latin typeface="Courier New"/>
                  <a:ea typeface="Courier New"/>
                  <a:cs typeface="Courier New"/>
                  <a:sym typeface="Courier New"/>
                </a:rPr>
                <a:t>NOT NULL</a:t>
              </a:r>
              <a:r>
                <a:rPr lang="en-US" dirty="0">
                  <a:solidFill>
                    <a:schemeClr val="dk1"/>
                  </a:solidFill>
                  <a:latin typeface="Courier New"/>
                  <a:ea typeface="Courier New"/>
                  <a:cs typeface="Courier New"/>
                  <a:sym typeface="Courier New"/>
                </a:rPr>
                <a:t>,</a:t>
              </a:r>
            </a:p>
            <a:p>
              <a:pPr lvl="0"/>
              <a:r>
                <a:rPr lang="en-US" dirty="0">
                  <a:solidFill>
                    <a:schemeClr val="dk1"/>
                  </a:solidFill>
                  <a:latin typeface="Courier New"/>
                  <a:ea typeface="Courier New"/>
                  <a:cs typeface="Courier New"/>
                  <a:sym typeface="Courier New"/>
                </a:rPr>
                <a:t>			</a:t>
              </a:r>
              <a:r>
                <a:rPr lang="en-US" dirty="0" err="1">
                  <a:solidFill>
                    <a:schemeClr val="dk1"/>
                  </a:solidFill>
                  <a:latin typeface="Courier New"/>
                  <a:ea typeface="Courier New"/>
                  <a:cs typeface="Courier New"/>
                  <a:sym typeface="Courier New"/>
                </a:rPr>
                <a:t>Cust_id</a:t>
              </a:r>
              <a:r>
                <a:rPr lang="en-US" dirty="0">
                  <a:solidFill>
                    <a:schemeClr val="dk1"/>
                  </a:solidFill>
                  <a:latin typeface="Courier New"/>
                  <a:ea typeface="Courier New"/>
                  <a:cs typeface="Courier New"/>
                  <a:sym typeface="Courier New"/>
                </a:rPr>
                <a:t> int,</a:t>
              </a:r>
            </a:p>
            <a:p>
              <a:pPr lvl="0"/>
              <a:r>
                <a:rPr lang="en-US" dirty="0">
                  <a:solidFill>
                    <a:schemeClr val="dk1"/>
                  </a:solidFill>
                  <a:latin typeface="Courier New"/>
                  <a:ea typeface="Courier New"/>
                  <a:cs typeface="Courier New"/>
                  <a:sym typeface="Courier New"/>
                </a:rPr>
                <a:t>			</a:t>
              </a:r>
              <a:r>
                <a:rPr lang="en-US" b="1" dirty="0">
                  <a:solidFill>
                    <a:schemeClr val="dk1"/>
                  </a:solidFill>
                  <a:latin typeface="Courier New"/>
                  <a:ea typeface="Courier New"/>
                  <a:cs typeface="Courier New"/>
                  <a:sym typeface="Courier New"/>
                </a:rPr>
                <a:t>PRIMARY KEY </a:t>
              </a:r>
              <a:r>
                <a:rPr lang="en-US" dirty="0">
                  <a:solidFill>
                    <a:schemeClr val="dk1"/>
                  </a:solidFill>
                  <a:latin typeface="Courier New"/>
                  <a:ea typeface="Courier New"/>
                  <a:cs typeface="Courier New"/>
                  <a:sym typeface="Courier New"/>
                </a:rPr>
                <a:t>(</a:t>
              </a:r>
              <a:r>
                <a:rPr lang="en-US" dirty="0" err="1">
                  <a:solidFill>
                    <a:schemeClr val="dk1"/>
                  </a:solidFill>
                  <a:latin typeface="Courier New"/>
                  <a:ea typeface="Courier New"/>
                  <a:cs typeface="Courier New"/>
                  <a:sym typeface="Courier New"/>
                </a:rPr>
                <a:t>Order_id</a:t>
              </a:r>
              <a:r>
                <a:rPr lang="en-US" dirty="0">
                  <a:solidFill>
                    <a:schemeClr val="dk1"/>
                  </a:solidFill>
                  <a:latin typeface="Courier New"/>
                  <a:ea typeface="Courier New"/>
                  <a:cs typeface="Courier New"/>
                  <a:sym typeface="Courier New"/>
                </a:rPr>
                <a:t>),</a:t>
              </a:r>
            </a:p>
            <a:p>
              <a:pPr lvl="0"/>
              <a:r>
                <a:rPr lang="en-US" dirty="0">
                  <a:solidFill>
                    <a:schemeClr val="dk1"/>
                  </a:solidFill>
                  <a:latin typeface="Courier New"/>
                  <a:ea typeface="Courier New"/>
                  <a:cs typeface="Courier New"/>
                  <a:sym typeface="Courier New"/>
                </a:rPr>
                <a:t>    			</a:t>
              </a:r>
              <a:r>
                <a:rPr lang="en-US" b="1" dirty="0">
                  <a:solidFill>
                    <a:schemeClr val="dk1"/>
                  </a:solidFill>
                  <a:latin typeface="Courier New"/>
                  <a:ea typeface="Courier New"/>
                  <a:cs typeface="Courier New"/>
                  <a:sym typeface="Courier New"/>
                </a:rPr>
                <a:t>FOREIGN</a:t>
              </a:r>
              <a:r>
                <a:rPr lang="en-US" dirty="0">
                  <a:solidFill>
                    <a:schemeClr val="dk1"/>
                  </a:solidFill>
                  <a:latin typeface="Courier New"/>
                  <a:ea typeface="Courier New"/>
                  <a:cs typeface="Courier New"/>
                  <a:sym typeface="Courier New"/>
                </a:rPr>
                <a:t> </a:t>
              </a:r>
              <a:r>
                <a:rPr lang="en-US" b="1" dirty="0">
                  <a:solidFill>
                    <a:schemeClr val="dk1"/>
                  </a:solidFill>
                  <a:latin typeface="Courier New"/>
                  <a:ea typeface="Courier New"/>
                  <a:cs typeface="Courier New"/>
                  <a:sym typeface="Courier New"/>
                </a:rPr>
                <a:t>KEY</a:t>
              </a:r>
              <a:r>
                <a:rPr lang="en-US" dirty="0">
                  <a:solidFill>
                    <a:schemeClr val="dk1"/>
                  </a:solidFill>
                  <a:latin typeface="Courier New"/>
                  <a:ea typeface="Courier New"/>
                  <a:cs typeface="Courier New"/>
                  <a:sym typeface="Courier New"/>
                </a:rPr>
                <a:t> (</a:t>
              </a:r>
              <a:r>
                <a:rPr lang="en-US" dirty="0" err="1">
                  <a:solidFill>
                    <a:schemeClr val="dk1"/>
                  </a:solidFill>
                  <a:latin typeface="Courier New"/>
                  <a:ea typeface="Courier New"/>
                  <a:cs typeface="Courier New"/>
                  <a:sym typeface="Courier New"/>
                </a:rPr>
                <a:t>Cust_id</a:t>
              </a:r>
              <a:r>
                <a:rPr lang="en-US" dirty="0">
                  <a:solidFill>
                    <a:schemeClr val="dk1"/>
                  </a:solidFill>
                  <a:latin typeface="Courier New"/>
                  <a:ea typeface="Courier New"/>
                  <a:cs typeface="Courier New"/>
                  <a:sym typeface="Courier New"/>
                </a:rPr>
                <a:t>) </a:t>
              </a:r>
            </a:p>
            <a:p>
              <a:pPr lvl="0"/>
              <a:r>
                <a:rPr lang="en-US" dirty="0">
                  <a:solidFill>
                    <a:schemeClr val="dk1"/>
                  </a:solidFill>
                  <a:latin typeface="Courier New"/>
                  <a:ea typeface="Courier New"/>
                  <a:cs typeface="Courier New"/>
                  <a:sym typeface="Courier New"/>
                </a:rPr>
                <a:t>			</a:t>
              </a:r>
              <a:r>
                <a:rPr lang="en-US" b="1" dirty="0">
                  <a:solidFill>
                    <a:schemeClr val="dk1"/>
                  </a:solidFill>
                  <a:latin typeface="Courier New"/>
                  <a:ea typeface="Courier New"/>
                  <a:cs typeface="Courier New"/>
                  <a:sym typeface="Courier New"/>
                </a:rPr>
                <a:t>REFERENCES</a:t>
              </a:r>
              <a:r>
                <a:rPr lang="en-US" dirty="0">
                  <a:solidFill>
                    <a:schemeClr val="dk1"/>
                  </a:solidFill>
                  <a:latin typeface="Courier New"/>
                  <a:ea typeface="Courier New"/>
                  <a:cs typeface="Courier New"/>
                  <a:sym typeface="Courier New"/>
                </a:rPr>
                <a:t> </a:t>
              </a:r>
              <a:r>
                <a:rPr lang="en-US" dirty="0" err="1">
                  <a:solidFill>
                    <a:schemeClr val="dk1"/>
                  </a:solidFill>
                  <a:latin typeface="Courier New"/>
                  <a:ea typeface="Courier New"/>
                  <a:cs typeface="Courier New"/>
                  <a:sym typeface="Courier New"/>
                </a:rPr>
                <a:t>personal_info</a:t>
              </a:r>
              <a:r>
                <a:rPr lang="en-US" dirty="0">
                  <a:solidFill>
                    <a:schemeClr val="dk1"/>
                  </a:solidFill>
                  <a:latin typeface="Courier New"/>
                  <a:ea typeface="Courier New"/>
                  <a:cs typeface="Courier New"/>
                  <a:sym typeface="Courier New"/>
                </a:rPr>
                <a:t>(</a:t>
              </a:r>
              <a:r>
                <a:rPr lang="en-US" dirty="0" err="1">
                  <a:solidFill>
                    <a:schemeClr val="dk1"/>
                  </a:solidFill>
                  <a:latin typeface="Courier New"/>
                  <a:ea typeface="Courier New"/>
                  <a:cs typeface="Courier New"/>
                  <a:sym typeface="Courier New"/>
                </a:rPr>
                <a:t>Cust_id</a:t>
              </a:r>
              <a:r>
                <a:rPr lang="en-US" dirty="0">
                  <a:solidFill>
                    <a:schemeClr val="dk1"/>
                  </a:solidFill>
                  <a:latin typeface="Courier New"/>
                  <a:ea typeface="Courier New"/>
                  <a:cs typeface="Courier New"/>
                  <a:sym typeface="Courier New"/>
                </a:rPr>
                <a:t>) );</a:t>
              </a:r>
            </a:p>
            <a:p>
              <a:pPr marL="2743200" lvl="0"/>
              <a:r>
                <a:rPr lang="en-US" dirty="0">
                  <a:solidFill>
                    <a:srgbClr val="333333"/>
                  </a:solidFill>
                  <a:latin typeface="Courier New"/>
                  <a:ea typeface="Courier New"/>
                  <a:cs typeface="Courier New"/>
                  <a:sym typeface="Courier New"/>
                </a:rPr>
                <a:t> </a:t>
              </a:r>
              <a:endParaRPr lang="en-US" sz="2400" b="1" dirty="0">
                <a:latin typeface="Courier New"/>
                <a:ea typeface="Courier New"/>
                <a:cs typeface="Courier New"/>
                <a:sym typeface="Courier New"/>
              </a:endParaRPr>
            </a:p>
            <a:p>
              <a:pPr algn="ctr" latinLnBrk="1"/>
              <a:endParaRPr lang="en-US" dirty="0">
                <a:solidFill>
                  <a:schemeClr val="tx1"/>
                </a:solidFill>
                <a:latin typeface="Courier New" panose="02070309020205020404" pitchFamily="49" charset="0"/>
                <a:cs typeface="Courier New" panose="02070309020205020404" pitchFamily="49" charset="0"/>
              </a:endParaRPr>
            </a:p>
          </p:txBody>
        </p:sp>
      </p:grpSp>
      <p:sp>
        <p:nvSpPr>
          <p:cNvPr id="8" name="Title 1">
            <a:extLst>
              <a:ext uri="{FF2B5EF4-FFF2-40B4-BE49-F238E27FC236}">
                <a16:creationId xmlns:a16="http://schemas.microsoft.com/office/drawing/2014/main" xmlns="" id="{FC59075E-473E-4AC4-8C65-6C6FD8B47B50}"/>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Foreign Key Constraint</a:t>
            </a:r>
          </a:p>
        </p:txBody>
      </p:sp>
    </p:spTree>
    <p:extLst>
      <p:ext uri="{BB962C8B-B14F-4D97-AF65-F5344CB8AC3E}">
        <p14:creationId xmlns:p14="http://schemas.microsoft.com/office/powerpoint/2010/main" val="3883114614"/>
      </p:ext>
    </p:extLst>
  </p:cSld>
  <p:clrMapOvr>
    <a:masterClrMapping/>
  </p:clrMapOvr>
  <p:transition>
    <p:wipe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32D87237-71C4-458E-BB44-2756948380CF}"/>
              </a:ext>
            </a:extLst>
          </p:cNvPr>
          <p:cNvSpPr txBox="1">
            <a:spLocks/>
          </p:cNvSpPr>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Commercial SQL Products</a:t>
            </a:r>
          </a:p>
        </p:txBody>
      </p:sp>
      <p:grpSp>
        <p:nvGrpSpPr>
          <p:cNvPr id="4" name="Group 3">
            <a:extLst>
              <a:ext uri="{FF2B5EF4-FFF2-40B4-BE49-F238E27FC236}">
                <a16:creationId xmlns:a16="http://schemas.microsoft.com/office/drawing/2014/main" xmlns="" id="{25EC731B-F3AD-484A-9D38-6E60F1645258}"/>
              </a:ext>
            </a:extLst>
          </p:cNvPr>
          <p:cNvGrpSpPr/>
          <p:nvPr/>
        </p:nvGrpSpPr>
        <p:grpSpPr>
          <a:xfrm>
            <a:off x="304800" y="3048001"/>
            <a:ext cx="8471390" cy="2819400"/>
            <a:chOff x="360880" y="3336270"/>
            <a:chExt cx="16991814" cy="5221270"/>
          </a:xfrm>
        </p:grpSpPr>
        <p:sp>
          <p:nvSpPr>
            <p:cNvPr id="5" name="Shape 57">
              <a:extLst>
                <a:ext uri="{FF2B5EF4-FFF2-40B4-BE49-F238E27FC236}">
                  <a16:creationId xmlns:a16="http://schemas.microsoft.com/office/drawing/2014/main" xmlns="" id="{AD5BD8B7-6B72-4CA1-A411-2BC73AF172AE}"/>
                </a:ext>
              </a:extLst>
            </p:cNvPr>
            <p:cNvSpPr/>
            <p:nvPr/>
          </p:nvSpPr>
          <p:spPr>
            <a:xfrm>
              <a:off x="612711" y="3706403"/>
              <a:ext cx="7875202" cy="2999240"/>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marL="241093" indent="-241093" algn="just" defTabSz="321457">
                <a:lnSpc>
                  <a:spcPct val="120000"/>
                </a:lnSpc>
                <a:spcBef>
                  <a:spcPts val="422"/>
                </a:spcBef>
                <a:buSzPct val="100000"/>
                <a:buFont typeface="Arial"/>
                <a:buChar char="•"/>
                <a:defRPr sz="1800"/>
              </a:pPr>
              <a:r>
                <a:rPr lang="en-US" dirty="0">
                  <a:latin typeface="Cambria" panose="02040503050406030204" pitchFamily="18" charset="0"/>
                </a:rPr>
                <a:t>Widely used amongst Windows users</a:t>
              </a:r>
            </a:p>
            <a:p>
              <a:pPr marL="241093" indent="-241093" algn="just" defTabSz="321457">
                <a:lnSpc>
                  <a:spcPct val="120000"/>
                </a:lnSpc>
                <a:spcBef>
                  <a:spcPts val="422"/>
                </a:spcBef>
                <a:buSzPct val="100000"/>
                <a:buFont typeface="Arial"/>
                <a:buChar char="•"/>
                <a:defRPr sz="1800"/>
              </a:pPr>
              <a:endParaRPr dirty="0">
                <a:latin typeface="Cambria" panose="02040503050406030204" pitchFamily="18" charset="0"/>
                <a:ea typeface="Avenir Light"/>
                <a:cs typeface="Avenir Light"/>
                <a:sym typeface="Avenir Light"/>
              </a:endParaRPr>
            </a:p>
            <a:p>
              <a:pPr marL="241093" indent="-241093" algn="just" defTabSz="321457">
                <a:lnSpc>
                  <a:spcPct val="120000"/>
                </a:lnSpc>
                <a:spcBef>
                  <a:spcPts val="422"/>
                </a:spcBef>
                <a:buSzPct val="100000"/>
                <a:buFont typeface="Arial"/>
                <a:buChar char="•"/>
                <a:defRPr sz="1800"/>
              </a:pPr>
              <a:r>
                <a:rPr lang="en-US" dirty="0">
                  <a:latin typeface="Cambria" panose="02040503050406030204" pitchFamily="18" charset="0"/>
                </a:rPr>
                <a:t>Runs Microsoft Windows OS</a:t>
              </a:r>
            </a:p>
            <a:p>
              <a:pPr marL="241093" indent="-241093" algn="just" defTabSz="321457">
                <a:lnSpc>
                  <a:spcPct val="120000"/>
                </a:lnSpc>
                <a:spcBef>
                  <a:spcPts val="422"/>
                </a:spcBef>
                <a:buSzPct val="100000"/>
                <a:buFont typeface="Arial"/>
                <a:buChar char="•"/>
                <a:defRPr sz="1800"/>
              </a:pPr>
              <a:endParaRPr lang="en-US" dirty="0">
                <a:latin typeface="Cambria" panose="02040503050406030204" pitchFamily="18" charset="0"/>
              </a:endParaRPr>
            </a:p>
            <a:p>
              <a:pPr marL="241093" indent="-241093" algn="just" defTabSz="321457">
                <a:lnSpc>
                  <a:spcPct val="120000"/>
                </a:lnSpc>
                <a:spcBef>
                  <a:spcPts val="422"/>
                </a:spcBef>
                <a:buSzPct val="100000"/>
                <a:buFont typeface="Arial"/>
                <a:buChar char="•"/>
                <a:defRPr sz="1800"/>
              </a:pPr>
              <a:r>
                <a:rPr lang="en-US" dirty="0">
                  <a:latin typeface="Cambria" panose="02040503050406030204" pitchFamily="18" charset="0"/>
                </a:rPr>
                <a:t>Over 20% market share</a:t>
              </a:r>
            </a:p>
          </p:txBody>
        </p:sp>
        <p:sp>
          <p:nvSpPr>
            <p:cNvPr id="6" name="Rounded Rectangle 6">
              <a:extLst>
                <a:ext uri="{FF2B5EF4-FFF2-40B4-BE49-F238E27FC236}">
                  <a16:creationId xmlns:a16="http://schemas.microsoft.com/office/drawing/2014/main" xmlns="" id="{008DCD42-5D11-4EDF-A4D4-B7E4FD19DC2E}"/>
                </a:ext>
              </a:extLst>
            </p:cNvPr>
            <p:cNvSpPr/>
            <p:nvPr/>
          </p:nvSpPr>
          <p:spPr>
            <a:xfrm>
              <a:off x="360880" y="3336270"/>
              <a:ext cx="8378863" cy="522127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latin typeface="Cambria"/>
              </a:endParaRPr>
            </a:p>
          </p:txBody>
        </p:sp>
        <p:sp>
          <p:nvSpPr>
            <p:cNvPr id="15" name="Shape 57">
              <a:extLst>
                <a:ext uri="{FF2B5EF4-FFF2-40B4-BE49-F238E27FC236}">
                  <a16:creationId xmlns:a16="http://schemas.microsoft.com/office/drawing/2014/main" xmlns="" id="{CDF869BA-0F6D-4A83-8F42-9F0801D206EE}"/>
                </a:ext>
              </a:extLst>
            </p:cNvPr>
            <p:cNvSpPr/>
            <p:nvPr/>
          </p:nvSpPr>
          <p:spPr>
            <a:xfrm>
              <a:off x="9477492" y="3696139"/>
              <a:ext cx="7875202" cy="354206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marL="241093" indent="-241093" algn="just" defTabSz="321457">
                <a:lnSpc>
                  <a:spcPct val="120000"/>
                </a:lnSpc>
                <a:spcBef>
                  <a:spcPts val="422"/>
                </a:spcBef>
                <a:buSzPct val="100000"/>
                <a:buFont typeface="Arial"/>
                <a:buChar char="•"/>
                <a:defRPr sz="1800"/>
              </a:pPr>
              <a:r>
                <a:rPr lang="en-US" dirty="0">
                  <a:latin typeface="Cambria" panose="02040503050406030204" pitchFamily="18" charset="0"/>
                </a:rPr>
                <a:t>Widely used in Enterprise Wide Database</a:t>
              </a:r>
            </a:p>
            <a:p>
              <a:pPr marL="241093" indent="-241093" algn="just" defTabSz="321457">
                <a:lnSpc>
                  <a:spcPct val="120000"/>
                </a:lnSpc>
                <a:spcBef>
                  <a:spcPts val="422"/>
                </a:spcBef>
                <a:buSzPct val="100000"/>
                <a:buFont typeface="Arial"/>
                <a:buChar char="•"/>
                <a:defRPr sz="1800"/>
              </a:pPr>
              <a:endParaRPr dirty="0">
                <a:latin typeface="Cambria" panose="02040503050406030204" pitchFamily="18" charset="0"/>
                <a:ea typeface="Avenir Light"/>
                <a:cs typeface="Avenir Light"/>
                <a:sym typeface="Avenir Light"/>
              </a:endParaRPr>
            </a:p>
            <a:p>
              <a:pPr marL="241093" indent="-241093" algn="just" defTabSz="321457">
                <a:lnSpc>
                  <a:spcPct val="120000"/>
                </a:lnSpc>
                <a:spcBef>
                  <a:spcPts val="422"/>
                </a:spcBef>
                <a:buSzPct val="100000"/>
                <a:buFont typeface="Arial"/>
                <a:buChar char="•"/>
                <a:defRPr sz="1800"/>
              </a:pPr>
              <a:r>
                <a:rPr lang="en-US" dirty="0">
                  <a:latin typeface="Cambria" panose="02040503050406030204" pitchFamily="18" charset="0"/>
                </a:rPr>
                <a:t>Fully complaint with SQL Language</a:t>
              </a:r>
            </a:p>
            <a:p>
              <a:pPr marL="241093" indent="-241093" algn="just" defTabSz="321457">
                <a:lnSpc>
                  <a:spcPct val="120000"/>
                </a:lnSpc>
                <a:spcBef>
                  <a:spcPts val="422"/>
                </a:spcBef>
                <a:buSzPct val="100000"/>
                <a:buFont typeface="Arial"/>
                <a:buChar char="•"/>
                <a:defRPr sz="1800"/>
              </a:pPr>
              <a:endParaRPr lang="en-US" dirty="0">
                <a:latin typeface="Cambria" panose="02040503050406030204" pitchFamily="18" charset="0"/>
              </a:endParaRPr>
            </a:p>
            <a:p>
              <a:pPr marL="241093" indent="-241093" algn="just" defTabSz="321457">
                <a:lnSpc>
                  <a:spcPct val="120000"/>
                </a:lnSpc>
                <a:spcBef>
                  <a:spcPts val="422"/>
                </a:spcBef>
                <a:buSzPct val="100000"/>
                <a:buFont typeface="Arial"/>
                <a:buChar char="•"/>
                <a:defRPr sz="1800"/>
              </a:pPr>
              <a:r>
                <a:rPr lang="en-US" dirty="0">
                  <a:latin typeface="Cambria" panose="02040503050406030204" pitchFamily="18" charset="0"/>
                </a:rPr>
                <a:t>Over 45% market share</a:t>
              </a:r>
            </a:p>
          </p:txBody>
        </p:sp>
      </p:grpSp>
      <p:pic>
        <p:nvPicPr>
          <p:cNvPr id="9" name="Picture 8">
            <a:extLst>
              <a:ext uri="{FF2B5EF4-FFF2-40B4-BE49-F238E27FC236}">
                <a16:creationId xmlns:a16="http://schemas.microsoft.com/office/drawing/2014/main" xmlns="" id="{D2B30E99-2C2A-43D0-AD1C-4CCA38052FE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2128" y="895350"/>
            <a:ext cx="3540252" cy="1924050"/>
          </a:xfrm>
          <a:prstGeom prst="rect">
            <a:avLst/>
          </a:prstGeom>
        </p:spPr>
      </p:pic>
      <p:pic>
        <p:nvPicPr>
          <p:cNvPr id="11" name="Picture 10" descr="Image result for oracle logo">
            <a:extLst>
              <a:ext uri="{FF2B5EF4-FFF2-40B4-BE49-F238E27FC236}">
                <a16:creationId xmlns:a16="http://schemas.microsoft.com/office/drawing/2014/main" xmlns="" id="{17CB966F-9F8B-4592-9594-D1592AE2E297}"/>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6633" t="14063" r="9352" b="19609"/>
          <a:stretch/>
        </p:blipFill>
        <p:spPr bwMode="auto">
          <a:xfrm>
            <a:off x="4953000" y="1238087"/>
            <a:ext cx="2895600" cy="1143000"/>
          </a:xfrm>
          <a:prstGeom prst="rect">
            <a:avLst/>
          </a:prstGeom>
          <a:noFill/>
          <a:extLst>
            <a:ext uri="{909E8E84-426E-40DD-AFC4-6F175D3DCCD1}">
              <a14:hiddenFill xmlns:a14="http://schemas.microsoft.com/office/drawing/2010/main">
                <a:solidFill>
                  <a:srgbClr val="FFFFFF"/>
                </a:solidFill>
              </a14:hiddenFill>
            </a:ext>
          </a:extLst>
        </p:spPr>
      </p:pic>
      <p:sp>
        <p:nvSpPr>
          <p:cNvPr id="14" name="Rounded Rectangle 6">
            <a:extLst>
              <a:ext uri="{FF2B5EF4-FFF2-40B4-BE49-F238E27FC236}">
                <a16:creationId xmlns:a16="http://schemas.microsoft.com/office/drawing/2014/main" xmlns="" id="{27D77DE2-4AF2-42DE-86E7-86235D452983}"/>
              </a:ext>
            </a:extLst>
          </p:cNvPr>
          <p:cNvSpPr/>
          <p:nvPr/>
        </p:nvSpPr>
        <p:spPr>
          <a:xfrm>
            <a:off x="4724400" y="3047999"/>
            <a:ext cx="4177342" cy="2819401"/>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latin typeface="Cambria"/>
            </a:endParaRPr>
          </a:p>
        </p:txBody>
      </p:sp>
    </p:spTree>
    <p:extLst>
      <p:ext uri="{BB962C8B-B14F-4D97-AF65-F5344CB8AC3E}">
        <p14:creationId xmlns:p14="http://schemas.microsoft.com/office/powerpoint/2010/main" val="493715374"/>
      </p:ext>
    </p:extLst>
  </p:cSld>
  <p:clrMapOvr>
    <a:masterClrMapping/>
  </p:clrMapOvr>
  <p:transition>
    <p:wipe dir="u"/>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Dropping Database</a:t>
            </a:r>
          </a:p>
        </p:txBody>
      </p:sp>
      <p:sp>
        <p:nvSpPr>
          <p:cNvPr id="4" name="Rectangle 3">
            <a:extLst>
              <a:ext uri="{FF2B5EF4-FFF2-40B4-BE49-F238E27FC236}">
                <a16:creationId xmlns:a16="http://schemas.microsoft.com/office/drawing/2014/main" xmlns="" id="{0739B535-5796-4D7D-96DC-F199814A900B}"/>
              </a:ext>
            </a:extLst>
          </p:cNvPr>
          <p:cNvSpPr/>
          <p:nvPr/>
        </p:nvSpPr>
        <p:spPr>
          <a:xfrm>
            <a:off x="0" y="830149"/>
            <a:ext cx="9144000" cy="1074852"/>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r>
              <a:rPr lang="en-US" sz="2000" dirty="0">
                <a:latin typeface="Cambria" panose="02040503050406030204" pitchFamily="18" charset="0"/>
              </a:rPr>
              <a:t>The DROP DATABASE statement is used to drop an existing SQL database.</a:t>
            </a:r>
          </a:p>
        </p:txBody>
      </p:sp>
      <p:grpSp>
        <p:nvGrpSpPr>
          <p:cNvPr id="15" name="Group 14">
            <a:extLst>
              <a:ext uri="{FF2B5EF4-FFF2-40B4-BE49-F238E27FC236}">
                <a16:creationId xmlns:a16="http://schemas.microsoft.com/office/drawing/2014/main" xmlns="" id="{F24403DE-AC7E-4CE3-8F3D-F1C26D431A61}"/>
              </a:ext>
            </a:extLst>
          </p:cNvPr>
          <p:cNvGrpSpPr/>
          <p:nvPr/>
        </p:nvGrpSpPr>
        <p:grpSpPr>
          <a:xfrm>
            <a:off x="2402338" y="2057400"/>
            <a:ext cx="4339324" cy="921424"/>
            <a:chOff x="2264735" y="3933056"/>
            <a:chExt cx="4339324" cy="921424"/>
          </a:xfrm>
        </p:grpSpPr>
        <p:sp>
          <p:nvSpPr>
            <p:cNvPr id="16" name="Rectangle: Rounded Corners 17">
              <a:extLst>
                <a:ext uri="{FF2B5EF4-FFF2-40B4-BE49-F238E27FC236}">
                  <a16:creationId xmlns:a16="http://schemas.microsoft.com/office/drawing/2014/main" xmlns="" id="{C10BD580-E9C1-46CD-A3FC-551A651FC891}"/>
                </a:ext>
              </a:extLst>
            </p:cNvPr>
            <p:cNvSpPr/>
            <p:nvPr/>
          </p:nvSpPr>
          <p:spPr>
            <a:xfrm>
              <a:off x="2264735" y="3933056"/>
              <a:ext cx="4327451"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7" name="Rectangle: Rounded Corners 18">
              <a:extLst>
                <a:ext uri="{FF2B5EF4-FFF2-40B4-BE49-F238E27FC236}">
                  <a16:creationId xmlns:a16="http://schemas.microsoft.com/office/drawing/2014/main" xmlns="" id="{9CBF5F11-E6E5-4360-A02F-86FC9AAFA3AB}"/>
                </a:ext>
              </a:extLst>
            </p:cNvPr>
            <p:cNvSpPr/>
            <p:nvPr/>
          </p:nvSpPr>
          <p:spPr>
            <a:xfrm>
              <a:off x="2275366" y="4302653"/>
              <a:ext cx="4328693" cy="55182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latinLnBrk="1"/>
              <a:r>
                <a:rPr lang="en-US" b="1" dirty="0">
                  <a:solidFill>
                    <a:schemeClr val="tx1"/>
                  </a:solidFill>
                  <a:latin typeface="Courier New" panose="02070309020205020404" pitchFamily="49" charset="0"/>
                  <a:cs typeface="Courier New" panose="02070309020205020404" pitchFamily="49" charset="0"/>
                </a:rPr>
                <a:t>DROP DATABASE </a:t>
              </a:r>
              <a:r>
                <a:rPr lang="en-US" dirty="0" err="1">
                  <a:solidFill>
                    <a:schemeClr val="tx1"/>
                  </a:solidFill>
                  <a:latin typeface="Courier New" panose="02070309020205020404" pitchFamily="49" charset="0"/>
                  <a:cs typeface="Courier New" panose="02070309020205020404" pitchFamily="49" charset="0"/>
                </a:rPr>
                <a:t>databasename</a:t>
              </a:r>
              <a:r>
                <a:rPr lang="en-US" dirty="0">
                  <a:solidFill>
                    <a:schemeClr val="tx1"/>
                  </a:solidFill>
                  <a:latin typeface="Courier New" panose="02070309020205020404" pitchFamily="49" charset="0"/>
                  <a:cs typeface="Courier New" panose="02070309020205020404" pitchFamily="49" charset="0"/>
                </a:rPr>
                <a:t>;</a:t>
              </a:r>
            </a:p>
          </p:txBody>
        </p:sp>
      </p:grpSp>
    </p:spTree>
    <p:extLst>
      <p:ext uri="{BB962C8B-B14F-4D97-AF65-F5344CB8AC3E}">
        <p14:creationId xmlns:p14="http://schemas.microsoft.com/office/powerpoint/2010/main" val="1803613112"/>
      </p:ext>
    </p:extLst>
  </p:cSld>
  <p:clrMapOvr>
    <a:masterClrMapping/>
  </p:clrMapOvr>
  <p:transition>
    <p:wipe dir="u"/>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xmlns="" id="{58E052AB-D9C9-4985-AFC8-A44BF5CA7543}"/>
              </a:ext>
            </a:extLst>
          </p:cNvPr>
          <p:cNvSpPr/>
          <p:nvPr/>
        </p:nvSpPr>
        <p:spPr>
          <a:xfrm>
            <a:off x="0" y="3475054"/>
            <a:ext cx="9144000" cy="851001"/>
          </a:xfrm>
          <a:prstGeom prst="rect">
            <a:avLst/>
          </a:prstGeom>
          <a:solidFill>
            <a:schemeClr val="accent3">
              <a:lumMod val="20000"/>
              <a:lumOff val="80000"/>
              <a:alpha val="78822"/>
            </a:scheme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endParaRPr lang="en-US" sz="2000" dirty="0">
              <a:latin typeface="Cambria" panose="02040503050406030204" pitchFamily="18" charset="0"/>
            </a:endParaRPr>
          </a:p>
        </p:txBody>
      </p:sp>
      <p:sp>
        <p:nvSpPr>
          <p:cNvPr id="3" name="Title 1">
            <a:extLst>
              <a:ext uri="{FF2B5EF4-FFF2-40B4-BE49-F238E27FC236}">
                <a16:creationId xmlns:a16="http://schemas.microsoft.com/office/drawing/2014/main" xmlns=""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Dropping Database</a:t>
            </a:r>
          </a:p>
        </p:txBody>
      </p:sp>
      <p:sp>
        <p:nvSpPr>
          <p:cNvPr id="4" name="Rectangle 3">
            <a:extLst>
              <a:ext uri="{FF2B5EF4-FFF2-40B4-BE49-F238E27FC236}">
                <a16:creationId xmlns:a16="http://schemas.microsoft.com/office/drawing/2014/main" xmlns="" id="{0739B535-5796-4D7D-96DC-F199814A900B}"/>
              </a:ext>
            </a:extLst>
          </p:cNvPr>
          <p:cNvSpPr/>
          <p:nvPr/>
        </p:nvSpPr>
        <p:spPr>
          <a:xfrm>
            <a:off x="0" y="830149"/>
            <a:ext cx="9144000" cy="1074852"/>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r>
              <a:rPr lang="en-US" sz="2000" dirty="0">
                <a:latin typeface="Cambria" panose="02040503050406030204" pitchFamily="18" charset="0"/>
              </a:rPr>
              <a:t>The following SQL statement drops the existing database "</a:t>
            </a:r>
            <a:r>
              <a:rPr lang="en-US" sz="2000" dirty="0" err="1">
                <a:latin typeface="Cambria" panose="02040503050406030204" pitchFamily="18" charset="0"/>
              </a:rPr>
              <a:t>customer_info</a:t>
            </a:r>
            <a:r>
              <a:rPr lang="en-US" sz="2000" dirty="0">
                <a:latin typeface="Cambria" panose="02040503050406030204" pitchFamily="18" charset="0"/>
              </a:rPr>
              <a:t>":</a:t>
            </a:r>
          </a:p>
        </p:txBody>
      </p:sp>
      <p:sp>
        <p:nvSpPr>
          <p:cNvPr id="10" name="Rectangle 9">
            <a:extLst>
              <a:ext uri="{FF2B5EF4-FFF2-40B4-BE49-F238E27FC236}">
                <a16:creationId xmlns:a16="http://schemas.microsoft.com/office/drawing/2014/main" xmlns="" id="{FF0CD07F-5A7F-4258-896A-146612BFA681}"/>
              </a:ext>
            </a:extLst>
          </p:cNvPr>
          <p:cNvSpPr/>
          <p:nvPr/>
        </p:nvSpPr>
        <p:spPr>
          <a:xfrm>
            <a:off x="533400" y="3532517"/>
            <a:ext cx="7848600" cy="707886"/>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Use </a:t>
            </a:r>
            <a:r>
              <a:rPr lang="en-US" sz="2000" b="1" dirty="0">
                <a:latin typeface="Cambria" panose="02040503050406030204" pitchFamily="18" charset="0"/>
                <a:ea typeface="Cambria" panose="02040503050406030204" pitchFamily="18" charset="0"/>
              </a:rPr>
              <a:t>SHOW DATABASES </a:t>
            </a:r>
            <a:r>
              <a:rPr lang="en-US" sz="2000" dirty="0">
                <a:latin typeface="Cambria" panose="02040503050406030204" pitchFamily="18" charset="0"/>
                <a:ea typeface="Cambria" panose="02040503050406030204" pitchFamily="18" charset="0"/>
              </a:rPr>
              <a:t>to check if the database </a:t>
            </a:r>
            <a:r>
              <a:rPr lang="en-US" sz="2000" dirty="0" err="1">
                <a:latin typeface="Cambria" panose="02040503050406030204" pitchFamily="18" charset="0"/>
                <a:ea typeface="Cambria" panose="02040503050406030204" pitchFamily="18" charset="0"/>
              </a:rPr>
              <a:t>customer_info</a:t>
            </a:r>
            <a:r>
              <a:rPr lang="en-US" sz="2000" dirty="0">
                <a:latin typeface="Cambria" panose="02040503050406030204" pitchFamily="18" charset="0"/>
                <a:ea typeface="Cambria" panose="02040503050406030204" pitchFamily="18" charset="0"/>
              </a:rPr>
              <a:t> has been </a:t>
            </a:r>
            <a:r>
              <a:rPr lang="en-US" sz="2000" b="1" dirty="0">
                <a:latin typeface="Cambria" panose="02040503050406030204" pitchFamily="18" charset="0"/>
                <a:ea typeface="Cambria" panose="02040503050406030204" pitchFamily="18" charset="0"/>
              </a:rPr>
              <a:t>DROPPED</a:t>
            </a:r>
            <a:r>
              <a:rPr lang="en-US" sz="2000" dirty="0">
                <a:latin typeface="Cambria" panose="02040503050406030204" pitchFamily="18" charset="0"/>
                <a:ea typeface="Cambria" panose="02040503050406030204" pitchFamily="18" charset="0"/>
              </a:rPr>
              <a:t>.</a:t>
            </a:r>
          </a:p>
        </p:txBody>
      </p:sp>
      <p:grpSp>
        <p:nvGrpSpPr>
          <p:cNvPr id="56" name="Group 55">
            <a:extLst>
              <a:ext uri="{FF2B5EF4-FFF2-40B4-BE49-F238E27FC236}">
                <a16:creationId xmlns:a16="http://schemas.microsoft.com/office/drawing/2014/main" xmlns="" id="{A5C0FD1A-A601-4A49-8C57-834663C5E10B}"/>
              </a:ext>
            </a:extLst>
          </p:cNvPr>
          <p:cNvGrpSpPr/>
          <p:nvPr/>
        </p:nvGrpSpPr>
        <p:grpSpPr>
          <a:xfrm>
            <a:off x="2402338" y="2105758"/>
            <a:ext cx="4339324" cy="921424"/>
            <a:chOff x="2264735" y="3933056"/>
            <a:chExt cx="4339324" cy="921424"/>
          </a:xfrm>
        </p:grpSpPr>
        <p:sp>
          <p:nvSpPr>
            <p:cNvPr id="57" name="Rectangle: Rounded Corners 17">
              <a:extLst>
                <a:ext uri="{FF2B5EF4-FFF2-40B4-BE49-F238E27FC236}">
                  <a16:creationId xmlns:a16="http://schemas.microsoft.com/office/drawing/2014/main" xmlns="" id="{652C93FA-A360-460F-A0D4-C86BBE827774}"/>
                </a:ext>
              </a:extLst>
            </p:cNvPr>
            <p:cNvSpPr/>
            <p:nvPr/>
          </p:nvSpPr>
          <p:spPr>
            <a:xfrm>
              <a:off x="2264735" y="3933056"/>
              <a:ext cx="4327451"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58" name="Rectangle: Rounded Corners 18">
              <a:extLst>
                <a:ext uri="{FF2B5EF4-FFF2-40B4-BE49-F238E27FC236}">
                  <a16:creationId xmlns:a16="http://schemas.microsoft.com/office/drawing/2014/main" xmlns="" id="{6627047C-BABD-4BA5-9855-37FB976CA8D0}"/>
                </a:ext>
              </a:extLst>
            </p:cNvPr>
            <p:cNvSpPr/>
            <p:nvPr/>
          </p:nvSpPr>
          <p:spPr>
            <a:xfrm>
              <a:off x="2275366" y="4302653"/>
              <a:ext cx="4328693" cy="55182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latinLnBrk="1"/>
              <a:r>
                <a:rPr lang="en-US" b="1" dirty="0">
                  <a:solidFill>
                    <a:schemeClr val="tx1"/>
                  </a:solidFill>
                  <a:latin typeface="Courier New" panose="02070309020205020404" pitchFamily="49" charset="0"/>
                  <a:cs typeface="Courier New" panose="02070309020205020404" pitchFamily="49" charset="0"/>
                </a:rPr>
                <a:t>DROP DATABASE </a:t>
              </a:r>
              <a:r>
                <a:rPr lang="en-US" i="1" dirty="0" err="1">
                  <a:solidFill>
                    <a:schemeClr val="tx1"/>
                  </a:solidFill>
                  <a:latin typeface="Courier New" panose="02070309020205020404" pitchFamily="49" charset="0"/>
                  <a:cs typeface="Courier New" panose="02070309020205020404" pitchFamily="49" charset="0"/>
                </a:rPr>
                <a:t>customer_info</a:t>
              </a:r>
              <a:r>
                <a:rPr lang="en-US" dirty="0">
                  <a:solidFill>
                    <a:schemeClr val="tx1"/>
                  </a:solidFill>
                  <a:latin typeface="Courier New" panose="02070309020205020404" pitchFamily="49" charset="0"/>
                  <a:cs typeface="Courier New" panose="02070309020205020404" pitchFamily="49" charset="0"/>
                </a:rPr>
                <a:t>;</a:t>
              </a:r>
            </a:p>
          </p:txBody>
        </p:sp>
      </p:grpSp>
      <p:cxnSp>
        <p:nvCxnSpPr>
          <p:cNvPr id="22" name="Google Shape;351;p62">
            <a:extLst>
              <a:ext uri="{FF2B5EF4-FFF2-40B4-BE49-F238E27FC236}">
                <a16:creationId xmlns:a16="http://schemas.microsoft.com/office/drawing/2014/main" xmlns="" id="{94BE164F-C0B3-48B4-943E-3B4CA6B193BF}"/>
              </a:ext>
            </a:extLst>
          </p:cNvPr>
          <p:cNvCxnSpPr/>
          <p:nvPr/>
        </p:nvCxnSpPr>
        <p:spPr>
          <a:xfrm>
            <a:off x="3216574" y="5575213"/>
            <a:ext cx="974700" cy="9000"/>
          </a:xfrm>
          <a:prstGeom prst="straightConnector1">
            <a:avLst/>
          </a:prstGeom>
          <a:noFill/>
          <a:ln w="28575" cap="flat" cmpd="sng">
            <a:solidFill>
              <a:srgbClr val="000000"/>
            </a:solidFill>
            <a:prstDash val="solid"/>
            <a:round/>
            <a:headEnd type="none" w="med" len="med"/>
            <a:tailEnd type="triangle" w="med" len="med"/>
          </a:ln>
        </p:spPr>
      </p:cxnSp>
      <p:sp>
        <p:nvSpPr>
          <p:cNvPr id="23" name="Google Shape;352;p62">
            <a:extLst>
              <a:ext uri="{FF2B5EF4-FFF2-40B4-BE49-F238E27FC236}">
                <a16:creationId xmlns:a16="http://schemas.microsoft.com/office/drawing/2014/main" xmlns="" id="{0F6E6CC7-BEB5-40D4-93CC-307A2E5A9483}"/>
              </a:ext>
            </a:extLst>
          </p:cNvPr>
          <p:cNvSpPr txBox="1"/>
          <p:nvPr/>
        </p:nvSpPr>
        <p:spPr>
          <a:xfrm>
            <a:off x="4369675" y="5218925"/>
            <a:ext cx="4199100" cy="8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Cambria" panose="02040503050406030204" pitchFamily="18" charset="0"/>
                <a:ea typeface="Cambria" panose="02040503050406030204" pitchFamily="18" charset="0"/>
                <a:cs typeface="Avenir"/>
                <a:sym typeface="Avenir"/>
              </a:rPr>
              <a:t>We see the database </a:t>
            </a:r>
            <a:r>
              <a:rPr lang="en-GB" i="1" dirty="0" err="1">
                <a:highlight>
                  <a:schemeClr val="lt1"/>
                </a:highlight>
                <a:latin typeface="Cambria" panose="02040503050406030204" pitchFamily="18" charset="0"/>
                <a:ea typeface="Cambria" panose="02040503050406030204" pitchFamily="18" charset="0"/>
                <a:cs typeface="Courier New"/>
                <a:sym typeface="Courier New"/>
              </a:rPr>
              <a:t>customer_info</a:t>
            </a:r>
            <a:r>
              <a:rPr lang="en-GB" dirty="0">
                <a:latin typeface="Cambria" panose="02040503050406030204" pitchFamily="18" charset="0"/>
                <a:ea typeface="Cambria" panose="02040503050406030204" pitchFamily="18" charset="0"/>
                <a:cs typeface="Avenir"/>
                <a:sym typeface="Avenir"/>
              </a:rPr>
              <a:t> does not exist</a:t>
            </a:r>
            <a:endParaRPr dirty="0">
              <a:latin typeface="Cambria" panose="02040503050406030204" pitchFamily="18" charset="0"/>
              <a:ea typeface="Cambria" panose="02040503050406030204" pitchFamily="18" charset="0"/>
              <a:cs typeface="Avenir"/>
              <a:sym typeface="Avenir"/>
            </a:endParaRPr>
          </a:p>
        </p:txBody>
      </p:sp>
      <p:pic>
        <p:nvPicPr>
          <p:cNvPr id="24" name="Google Shape;353;p62">
            <a:extLst>
              <a:ext uri="{FF2B5EF4-FFF2-40B4-BE49-F238E27FC236}">
                <a16:creationId xmlns:a16="http://schemas.microsoft.com/office/drawing/2014/main" xmlns="" id="{E2C384A5-21B7-4548-B0B1-915E188E25C3}"/>
              </a:ext>
            </a:extLst>
          </p:cNvPr>
          <p:cNvPicPr preferRelativeResize="0"/>
          <p:nvPr/>
        </p:nvPicPr>
        <p:blipFill>
          <a:blip r:embed="rId2">
            <a:alphaModFix/>
          </a:blip>
          <a:stretch>
            <a:fillRect/>
          </a:stretch>
        </p:blipFill>
        <p:spPr>
          <a:xfrm>
            <a:off x="1336950" y="4682450"/>
            <a:ext cx="1655625" cy="1794550"/>
          </a:xfrm>
          <a:prstGeom prst="rect">
            <a:avLst/>
          </a:prstGeom>
          <a:noFill/>
          <a:ln w="9525" cap="flat" cmpd="sng">
            <a:solidFill>
              <a:srgbClr val="000000"/>
            </a:solidFill>
            <a:prstDash val="solid"/>
            <a:round/>
            <a:headEnd type="none" w="sm" len="sm"/>
            <a:tailEnd type="none" w="sm" len="sm"/>
          </a:ln>
        </p:spPr>
      </p:pic>
    </p:spTree>
    <p:extLst>
      <p:ext uri="{BB962C8B-B14F-4D97-AF65-F5344CB8AC3E}">
        <p14:creationId xmlns:p14="http://schemas.microsoft.com/office/powerpoint/2010/main" val="1257909812"/>
      </p:ext>
    </p:extLst>
  </p:cSld>
  <p:clrMapOvr>
    <a:masterClrMapping/>
  </p:clrMapOvr>
  <p:transition>
    <p:wipe dir="u"/>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xmlns="" id="{58E052AB-D9C9-4985-AFC8-A44BF5CA7543}"/>
              </a:ext>
            </a:extLst>
          </p:cNvPr>
          <p:cNvSpPr/>
          <p:nvPr/>
        </p:nvSpPr>
        <p:spPr>
          <a:xfrm>
            <a:off x="0" y="3475054"/>
            <a:ext cx="9144000" cy="663629"/>
          </a:xfrm>
          <a:prstGeom prst="rect">
            <a:avLst/>
          </a:prstGeom>
          <a:solidFill>
            <a:schemeClr val="accent3">
              <a:lumMod val="20000"/>
              <a:lumOff val="80000"/>
              <a:alpha val="78822"/>
            </a:scheme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endParaRPr lang="en-US" sz="2000" dirty="0">
              <a:latin typeface="Cambria" panose="02040503050406030204" pitchFamily="18" charset="0"/>
            </a:endParaRPr>
          </a:p>
        </p:txBody>
      </p:sp>
      <p:sp>
        <p:nvSpPr>
          <p:cNvPr id="3" name="Title 1">
            <a:extLst>
              <a:ext uri="{FF2B5EF4-FFF2-40B4-BE49-F238E27FC236}">
                <a16:creationId xmlns:a16="http://schemas.microsoft.com/office/drawing/2014/main" xmlns=""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Dropping Table</a:t>
            </a:r>
          </a:p>
        </p:txBody>
      </p:sp>
      <p:sp>
        <p:nvSpPr>
          <p:cNvPr id="4" name="Rectangle 3">
            <a:extLst>
              <a:ext uri="{FF2B5EF4-FFF2-40B4-BE49-F238E27FC236}">
                <a16:creationId xmlns:a16="http://schemas.microsoft.com/office/drawing/2014/main" xmlns="" id="{0739B535-5796-4D7D-96DC-F199814A900B}"/>
              </a:ext>
            </a:extLst>
          </p:cNvPr>
          <p:cNvSpPr/>
          <p:nvPr/>
        </p:nvSpPr>
        <p:spPr>
          <a:xfrm>
            <a:off x="0" y="830149"/>
            <a:ext cx="9144000" cy="1074852"/>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r>
              <a:rPr lang="en-US" sz="2000" dirty="0">
                <a:latin typeface="Cambria" panose="02040503050406030204" pitchFamily="18" charset="0"/>
              </a:rPr>
              <a:t>The DROP TABLE statement is used to drop an existing table in a database</a:t>
            </a:r>
          </a:p>
        </p:txBody>
      </p:sp>
      <p:sp>
        <p:nvSpPr>
          <p:cNvPr id="10" name="Rectangle 9">
            <a:extLst>
              <a:ext uri="{FF2B5EF4-FFF2-40B4-BE49-F238E27FC236}">
                <a16:creationId xmlns:a16="http://schemas.microsoft.com/office/drawing/2014/main" xmlns="" id="{FF0CD07F-5A7F-4258-896A-146612BFA681}"/>
              </a:ext>
            </a:extLst>
          </p:cNvPr>
          <p:cNvSpPr/>
          <p:nvPr/>
        </p:nvSpPr>
        <p:spPr>
          <a:xfrm>
            <a:off x="914400" y="3581188"/>
            <a:ext cx="7848600" cy="400110"/>
          </a:xfrm>
          <a:prstGeom prst="rect">
            <a:avLst/>
          </a:prstGeom>
        </p:spPr>
        <p:txBody>
          <a:bodyPr wrap="square">
            <a:spAutoFit/>
          </a:bodyPr>
          <a:lstStyle/>
          <a:p>
            <a:r>
              <a:rPr lang="en-US" dirty="0">
                <a:latin typeface="Cambria" panose="02040503050406030204" pitchFamily="18" charset="0"/>
                <a:ea typeface="Cambria" panose="02040503050406030204" pitchFamily="18" charset="0"/>
              </a:rPr>
              <a:t>The following SQL statement drops the </a:t>
            </a:r>
            <a:r>
              <a:rPr lang="en-US" sz="2000" dirty="0">
                <a:latin typeface="Cambria" panose="02040503050406030204" pitchFamily="18" charset="0"/>
                <a:ea typeface="Cambria" panose="02040503050406030204" pitchFamily="18" charset="0"/>
              </a:rPr>
              <a:t>existing</a:t>
            </a:r>
            <a:r>
              <a:rPr lang="en-US" dirty="0">
                <a:latin typeface="Cambria" panose="02040503050406030204" pitchFamily="18" charset="0"/>
                <a:ea typeface="Cambria" panose="02040503050406030204" pitchFamily="18" charset="0"/>
              </a:rPr>
              <a:t> table "information":</a:t>
            </a:r>
          </a:p>
        </p:txBody>
      </p:sp>
      <p:grpSp>
        <p:nvGrpSpPr>
          <p:cNvPr id="56" name="Group 55">
            <a:extLst>
              <a:ext uri="{FF2B5EF4-FFF2-40B4-BE49-F238E27FC236}">
                <a16:creationId xmlns:a16="http://schemas.microsoft.com/office/drawing/2014/main" xmlns="" id="{A5C0FD1A-A601-4A49-8C57-834663C5E10B}"/>
              </a:ext>
            </a:extLst>
          </p:cNvPr>
          <p:cNvGrpSpPr/>
          <p:nvPr/>
        </p:nvGrpSpPr>
        <p:grpSpPr>
          <a:xfrm>
            <a:off x="2115237" y="2105758"/>
            <a:ext cx="4339324" cy="921424"/>
            <a:chOff x="2264735" y="3933056"/>
            <a:chExt cx="4339324" cy="921424"/>
          </a:xfrm>
        </p:grpSpPr>
        <p:sp>
          <p:nvSpPr>
            <p:cNvPr id="57" name="Rectangle: Rounded Corners 17">
              <a:extLst>
                <a:ext uri="{FF2B5EF4-FFF2-40B4-BE49-F238E27FC236}">
                  <a16:creationId xmlns:a16="http://schemas.microsoft.com/office/drawing/2014/main" xmlns="" id="{652C93FA-A360-460F-A0D4-C86BBE827774}"/>
                </a:ext>
              </a:extLst>
            </p:cNvPr>
            <p:cNvSpPr/>
            <p:nvPr/>
          </p:nvSpPr>
          <p:spPr>
            <a:xfrm>
              <a:off x="2264735" y="3933056"/>
              <a:ext cx="4327451"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58" name="Rectangle: Rounded Corners 18">
              <a:extLst>
                <a:ext uri="{FF2B5EF4-FFF2-40B4-BE49-F238E27FC236}">
                  <a16:creationId xmlns:a16="http://schemas.microsoft.com/office/drawing/2014/main" xmlns="" id="{6627047C-BABD-4BA5-9855-37FB976CA8D0}"/>
                </a:ext>
              </a:extLst>
            </p:cNvPr>
            <p:cNvSpPr/>
            <p:nvPr/>
          </p:nvSpPr>
          <p:spPr>
            <a:xfrm>
              <a:off x="2275366" y="4302653"/>
              <a:ext cx="4328693" cy="55182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latinLnBrk="1"/>
              <a:r>
                <a:rPr lang="en-US" b="1" dirty="0">
                  <a:solidFill>
                    <a:schemeClr val="tx1"/>
                  </a:solidFill>
                  <a:latin typeface="Courier New" panose="02070309020205020404" pitchFamily="49" charset="0"/>
                  <a:cs typeface="Courier New" panose="02070309020205020404" pitchFamily="49" charset="0"/>
                </a:rPr>
                <a:t>DROP TABLE </a:t>
              </a:r>
              <a:r>
                <a:rPr lang="en-US" i="1" dirty="0" err="1">
                  <a:solidFill>
                    <a:schemeClr val="tx1"/>
                  </a:solidFill>
                  <a:latin typeface="Courier New" panose="02070309020205020404" pitchFamily="49" charset="0"/>
                  <a:cs typeface="Courier New" panose="02070309020205020404" pitchFamily="49" charset="0"/>
                </a:rPr>
                <a:t>table_name</a:t>
              </a:r>
              <a:r>
                <a:rPr lang="en-US" dirty="0">
                  <a:solidFill>
                    <a:schemeClr val="tx1"/>
                  </a:solidFill>
                  <a:latin typeface="Courier New" panose="02070309020205020404" pitchFamily="49" charset="0"/>
                  <a:cs typeface="Courier New" panose="02070309020205020404" pitchFamily="49" charset="0"/>
                </a:rPr>
                <a:t>;</a:t>
              </a:r>
            </a:p>
          </p:txBody>
        </p:sp>
      </p:grpSp>
      <p:grpSp>
        <p:nvGrpSpPr>
          <p:cNvPr id="22" name="Group 21">
            <a:extLst>
              <a:ext uri="{FF2B5EF4-FFF2-40B4-BE49-F238E27FC236}">
                <a16:creationId xmlns:a16="http://schemas.microsoft.com/office/drawing/2014/main" xmlns="" id="{EA915BAA-09E1-4CCF-9611-6CC43B7CC67C}"/>
              </a:ext>
            </a:extLst>
          </p:cNvPr>
          <p:cNvGrpSpPr/>
          <p:nvPr/>
        </p:nvGrpSpPr>
        <p:grpSpPr>
          <a:xfrm>
            <a:off x="2115237" y="4419600"/>
            <a:ext cx="4339324" cy="921424"/>
            <a:chOff x="2264735" y="3933056"/>
            <a:chExt cx="4339324" cy="921424"/>
          </a:xfrm>
        </p:grpSpPr>
        <p:sp>
          <p:nvSpPr>
            <p:cNvPr id="23" name="Rectangle: Rounded Corners 17">
              <a:extLst>
                <a:ext uri="{FF2B5EF4-FFF2-40B4-BE49-F238E27FC236}">
                  <a16:creationId xmlns:a16="http://schemas.microsoft.com/office/drawing/2014/main" xmlns="" id="{B0EC7CAB-E36C-411B-B0E8-D652E79C479A}"/>
                </a:ext>
              </a:extLst>
            </p:cNvPr>
            <p:cNvSpPr/>
            <p:nvPr/>
          </p:nvSpPr>
          <p:spPr>
            <a:xfrm>
              <a:off x="2264735" y="3933056"/>
              <a:ext cx="4327451"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24" name="Rectangle: Rounded Corners 18">
              <a:extLst>
                <a:ext uri="{FF2B5EF4-FFF2-40B4-BE49-F238E27FC236}">
                  <a16:creationId xmlns:a16="http://schemas.microsoft.com/office/drawing/2014/main" xmlns="" id="{571B8F1E-9268-4632-827B-61B425C6DF6C}"/>
                </a:ext>
              </a:extLst>
            </p:cNvPr>
            <p:cNvSpPr/>
            <p:nvPr/>
          </p:nvSpPr>
          <p:spPr>
            <a:xfrm>
              <a:off x="2275366" y="4302653"/>
              <a:ext cx="4328693" cy="55182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en-GB" b="1" dirty="0">
                  <a:solidFill>
                    <a:srgbClr val="333333"/>
                  </a:solidFill>
                  <a:latin typeface="Courier New"/>
                  <a:ea typeface="Courier New"/>
                  <a:cs typeface="Courier New"/>
                  <a:sym typeface="Courier New"/>
                </a:rPr>
                <a:t>DROP TABLE</a:t>
              </a:r>
              <a:r>
                <a:rPr lang="en-GB" dirty="0">
                  <a:solidFill>
                    <a:srgbClr val="333333"/>
                  </a:solidFill>
                  <a:latin typeface="Courier New"/>
                  <a:ea typeface="Courier New"/>
                  <a:cs typeface="Courier New"/>
                  <a:sym typeface="Courier New"/>
                </a:rPr>
                <a:t> </a:t>
              </a:r>
              <a:r>
                <a:rPr lang="en-GB" i="1" dirty="0">
                  <a:solidFill>
                    <a:srgbClr val="333333"/>
                  </a:solidFill>
                  <a:latin typeface="Courier New"/>
                  <a:ea typeface="Courier New"/>
                  <a:cs typeface="Courier New"/>
                  <a:sym typeface="Courier New"/>
                </a:rPr>
                <a:t>information</a:t>
              </a:r>
              <a:r>
                <a:rPr lang="en-GB" dirty="0">
                  <a:solidFill>
                    <a:srgbClr val="333333"/>
                  </a:solidFill>
                  <a:latin typeface="Courier New"/>
                  <a:ea typeface="Courier New"/>
                  <a:cs typeface="Courier New"/>
                  <a:sym typeface="Courier New"/>
                </a:rPr>
                <a:t>;</a:t>
              </a:r>
            </a:p>
          </p:txBody>
        </p:sp>
      </p:grpSp>
    </p:spTree>
    <p:extLst>
      <p:ext uri="{BB962C8B-B14F-4D97-AF65-F5344CB8AC3E}">
        <p14:creationId xmlns:p14="http://schemas.microsoft.com/office/powerpoint/2010/main" val="2335473412"/>
      </p:ext>
    </p:extLst>
  </p:cSld>
  <p:clrMapOvr>
    <a:masterClrMapping/>
  </p:clrMapOvr>
  <p:transition>
    <p:wipe dir="u"/>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0739B535-5796-4D7D-96DC-F199814A900B}"/>
              </a:ext>
            </a:extLst>
          </p:cNvPr>
          <p:cNvSpPr/>
          <p:nvPr/>
        </p:nvSpPr>
        <p:spPr>
          <a:xfrm>
            <a:off x="-1588" y="2743200"/>
            <a:ext cx="9144000" cy="1074852"/>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r>
              <a:rPr lang="en-US" sz="2000" dirty="0">
                <a:latin typeface="Cambria" panose="02040503050406030204" pitchFamily="18" charset="0"/>
              </a:rPr>
              <a:t>Be careful before dropping a table. Deleting a table will result in loss of complete information stored in the table!</a:t>
            </a:r>
          </a:p>
        </p:txBody>
      </p:sp>
      <p:pic>
        <p:nvPicPr>
          <p:cNvPr id="5" name="Picture 4">
            <a:extLst>
              <a:ext uri="{FF2B5EF4-FFF2-40B4-BE49-F238E27FC236}">
                <a16:creationId xmlns:a16="http://schemas.microsoft.com/office/drawing/2014/main" xmlns="" id="{446E9F90-DCC7-4B7B-A3EB-9C994DD8B7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84" y="152400"/>
            <a:ext cx="1728215" cy="1753882"/>
          </a:xfrm>
          <a:prstGeom prst="rect">
            <a:avLst/>
          </a:prstGeom>
        </p:spPr>
      </p:pic>
    </p:spTree>
    <p:extLst>
      <p:ext uri="{BB962C8B-B14F-4D97-AF65-F5344CB8AC3E}">
        <p14:creationId xmlns:p14="http://schemas.microsoft.com/office/powerpoint/2010/main" val="555794690"/>
      </p:ext>
    </p:extLst>
  </p:cSld>
  <p:clrMapOvr>
    <a:masterClrMapping/>
  </p:clrMapOvr>
  <p:transition>
    <p:wipe dir="u"/>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Deleting Data from table</a:t>
            </a:r>
          </a:p>
        </p:txBody>
      </p:sp>
      <p:sp>
        <p:nvSpPr>
          <p:cNvPr id="4" name="Rectangle 3">
            <a:extLst>
              <a:ext uri="{FF2B5EF4-FFF2-40B4-BE49-F238E27FC236}">
                <a16:creationId xmlns:a16="http://schemas.microsoft.com/office/drawing/2014/main" xmlns="" id="{0739B535-5796-4D7D-96DC-F199814A900B}"/>
              </a:ext>
            </a:extLst>
          </p:cNvPr>
          <p:cNvSpPr/>
          <p:nvPr/>
        </p:nvSpPr>
        <p:spPr>
          <a:xfrm>
            <a:off x="0" y="830149"/>
            <a:ext cx="9144000" cy="1074852"/>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r>
              <a:rPr lang="en-US" sz="2000" dirty="0">
                <a:latin typeface="Cambria" panose="02040503050406030204" pitchFamily="18" charset="0"/>
              </a:rPr>
              <a:t>The TRUNCATE TABLE statement is used to delete the data inside a table, but not the table itself.</a:t>
            </a:r>
          </a:p>
        </p:txBody>
      </p:sp>
      <p:grpSp>
        <p:nvGrpSpPr>
          <p:cNvPr id="15" name="Group 14">
            <a:extLst>
              <a:ext uri="{FF2B5EF4-FFF2-40B4-BE49-F238E27FC236}">
                <a16:creationId xmlns:a16="http://schemas.microsoft.com/office/drawing/2014/main" xmlns="" id="{F24403DE-AC7E-4CE3-8F3D-F1C26D431A61}"/>
              </a:ext>
            </a:extLst>
          </p:cNvPr>
          <p:cNvGrpSpPr/>
          <p:nvPr/>
        </p:nvGrpSpPr>
        <p:grpSpPr>
          <a:xfrm>
            <a:off x="2402338" y="2057400"/>
            <a:ext cx="4339324" cy="921424"/>
            <a:chOff x="2264735" y="3933056"/>
            <a:chExt cx="4339324" cy="921424"/>
          </a:xfrm>
        </p:grpSpPr>
        <p:sp>
          <p:nvSpPr>
            <p:cNvPr id="16" name="Rectangle: Rounded Corners 17">
              <a:extLst>
                <a:ext uri="{FF2B5EF4-FFF2-40B4-BE49-F238E27FC236}">
                  <a16:creationId xmlns:a16="http://schemas.microsoft.com/office/drawing/2014/main" xmlns="" id="{C10BD580-E9C1-46CD-A3FC-551A651FC891}"/>
                </a:ext>
              </a:extLst>
            </p:cNvPr>
            <p:cNvSpPr/>
            <p:nvPr/>
          </p:nvSpPr>
          <p:spPr>
            <a:xfrm>
              <a:off x="2264735" y="3933056"/>
              <a:ext cx="4327451"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7" name="Rectangle: Rounded Corners 18">
              <a:extLst>
                <a:ext uri="{FF2B5EF4-FFF2-40B4-BE49-F238E27FC236}">
                  <a16:creationId xmlns:a16="http://schemas.microsoft.com/office/drawing/2014/main" xmlns="" id="{9CBF5F11-E6E5-4360-A02F-86FC9AAFA3AB}"/>
                </a:ext>
              </a:extLst>
            </p:cNvPr>
            <p:cNvSpPr/>
            <p:nvPr/>
          </p:nvSpPr>
          <p:spPr>
            <a:xfrm>
              <a:off x="2275366" y="4302653"/>
              <a:ext cx="4328693" cy="55182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en-GB" b="1" dirty="0">
                  <a:solidFill>
                    <a:srgbClr val="333333"/>
                  </a:solidFill>
                  <a:latin typeface="Courier New"/>
                  <a:ea typeface="Courier New"/>
                  <a:cs typeface="Courier New"/>
                  <a:sym typeface="Courier New"/>
                </a:rPr>
                <a:t>TRUNCATE TABLE</a:t>
              </a:r>
              <a:r>
                <a:rPr lang="en-GB" dirty="0">
                  <a:solidFill>
                    <a:srgbClr val="333333"/>
                  </a:solidFill>
                  <a:latin typeface="Courier New"/>
                  <a:ea typeface="Courier New"/>
                  <a:cs typeface="Courier New"/>
                  <a:sym typeface="Courier New"/>
                </a:rPr>
                <a:t> </a:t>
              </a:r>
              <a:r>
                <a:rPr lang="en-GB" i="1" dirty="0" err="1">
                  <a:solidFill>
                    <a:srgbClr val="333333"/>
                  </a:solidFill>
                  <a:latin typeface="Courier New"/>
                  <a:ea typeface="Courier New"/>
                  <a:cs typeface="Courier New"/>
                  <a:sym typeface="Courier New"/>
                </a:rPr>
                <a:t>table_name</a:t>
              </a:r>
              <a:r>
                <a:rPr lang="en-GB" dirty="0">
                  <a:solidFill>
                    <a:srgbClr val="333333"/>
                  </a:solidFill>
                  <a:latin typeface="Courier New"/>
                  <a:ea typeface="Courier New"/>
                  <a:cs typeface="Courier New"/>
                  <a:sym typeface="Courier New"/>
                </a:rPr>
                <a:t>;</a:t>
              </a:r>
            </a:p>
          </p:txBody>
        </p:sp>
      </p:grpSp>
    </p:spTree>
    <p:extLst>
      <p:ext uri="{BB962C8B-B14F-4D97-AF65-F5344CB8AC3E}">
        <p14:creationId xmlns:p14="http://schemas.microsoft.com/office/powerpoint/2010/main" val="2933632233"/>
      </p:ext>
    </p:extLst>
  </p:cSld>
  <p:clrMapOvr>
    <a:masterClrMapping/>
  </p:clrMapOvr>
  <p:transition>
    <p:wipe dir="u"/>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BC86A7C6-7AA4-4E96-A682-CAFE20B981D4}"/>
              </a:ext>
            </a:extLst>
          </p:cNvPr>
          <p:cNvGrpSpPr/>
          <p:nvPr/>
        </p:nvGrpSpPr>
        <p:grpSpPr>
          <a:xfrm>
            <a:off x="612322" y="838200"/>
            <a:ext cx="7693479" cy="2694214"/>
            <a:chOff x="533400" y="1600200"/>
            <a:chExt cx="7693479" cy="2057400"/>
          </a:xfrm>
        </p:grpSpPr>
        <p:sp>
          <p:nvSpPr>
            <p:cNvPr id="4" name="Rounded Rectangle 6">
              <a:extLst>
                <a:ext uri="{FF2B5EF4-FFF2-40B4-BE49-F238E27FC236}">
                  <a16:creationId xmlns:a16="http://schemas.microsoft.com/office/drawing/2014/main" xmlns="" id="{80309ED0-6C7F-4C83-A65C-CABB1BC45CD8}"/>
                </a:ext>
              </a:extLst>
            </p:cNvPr>
            <p:cNvSpPr/>
            <p:nvPr/>
          </p:nvSpPr>
          <p:spPr>
            <a:xfrm>
              <a:off x="533400" y="1600200"/>
              <a:ext cx="7693479" cy="914400"/>
            </a:xfrm>
            <a:prstGeom prst="roundRect">
              <a:avLst/>
            </a:prstGeom>
            <a:solidFill>
              <a:schemeClr val="accent6">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600"/>
                </a:spcBef>
                <a:spcAft>
                  <a:spcPts val="600"/>
                </a:spcAft>
              </a:pPr>
              <a:r>
                <a:rPr lang="en-US" sz="2000" dirty="0">
                  <a:latin typeface="Cambria" panose="02040503050406030204" pitchFamily="18" charset="0"/>
                  <a:ea typeface="Cambria" panose="02040503050406030204" pitchFamily="18" charset="0"/>
                </a:rPr>
                <a:t>Sometimes we need to incorporate changes to an already existing table. For example, renaming a field, changing the data-type, etc.</a:t>
              </a:r>
            </a:p>
          </p:txBody>
        </p:sp>
        <p:sp>
          <p:nvSpPr>
            <p:cNvPr id="5" name="Rounded Rectangle 8">
              <a:extLst>
                <a:ext uri="{FF2B5EF4-FFF2-40B4-BE49-F238E27FC236}">
                  <a16:creationId xmlns:a16="http://schemas.microsoft.com/office/drawing/2014/main" xmlns="" id="{3E78507F-985E-4222-A215-4EE1FB9124CA}"/>
                </a:ext>
              </a:extLst>
            </p:cNvPr>
            <p:cNvSpPr/>
            <p:nvPr/>
          </p:nvSpPr>
          <p:spPr>
            <a:xfrm>
              <a:off x="533401" y="2743200"/>
              <a:ext cx="7693478" cy="914400"/>
            </a:xfrm>
            <a:prstGeom prst="roundRect">
              <a:avLst/>
            </a:prstGeom>
            <a:solidFill>
              <a:schemeClr val="accent6">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spcAft>
                  <a:spcPts val="600"/>
                </a:spcAft>
              </a:pPr>
              <a:r>
                <a:rPr lang="en-US" sz="2000" dirty="0">
                  <a:solidFill>
                    <a:schemeClr val="tx1"/>
                  </a:solidFill>
                  <a:latin typeface="Cambria" panose="02040503050406030204" pitchFamily="18" charset="0"/>
                  <a:ea typeface="Cambria" panose="02040503050406030204" pitchFamily="18" charset="0"/>
                  <a:cs typeface="Avenir Book" charset="0"/>
                </a:rPr>
                <a:t>The alter command is used to make modification in an existing database/table that demands a change during its lifecycle.</a:t>
              </a:r>
            </a:p>
          </p:txBody>
        </p:sp>
      </p:grpSp>
      <p:sp>
        <p:nvSpPr>
          <p:cNvPr id="7" name="Title 1">
            <a:extLst>
              <a:ext uri="{FF2B5EF4-FFF2-40B4-BE49-F238E27FC236}">
                <a16:creationId xmlns:a16="http://schemas.microsoft.com/office/drawing/2014/main" xmlns="" id="{E37770AB-8E7E-4F07-B3F2-4394B543FCF6}"/>
              </a:ext>
            </a:extLst>
          </p:cNvPr>
          <p:cNvSpPr txBox="1">
            <a:spLocks/>
          </p:cNvSpPr>
          <p:nvPr/>
        </p:nvSpPr>
        <p:spPr bwMode="auto">
          <a:xfrm>
            <a:off x="0"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Altering Table</a:t>
            </a:r>
          </a:p>
        </p:txBody>
      </p:sp>
      <p:sp>
        <p:nvSpPr>
          <p:cNvPr id="8" name="Rounded Rectangle 6">
            <a:extLst>
              <a:ext uri="{FF2B5EF4-FFF2-40B4-BE49-F238E27FC236}">
                <a16:creationId xmlns:a16="http://schemas.microsoft.com/office/drawing/2014/main" xmlns="" id="{DF85B08B-A97D-4F31-887D-5A585FB60A2C}"/>
              </a:ext>
            </a:extLst>
          </p:cNvPr>
          <p:cNvSpPr/>
          <p:nvPr/>
        </p:nvSpPr>
        <p:spPr>
          <a:xfrm>
            <a:off x="671420" y="3846249"/>
            <a:ext cx="7620000" cy="2173551"/>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endParaRPr lang="en-US" sz="1600" dirty="0">
              <a:latin typeface="Cambria"/>
            </a:endParaRPr>
          </a:p>
        </p:txBody>
      </p:sp>
      <p:sp>
        <p:nvSpPr>
          <p:cNvPr id="9" name="Rectangle 8">
            <a:extLst>
              <a:ext uri="{FF2B5EF4-FFF2-40B4-BE49-F238E27FC236}">
                <a16:creationId xmlns:a16="http://schemas.microsoft.com/office/drawing/2014/main" xmlns="" id="{60E39771-9CFA-4C8D-A8F8-D787C17A9A77}"/>
              </a:ext>
            </a:extLst>
          </p:cNvPr>
          <p:cNvSpPr/>
          <p:nvPr/>
        </p:nvSpPr>
        <p:spPr>
          <a:xfrm>
            <a:off x="875395" y="3991762"/>
            <a:ext cx="6973205" cy="1938992"/>
          </a:xfrm>
          <a:prstGeom prst="rect">
            <a:avLst/>
          </a:prstGeom>
        </p:spPr>
        <p:txBody>
          <a:bodyPr wrap="square">
            <a:spAutoFit/>
          </a:bodyPr>
          <a:lstStyle/>
          <a:p>
            <a:r>
              <a:rPr lang="en-US" sz="2000" dirty="0">
                <a:latin typeface="Cambria"/>
              </a:rPr>
              <a:t>Alter command is generally used with clauses such as:</a:t>
            </a:r>
          </a:p>
          <a:p>
            <a:r>
              <a:rPr lang="en-US" sz="2000" dirty="0">
                <a:latin typeface="Cambria"/>
              </a:rPr>
              <a:t> </a:t>
            </a:r>
          </a:p>
          <a:p>
            <a:pPr marL="342900" indent="-342900">
              <a:buFont typeface="Arial" panose="020B0604020202020204" pitchFamily="34" charset="0"/>
              <a:buChar char="•"/>
            </a:pPr>
            <a:r>
              <a:rPr lang="en-US" sz="2000" dirty="0">
                <a:latin typeface="Cambria"/>
              </a:rPr>
              <a:t>Change</a:t>
            </a:r>
          </a:p>
          <a:p>
            <a:pPr marL="342900" indent="-342900">
              <a:buFont typeface="Arial" panose="020B0604020202020204" pitchFamily="34" charset="0"/>
              <a:buChar char="•"/>
            </a:pPr>
            <a:r>
              <a:rPr lang="en-US" sz="2000" dirty="0">
                <a:latin typeface="Cambria"/>
              </a:rPr>
              <a:t>Modify</a:t>
            </a:r>
          </a:p>
          <a:p>
            <a:pPr marL="342900" indent="-342900">
              <a:buFont typeface="Arial" panose="020B0604020202020204" pitchFamily="34" charset="0"/>
              <a:buChar char="•"/>
            </a:pPr>
            <a:r>
              <a:rPr lang="en-US" sz="2000" dirty="0">
                <a:latin typeface="Cambria"/>
              </a:rPr>
              <a:t>Add</a:t>
            </a:r>
          </a:p>
          <a:p>
            <a:pPr marL="342900" indent="-342900">
              <a:buFont typeface="Arial" panose="020B0604020202020204" pitchFamily="34" charset="0"/>
              <a:buChar char="•"/>
            </a:pPr>
            <a:r>
              <a:rPr lang="en-US" sz="2000" dirty="0">
                <a:latin typeface="Cambria"/>
              </a:rPr>
              <a:t>Drop</a:t>
            </a:r>
            <a:endParaRPr lang="en-IN" sz="2000" dirty="0"/>
          </a:p>
        </p:txBody>
      </p:sp>
    </p:spTree>
    <p:custDataLst>
      <p:tags r:id="rId1"/>
    </p:custDataLst>
    <p:extLst>
      <p:ext uri="{BB962C8B-B14F-4D97-AF65-F5344CB8AC3E}">
        <p14:creationId xmlns:p14="http://schemas.microsoft.com/office/powerpoint/2010/main" val="2651364485"/>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5522F268-CD3D-49ED-B343-BE349D8D244E}"/>
              </a:ext>
            </a:extLst>
          </p:cNvPr>
          <p:cNvSpPr/>
          <p:nvPr/>
        </p:nvSpPr>
        <p:spPr>
          <a:xfrm>
            <a:off x="0" y="830149"/>
            <a:ext cx="9144000" cy="1074852"/>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r>
              <a:rPr lang="en-US" sz="2000" dirty="0">
                <a:latin typeface="Cambria" panose="02040503050406030204" pitchFamily="18" charset="0"/>
              </a:rPr>
              <a:t>To make changes in the column’s definition we use the Change clause.</a:t>
            </a:r>
          </a:p>
        </p:txBody>
      </p:sp>
      <p:sp>
        <p:nvSpPr>
          <p:cNvPr id="4" name="Title 1">
            <a:extLst>
              <a:ext uri="{FF2B5EF4-FFF2-40B4-BE49-F238E27FC236}">
                <a16:creationId xmlns:a16="http://schemas.microsoft.com/office/drawing/2014/main" xmlns="" id="{2FA467DF-F871-4CF3-B6E3-6539CBA08C54}"/>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Alter Command - Change Clause</a:t>
            </a:r>
          </a:p>
        </p:txBody>
      </p:sp>
      <p:sp>
        <p:nvSpPr>
          <p:cNvPr id="6" name="Rounded Rectangle 6">
            <a:extLst>
              <a:ext uri="{FF2B5EF4-FFF2-40B4-BE49-F238E27FC236}">
                <a16:creationId xmlns:a16="http://schemas.microsoft.com/office/drawing/2014/main" xmlns="" id="{6B71588E-BB64-4CFA-BA21-AAFF063DA401}"/>
              </a:ext>
            </a:extLst>
          </p:cNvPr>
          <p:cNvSpPr/>
          <p:nvPr/>
        </p:nvSpPr>
        <p:spPr>
          <a:xfrm>
            <a:off x="762000" y="2362200"/>
            <a:ext cx="7620000" cy="19812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latin typeface="Cambria"/>
            </a:endParaRPr>
          </a:p>
        </p:txBody>
      </p:sp>
      <p:sp>
        <p:nvSpPr>
          <p:cNvPr id="7" name="Rectangle 6">
            <a:extLst>
              <a:ext uri="{FF2B5EF4-FFF2-40B4-BE49-F238E27FC236}">
                <a16:creationId xmlns:a16="http://schemas.microsoft.com/office/drawing/2014/main" xmlns="" id="{F807669A-EB7C-4F83-BFD4-C3D79EC4CEE6}"/>
              </a:ext>
            </a:extLst>
          </p:cNvPr>
          <p:cNvSpPr/>
          <p:nvPr/>
        </p:nvSpPr>
        <p:spPr>
          <a:xfrm>
            <a:off x="1066800" y="2498265"/>
            <a:ext cx="6400800" cy="1631216"/>
          </a:xfrm>
          <a:prstGeom prst="rect">
            <a:avLst/>
          </a:prstGeom>
        </p:spPr>
        <p:txBody>
          <a:bodyPr wrap="square">
            <a:spAutoFit/>
          </a:bodyPr>
          <a:lstStyle/>
          <a:p>
            <a:r>
              <a:rPr lang="en-US" sz="2000" dirty="0">
                <a:latin typeface="Cambria" panose="02040503050406030204" pitchFamily="18" charset="0"/>
              </a:rPr>
              <a:t>The change clause allows you to:</a:t>
            </a:r>
          </a:p>
          <a:p>
            <a:endParaRPr lang="en-US" sz="2000" dirty="0">
              <a:latin typeface="Cambria" panose="02040503050406030204" pitchFamily="18" charset="0"/>
            </a:endParaRPr>
          </a:p>
          <a:p>
            <a:pPr marL="285750" indent="-285750">
              <a:buFont typeface="Arial" panose="020B0604020202020204" pitchFamily="34" charset="0"/>
              <a:buChar char="•"/>
            </a:pPr>
            <a:r>
              <a:rPr lang="en-US" sz="2000" dirty="0">
                <a:latin typeface="Cambria" panose="02040503050406030204" pitchFamily="18" charset="0"/>
              </a:rPr>
              <a:t>Change the name of the column</a:t>
            </a:r>
          </a:p>
          <a:p>
            <a:pPr marL="285750" indent="-285750">
              <a:buFont typeface="Arial" panose="020B0604020202020204" pitchFamily="34" charset="0"/>
              <a:buChar char="•"/>
            </a:pPr>
            <a:r>
              <a:rPr lang="en-US" sz="2000" dirty="0">
                <a:latin typeface="Cambria" panose="02040503050406030204" pitchFamily="18" charset="0"/>
              </a:rPr>
              <a:t>Change the column data type</a:t>
            </a:r>
          </a:p>
          <a:p>
            <a:pPr marL="285750" indent="-285750">
              <a:buFont typeface="Arial" panose="020B0604020202020204" pitchFamily="34" charset="0"/>
              <a:buChar char="•"/>
            </a:pPr>
            <a:r>
              <a:rPr lang="en-US" sz="2000" dirty="0">
                <a:latin typeface="Cambria" panose="02040503050406030204" pitchFamily="18" charset="0"/>
              </a:rPr>
              <a:t>Change column constraints</a:t>
            </a:r>
            <a:endParaRPr lang="en-US" sz="2000" dirty="0">
              <a:solidFill>
                <a:schemeClr val="accent1"/>
              </a:solidFill>
              <a:latin typeface="Cambria" panose="02040503050406030204" pitchFamily="18" charset="0"/>
              <a:ea typeface="Cambria" panose="02040503050406030204" pitchFamily="18" charset="0"/>
            </a:endParaRPr>
          </a:p>
        </p:txBody>
      </p:sp>
      <p:grpSp>
        <p:nvGrpSpPr>
          <p:cNvPr id="2" name="Group 1">
            <a:extLst>
              <a:ext uri="{FF2B5EF4-FFF2-40B4-BE49-F238E27FC236}">
                <a16:creationId xmlns:a16="http://schemas.microsoft.com/office/drawing/2014/main" xmlns="" id="{4028F345-FA7C-4238-A91E-2D9A24B9402C}"/>
              </a:ext>
            </a:extLst>
          </p:cNvPr>
          <p:cNvGrpSpPr/>
          <p:nvPr/>
        </p:nvGrpSpPr>
        <p:grpSpPr>
          <a:xfrm>
            <a:off x="228600" y="4571999"/>
            <a:ext cx="8686800" cy="1143000"/>
            <a:chOff x="685800" y="4724400"/>
            <a:chExt cx="8229600" cy="1143000"/>
          </a:xfrm>
        </p:grpSpPr>
        <p:sp>
          <p:nvSpPr>
            <p:cNvPr id="12" name="Rectangle: Rounded Corners 17">
              <a:extLst>
                <a:ext uri="{FF2B5EF4-FFF2-40B4-BE49-F238E27FC236}">
                  <a16:creationId xmlns:a16="http://schemas.microsoft.com/office/drawing/2014/main" xmlns="" id="{C0091952-B8EB-4CD2-816B-5B7DC6583477}"/>
                </a:ext>
              </a:extLst>
            </p:cNvPr>
            <p:cNvSpPr/>
            <p:nvPr/>
          </p:nvSpPr>
          <p:spPr>
            <a:xfrm>
              <a:off x="685800" y="4724400"/>
              <a:ext cx="8207083" cy="353497"/>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3" name="Rectangle: Rounded Corners 18">
              <a:extLst>
                <a:ext uri="{FF2B5EF4-FFF2-40B4-BE49-F238E27FC236}">
                  <a16:creationId xmlns:a16="http://schemas.microsoft.com/office/drawing/2014/main" xmlns="" id="{A27A7D6C-C8C8-49DA-BC0F-3E32AA4FA217}"/>
                </a:ext>
              </a:extLst>
            </p:cNvPr>
            <p:cNvSpPr/>
            <p:nvPr/>
          </p:nvSpPr>
          <p:spPr>
            <a:xfrm>
              <a:off x="705962" y="5091180"/>
              <a:ext cx="8209438" cy="776220"/>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latinLnBrk="1"/>
              <a:endParaRPr lang="en-US" dirty="0">
                <a:solidFill>
                  <a:schemeClr val="tx1"/>
                </a:solidFill>
                <a:latin typeface="Courier New" panose="02070309020205020404" pitchFamily="49" charset="0"/>
                <a:cs typeface="Courier New" panose="02070309020205020404" pitchFamily="49" charset="0"/>
              </a:endParaRPr>
            </a:p>
            <a:p>
              <a:pPr algn="ctr" latinLnBrk="1"/>
              <a:r>
                <a:rPr lang="en-US" b="1" dirty="0">
                  <a:solidFill>
                    <a:schemeClr val="tx1"/>
                  </a:solidFill>
                  <a:latin typeface="Courier New" panose="02070309020205020404" pitchFamily="49" charset="0"/>
                  <a:cs typeface="Courier New" panose="02070309020205020404" pitchFamily="49" charset="0"/>
                </a:rPr>
                <a:t>ALTER TABLE </a:t>
              </a:r>
              <a:r>
                <a:rPr lang="en-US" i="1" dirty="0" err="1">
                  <a:solidFill>
                    <a:schemeClr val="tx1"/>
                  </a:solidFill>
                  <a:latin typeface="Courier New" panose="02070309020205020404" pitchFamily="49" charset="0"/>
                  <a:cs typeface="Courier New" panose="02070309020205020404" pitchFamily="49" charset="0"/>
                </a:rPr>
                <a:t>table_name</a:t>
              </a:r>
              <a:r>
                <a:rPr lang="en-US" i="1" dirty="0">
                  <a:solidFill>
                    <a:schemeClr val="tx1"/>
                  </a:solidFill>
                  <a:latin typeface="Courier New" panose="02070309020205020404" pitchFamily="49" charset="0"/>
                  <a:cs typeface="Courier New" panose="02070309020205020404" pitchFamily="49" charset="0"/>
                </a:rPr>
                <a:t> </a:t>
              </a:r>
              <a:r>
                <a:rPr lang="en-US" b="1" dirty="0">
                  <a:solidFill>
                    <a:schemeClr val="tx1"/>
                  </a:solidFill>
                  <a:latin typeface="Courier New" panose="02070309020205020404" pitchFamily="49" charset="0"/>
                  <a:cs typeface="Courier New" panose="02070309020205020404" pitchFamily="49" charset="0"/>
                </a:rPr>
                <a:t>CHANGE</a:t>
              </a:r>
              <a:r>
                <a:rPr lang="en-US" dirty="0">
                  <a:solidFill>
                    <a:schemeClr val="tx1"/>
                  </a:solidFill>
                  <a:latin typeface="Courier New" panose="02070309020205020404" pitchFamily="49" charset="0"/>
                  <a:cs typeface="Courier New" panose="02070309020205020404" pitchFamily="49" charset="0"/>
                </a:rPr>
                <a:t> </a:t>
              </a:r>
              <a:r>
                <a:rPr lang="en-US" i="1" dirty="0" err="1">
                  <a:solidFill>
                    <a:schemeClr val="tx1"/>
                  </a:solidFill>
                  <a:latin typeface="Courier New" panose="02070309020205020404" pitchFamily="49" charset="0"/>
                  <a:cs typeface="Courier New" panose="02070309020205020404" pitchFamily="49" charset="0"/>
                </a:rPr>
                <a:t>old_column_name</a:t>
              </a:r>
              <a:r>
                <a:rPr lang="en-US" i="1" dirty="0">
                  <a:solidFill>
                    <a:schemeClr val="tx1"/>
                  </a:solidFill>
                  <a:latin typeface="Courier New" panose="02070309020205020404" pitchFamily="49" charset="0"/>
                  <a:cs typeface="Courier New" panose="02070309020205020404" pitchFamily="49" charset="0"/>
                </a:rPr>
                <a:t> </a:t>
              </a:r>
              <a:r>
                <a:rPr lang="en-US" i="1" dirty="0" err="1">
                  <a:solidFill>
                    <a:schemeClr val="tx1"/>
                  </a:solidFill>
                  <a:latin typeface="Courier New" panose="02070309020205020404" pitchFamily="49" charset="0"/>
                  <a:cs typeface="Courier New" panose="02070309020205020404" pitchFamily="49" charset="0"/>
                </a:rPr>
                <a:t>new_column_name</a:t>
              </a:r>
              <a:r>
                <a:rPr lang="en-US" i="1" dirty="0">
                  <a:solidFill>
                    <a:schemeClr val="tx1"/>
                  </a:solidFill>
                  <a:latin typeface="Courier New" panose="02070309020205020404" pitchFamily="49" charset="0"/>
                  <a:cs typeface="Courier New" panose="02070309020205020404" pitchFamily="49" charset="0"/>
                </a:rPr>
                <a:t> data type</a:t>
              </a:r>
              <a:r>
                <a:rPr lang="en-US" dirty="0">
                  <a:solidFill>
                    <a:schemeClr val="tx1"/>
                  </a:solidFill>
                  <a:latin typeface="Courier New" panose="02070309020205020404" pitchFamily="49" charset="0"/>
                  <a:cs typeface="Courier New" panose="02070309020205020404" pitchFamily="49" charset="0"/>
                </a:rPr>
                <a:t>;</a:t>
              </a:r>
            </a:p>
            <a:p>
              <a:pPr algn="ctr" latinLnBrk="1"/>
              <a:endParaRPr lang="en-US" dirty="0">
                <a:solidFill>
                  <a:schemeClr val="tx1"/>
                </a:solidFill>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463692724"/>
      </p:ext>
    </p:extLst>
  </p:cSld>
  <p:clrMapOvr>
    <a:masterClrMapping/>
  </p:clrMapOvr>
  <p:transition>
    <p:wipe dir="u"/>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C8193B4A-70F2-45C0-921F-23856A10770A}"/>
              </a:ext>
            </a:extLst>
          </p:cNvPr>
          <p:cNvSpPr/>
          <p:nvPr/>
        </p:nvSpPr>
        <p:spPr>
          <a:xfrm>
            <a:off x="152400" y="830134"/>
            <a:ext cx="3678123" cy="461665"/>
          </a:xfrm>
          <a:prstGeom prst="rect">
            <a:avLst/>
          </a:prstGeom>
          <a:ln w="19050">
            <a:solidFill>
              <a:schemeClr val="accent6">
                <a:lumMod val="75000"/>
              </a:schemeClr>
            </a:solidFill>
            <a:prstDash val="dash"/>
          </a:ln>
        </p:spPr>
        <p:txBody>
          <a:bodyPr wrap="none">
            <a:spAutoFit/>
          </a:bodyPr>
          <a:lstStyle/>
          <a:p>
            <a:r>
              <a:rPr lang="en-IN" sz="2400" dirty="0"/>
              <a:t>Changing Column Definition</a:t>
            </a:r>
          </a:p>
        </p:txBody>
      </p:sp>
      <p:sp>
        <p:nvSpPr>
          <p:cNvPr id="5" name="Title 1">
            <a:extLst>
              <a:ext uri="{FF2B5EF4-FFF2-40B4-BE49-F238E27FC236}">
                <a16:creationId xmlns:a16="http://schemas.microsoft.com/office/drawing/2014/main" xmlns="" id="{90F6E02A-8611-4BE3-A782-CE0F21A7C2AD}"/>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Alter Command - Change Clause</a:t>
            </a:r>
          </a:p>
        </p:txBody>
      </p:sp>
      <p:grpSp>
        <p:nvGrpSpPr>
          <p:cNvPr id="6" name="Group 5">
            <a:extLst>
              <a:ext uri="{FF2B5EF4-FFF2-40B4-BE49-F238E27FC236}">
                <a16:creationId xmlns:a16="http://schemas.microsoft.com/office/drawing/2014/main" xmlns="" id="{73B673AA-90B4-413D-BC5C-ABDE46FF6B76}"/>
              </a:ext>
            </a:extLst>
          </p:cNvPr>
          <p:cNvGrpSpPr/>
          <p:nvPr/>
        </p:nvGrpSpPr>
        <p:grpSpPr>
          <a:xfrm>
            <a:off x="240220" y="1712553"/>
            <a:ext cx="8419313" cy="1411647"/>
            <a:chOff x="266693" y="3301916"/>
            <a:chExt cx="8419313" cy="1411647"/>
          </a:xfrm>
        </p:grpSpPr>
        <p:sp>
          <p:nvSpPr>
            <p:cNvPr id="7" name="Content Placeholder 1">
              <a:extLst>
                <a:ext uri="{FF2B5EF4-FFF2-40B4-BE49-F238E27FC236}">
                  <a16:creationId xmlns:a16="http://schemas.microsoft.com/office/drawing/2014/main" xmlns="" id="{8EC2F6FC-3775-4CA7-9BF3-5F3A86DC6A18}"/>
                </a:ext>
              </a:extLst>
            </p:cNvPr>
            <p:cNvSpPr txBox="1">
              <a:spLocks/>
            </p:cNvSpPr>
            <p:nvPr/>
          </p:nvSpPr>
          <p:spPr>
            <a:xfrm>
              <a:off x="457994" y="3431067"/>
              <a:ext cx="8228012" cy="1282496"/>
            </a:xfrm>
            <a:prstGeom prst="rect">
              <a:avLst/>
            </a:prstGeom>
            <a:solidFill>
              <a:schemeClr val="accent6">
                <a:lumMod val="20000"/>
                <a:lumOff val="80000"/>
              </a:schemeClr>
            </a:solidFill>
          </p:spPr>
          <p:txBody>
            <a:bodyPr/>
            <a:lstStyle>
              <a:lvl1pPr marL="341313" indent="-341313" algn="l" defTabSz="455613" rtl="0" eaLnBrk="0" fontAlgn="base" hangingPunct="0">
                <a:spcBef>
                  <a:spcPct val="20000"/>
                </a:spcBef>
                <a:spcAft>
                  <a:spcPct val="0"/>
                </a:spcAft>
                <a:buFont typeface="Arial" charset="0"/>
                <a:buChar char="•"/>
                <a:defRPr sz="3200" kern="1200">
                  <a:solidFill>
                    <a:schemeClr val="tx1"/>
                  </a:solidFill>
                  <a:latin typeface="Cambria" pitchFamily="18" charset="0"/>
                  <a:ea typeface="MS PGothic" pitchFamily="34" charset="-128"/>
                  <a:cs typeface="MS PGothic"/>
                </a:defRPr>
              </a:lvl1pPr>
              <a:lvl2pPr marL="741363" indent="-284163" algn="l" defTabSz="455613" rtl="0" eaLnBrk="0" fontAlgn="base" hangingPunct="0">
                <a:spcBef>
                  <a:spcPct val="20000"/>
                </a:spcBef>
                <a:spcAft>
                  <a:spcPct val="0"/>
                </a:spcAft>
                <a:buFont typeface="Arial" charset="0"/>
                <a:buChar char="–"/>
                <a:defRPr sz="2800" kern="1200">
                  <a:solidFill>
                    <a:schemeClr val="tx1"/>
                  </a:solidFill>
                  <a:latin typeface="Cambria" pitchFamily="18" charset="0"/>
                  <a:ea typeface="MS PGothic" pitchFamily="34" charset="-128"/>
                  <a:cs typeface="MS PGothic"/>
                </a:defRPr>
              </a:lvl2pPr>
              <a:lvl3pPr marL="1141413" indent="-227013" algn="l" defTabSz="455613" rtl="0" eaLnBrk="0" fontAlgn="base" hangingPunct="0">
                <a:spcBef>
                  <a:spcPct val="20000"/>
                </a:spcBef>
                <a:spcAft>
                  <a:spcPct val="0"/>
                </a:spcAft>
                <a:buFont typeface="Arial" charset="0"/>
                <a:buChar char="•"/>
                <a:defRPr sz="2400" kern="1200">
                  <a:solidFill>
                    <a:schemeClr val="tx1"/>
                  </a:solidFill>
                  <a:latin typeface="Cambria" pitchFamily="18" charset="0"/>
                  <a:ea typeface="MS PGothic" pitchFamily="34" charset="-128"/>
                  <a:cs typeface="MS PGothic"/>
                </a:defRPr>
              </a:lvl3pPr>
              <a:lvl4pPr marL="1598613" indent="-227013" algn="l" defTabSz="455613" rtl="0" eaLnBrk="0" fontAlgn="base" hangingPunct="0">
                <a:spcBef>
                  <a:spcPct val="20000"/>
                </a:spcBef>
                <a:spcAft>
                  <a:spcPct val="0"/>
                </a:spcAft>
                <a:buFont typeface="Arial" charset="0"/>
                <a:buChar char="–"/>
                <a:defRPr sz="2000" kern="1200">
                  <a:solidFill>
                    <a:schemeClr val="tx1"/>
                  </a:solidFill>
                  <a:latin typeface="Cambria" pitchFamily="18" charset="0"/>
                  <a:ea typeface="MS PGothic" pitchFamily="34" charset="-128"/>
                  <a:cs typeface="MS PGothic"/>
                </a:defRPr>
              </a:lvl4pPr>
              <a:lvl5pPr marL="2055813" indent="-227013" algn="l" defTabSz="455613" rtl="0" eaLnBrk="0" fontAlgn="base" hangingPunct="0">
                <a:spcBef>
                  <a:spcPct val="20000"/>
                </a:spcBef>
                <a:spcAft>
                  <a:spcPct val="0"/>
                </a:spcAft>
                <a:buFont typeface="Arial" charset="0"/>
                <a:buChar char="»"/>
                <a:defRPr sz="2000" kern="1200">
                  <a:solidFill>
                    <a:schemeClr val="tx1"/>
                  </a:solidFill>
                  <a:latin typeface="Cambria" pitchFamily="18" charset="0"/>
                  <a:ea typeface="MS PGothic" pitchFamily="34" charset="-128"/>
                  <a:cs typeface="MS PGothic"/>
                </a:defRPr>
              </a:lvl5pPr>
              <a:lvl6pPr marL="2514306" indent="-228573" algn="l" defTabSz="457146" rtl="0" eaLnBrk="1" latinLnBrk="0" hangingPunct="1">
                <a:spcBef>
                  <a:spcPct val="20000"/>
                </a:spcBef>
                <a:buFont typeface="Arial"/>
                <a:buChar char="•"/>
                <a:defRPr sz="2000" kern="1200">
                  <a:solidFill>
                    <a:schemeClr val="tx1"/>
                  </a:solidFill>
                  <a:latin typeface="+mn-lt"/>
                  <a:ea typeface="+mn-ea"/>
                  <a:cs typeface="+mn-cs"/>
                </a:defRPr>
              </a:lvl6pPr>
              <a:lvl7pPr marL="2971453" indent="-228573" algn="l" defTabSz="457146" rtl="0" eaLnBrk="1" latinLnBrk="0" hangingPunct="1">
                <a:spcBef>
                  <a:spcPct val="20000"/>
                </a:spcBef>
                <a:buFont typeface="Arial"/>
                <a:buChar char="•"/>
                <a:defRPr sz="2000" kern="1200">
                  <a:solidFill>
                    <a:schemeClr val="tx1"/>
                  </a:solidFill>
                  <a:latin typeface="+mn-lt"/>
                  <a:ea typeface="+mn-ea"/>
                  <a:cs typeface="+mn-cs"/>
                </a:defRPr>
              </a:lvl7pPr>
              <a:lvl8pPr marL="3428599" indent="-228573" algn="l" defTabSz="457146" rtl="0" eaLnBrk="1" latinLnBrk="0" hangingPunct="1">
                <a:spcBef>
                  <a:spcPct val="20000"/>
                </a:spcBef>
                <a:buFont typeface="Arial"/>
                <a:buChar char="•"/>
                <a:defRPr sz="2000" kern="1200">
                  <a:solidFill>
                    <a:schemeClr val="tx1"/>
                  </a:solidFill>
                  <a:latin typeface="+mn-lt"/>
                  <a:ea typeface="+mn-ea"/>
                  <a:cs typeface="+mn-cs"/>
                </a:defRPr>
              </a:lvl8pPr>
              <a:lvl9pPr marL="3885746" indent="-228573" algn="l" defTabSz="457146"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IN" sz="2000" b="1" dirty="0"/>
                <a:t> </a:t>
              </a:r>
              <a:r>
                <a:rPr lang="en-US" sz="2000" dirty="0"/>
                <a:t>We specify that we want a change in the structure of the table using the ALTER TABLE command, followed by a command that tells the </a:t>
              </a:r>
              <a:r>
                <a:rPr lang="en-US" sz="2000" dirty="0" err="1"/>
                <a:t>MySql</a:t>
              </a:r>
              <a:r>
                <a:rPr lang="en-US" sz="2000" dirty="0"/>
                <a:t> server that we want to change the column name.</a:t>
              </a:r>
            </a:p>
            <a:p>
              <a:pPr>
                <a:defRPr/>
              </a:pPr>
              <a:endParaRPr lang="en-US" sz="2000" dirty="0"/>
            </a:p>
            <a:p>
              <a:endParaRPr lang="en-US" dirty="0"/>
            </a:p>
          </p:txBody>
        </p:sp>
        <p:sp>
          <p:nvSpPr>
            <p:cNvPr id="8" name="Rectangle 7">
              <a:extLst>
                <a:ext uri="{FF2B5EF4-FFF2-40B4-BE49-F238E27FC236}">
                  <a16:creationId xmlns:a16="http://schemas.microsoft.com/office/drawing/2014/main" xmlns="" id="{4E22DDE0-250F-43E8-9F35-EE33911A4C7D}"/>
                </a:ext>
              </a:extLst>
            </p:cNvPr>
            <p:cNvSpPr/>
            <p:nvPr/>
          </p:nvSpPr>
          <p:spPr>
            <a:xfrm rot="20810659">
              <a:off x="266693" y="3301916"/>
              <a:ext cx="586556" cy="402386"/>
            </a:xfrm>
            <a:prstGeom prst="rect">
              <a:avLst/>
            </a:prstGeom>
            <a:solidFill>
              <a:srgbClr val="19705D"/>
            </a:solidFill>
            <a:ln>
              <a:noFill/>
            </a:ln>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grpSp>
      <p:sp>
        <p:nvSpPr>
          <p:cNvPr id="10" name="Content Placeholder 4">
            <a:extLst>
              <a:ext uri="{FF2B5EF4-FFF2-40B4-BE49-F238E27FC236}">
                <a16:creationId xmlns:a16="http://schemas.microsoft.com/office/drawing/2014/main" xmlns="" id="{C297CBFC-A91D-4290-AA7E-E11C7656FF26}"/>
              </a:ext>
            </a:extLst>
          </p:cNvPr>
          <p:cNvSpPr txBox="1">
            <a:spLocks/>
          </p:cNvSpPr>
          <p:nvPr/>
        </p:nvSpPr>
        <p:spPr>
          <a:xfrm>
            <a:off x="482510" y="3767482"/>
            <a:ext cx="8228012" cy="1282495"/>
          </a:xfrm>
          <a:prstGeom prst="rect">
            <a:avLst/>
          </a:prstGeom>
          <a:solidFill>
            <a:schemeClr val="accent6">
              <a:lumMod val="20000"/>
              <a:lumOff val="80000"/>
            </a:schemeClr>
          </a:solidFill>
        </p:spPr>
        <p:txBody>
          <a:bodyPr>
            <a:normAutofit/>
          </a:bodyPr>
          <a:lstStyle>
            <a:lvl1pPr marL="341313" indent="-341313" algn="l" defTabSz="455613"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MS PGothic"/>
              </a:defRPr>
            </a:lvl1pPr>
            <a:lvl2pPr marL="741363" indent="-284163" algn="l" defTabSz="455613"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S PGothic"/>
              </a:defRPr>
            </a:lvl2pPr>
            <a:lvl3pPr marL="1141413" indent="-227013" algn="l" defTabSz="455613"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S PGothic"/>
              </a:defRPr>
            </a:lvl3pPr>
            <a:lvl4pPr marL="15986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a:defRPr>
            </a:lvl4pPr>
            <a:lvl5pPr marL="20558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a:defRPr>
            </a:lvl5pPr>
            <a:lvl6pPr marL="2514306" indent="-228573" algn="l" defTabSz="457146" rtl="0" eaLnBrk="1" latinLnBrk="0" hangingPunct="1">
              <a:spcBef>
                <a:spcPct val="20000"/>
              </a:spcBef>
              <a:buFont typeface="Arial"/>
              <a:buChar char="•"/>
              <a:defRPr sz="2000" kern="1200">
                <a:solidFill>
                  <a:schemeClr val="tx1"/>
                </a:solidFill>
                <a:latin typeface="+mn-lt"/>
                <a:ea typeface="+mn-ea"/>
                <a:cs typeface="+mn-cs"/>
              </a:defRPr>
            </a:lvl6pPr>
            <a:lvl7pPr marL="2971453" indent="-228573" algn="l" defTabSz="457146" rtl="0" eaLnBrk="1" latinLnBrk="0" hangingPunct="1">
              <a:spcBef>
                <a:spcPct val="20000"/>
              </a:spcBef>
              <a:buFont typeface="Arial"/>
              <a:buChar char="•"/>
              <a:defRPr sz="2000" kern="1200">
                <a:solidFill>
                  <a:schemeClr val="tx1"/>
                </a:solidFill>
                <a:latin typeface="+mn-lt"/>
                <a:ea typeface="+mn-ea"/>
                <a:cs typeface="+mn-cs"/>
              </a:defRPr>
            </a:lvl7pPr>
            <a:lvl8pPr marL="3428599" indent="-228573" algn="l" defTabSz="457146" rtl="0" eaLnBrk="1" latinLnBrk="0" hangingPunct="1">
              <a:spcBef>
                <a:spcPct val="20000"/>
              </a:spcBef>
              <a:buFont typeface="Arial"/>
              <a:buChar char="•"/>
              <a:defRPr sz="2000" kern="1200">
                <a:solidFill>
                  <a:schemeClr val="tx1"/>
                </a:solidFill>
                <a:latin typeface="+mn-lt"/>
                <a:ea typeface="+mn-ea"/>
                <a:cs typeface="+mn-cs"/>
              </a:defRPr>
            </a:lvl8pPr>
            <a:lvl9pPr marL="3885746" indent="-228573" algn="l" defTabSz="457146"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sz="2000" dirty="0">
                <a:latin typeface="Cambria" panose="02040503050406030204" pitchFamily="18" charset="0"/>
                <a:ea typeface="Cambria" panose="02040503050406030204" pitchFamily="18" charset="0"/>
              </a:rPr>
              <a:t>The CHANGE clause is followed by an existing column name that needs to be changed then we mention the new definition (new name, new data type, new constraint (optional)).</a:t>
            </a:r>
          </a:p>
          <a:p>
            <a:pPr marL="0" indent="0">
              <a:buNone/>
              <a:defRPr/>
            </a:pPr>
            <a:endParaRPr lang="en-US" sz="2000" dirty="0"/>
          </a:p>
          <a:p>
            <a:pPr marL="0" indent="0">
              <a:buNone/>
              <a:defRPr/>
            </a:pPr>
            <a:endParaRPr lang="en-US" sz="2000" dirty="0"/>
          </a:p>
          <a:p>
            <a:pPr marL="0" indent="0">
              <a:buNone/>
              <a:defRPr/>
            </a:pPr>
            <a:endParaRPr lang="en-US" sz="2000" dirty="0"/>
          </a:p>
        </p:txBody>
      </p:sp>
      <p:sp>
        <p:nvSpPr>
          <p:cNvPr id="11" name="Rectangle 10">
            <a:extLst>
              <a:ext uri="{FF2B5EF4-FFF2-40B4-BE49-F238E27FC236}">
                <a16:creationId xmlns:a16="http://schemas.microsoft.com/office/drawing/2014/main" xmlns="" id="{7DE01522-09D0-4915-BB6F-08FE5CC661B5}"/>
              </a:ext>
            </a:extLst>
          </p:cNvPr>
          <p:cNvSpPr/>
          <p:nvPr/>
        </p:nvSpPr>
        <p:spPr>
          <a:xfrm rot="20810659">
            <a:off x="254369" y="3682396"/>
            <a:ext cx="586556" cy="402386"/>
          </a:xfrm>
          <a:prstGeom prst="rect">
            <a:avLst/>
          </a:prstGeom>
          <a:solidFill>
            <a:srgbClr val="19705D"/>
          </a:solidFill>
          <a:ln>
            <a:noFill/>
          </a:ln>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Tree>
    <p:extLst>
      <p:ext uri="{BB962C8B-B14F-4D97-AF65-F5344CB8AC3E}">
        <p14:creationId xmlns:p14="http://schemas.microsoft.com/office/powerpoint/2010/main" val="3317898825"/>
      </p:ext>
    </p:extLst>
  </p:cSld>
  <p:clrMapOvr>
    <a:masterClrMapping/>
  </p:clrMapOvr>
  <p:transition>
    <p:wipe dir="u"/>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xmlns="" id="{58E052AB-D9C9-4985-AFC8-A44BF5CA7543}"/>
              </a:ext>
            </a:extLst>
          </p:cNvPr>
          <p:cNvSpPr/>
          <p:nvPr/>
        </p:nvSpPr>
        <p:spPr>
          <a:xfrm>
            <a:off x="0" y="3475054"/>
            <a:ext cx="9144000" cy="851001"/>
          </a:xfrm>
          <a:prstGeom prst="rect">
            <a:avLst/>
          </a:prstGeom>
          <a:solidFill>
            <a:schemeClr val="accent3">
              <a:lumMod val="20000"/>
              <a:lumOff val="80000"/>
              <a:alpha val="78822"/>
            </a:scheme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endParaRPr lang="en-US" sz="2000" dirty="0">
              <a:latin typeface="Cambria" panose="02040503050406030204" pitchFamily="18" charset="0"/>
            </a:endParaRPr>
          </a:p>
        </p:txBody>
      </p:sp>
      <p:sp>
        <p:nvSpPr>
          <p:cNvPr id="4" name="Rectangle 3">
            <a:extLst>
              <a:ext uri="{FF2B5EF4-FFF2-40B4-BE49-F238E27FC236}">
                <a16:creationId xmlns:a16="http://schemas.microsoft.com/office/drawing/2014/main" xmlns="" id="{0739B535-5796-4D7D-96DC-F199814A900B}"/>
              </a:ext>
            </a:extLst>
          </p:cNvPr>
          <p:cNvSpPr/>
          <p:nvPr/>
        </p:nvSpPr>
        <p:spPr>
          <a:xfrm>
            <a:off x="0" y="830149"/>
            <a:ext cx="9144000" cy="1074852"/>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r>
              <a:rPr lang="en-US" sz="2000" b="1" dirty="0">
                <a:solidFill>
                  <a:schemeClr val="accent6">
                    <a:lumMod val="75000"/>
                  </a:schemeClr>
                </a:solidFill>
                <a:latin typeface="Cambria" panose="02040503050406030204" pitchFamily="18" charset="0"/>
              </a:rPr>
              <a:t>Example:</a:t>
            </a:r>
            <a:r>
              <a:rPr lang="en-US" sz="2000" dirty="0">
                <a:solidFill>
                  <a:srgbClr val="E46C0A"/>
                </a:solidFill>
                <a:latin typeface="Cambria" panose="02040503050406030204" pitchFamily="18" charset="0"/>
              </a:rPr>
              <a:t> </a:t>
            </a:r>
            <a:r>
              <a:rPr lang="en-US" sz="2000" dirty="0">
                <a:latin typeface="Cambria" panose="02040503050406030204" pitchFamily="18" charset="0"/>
              </a:rPr>
              <a:t>Consider a table </a:t>
            </a:r>
            <a:r>
              <a:rPr lang="en-US" sz="2000" b="1" dirty="0" err="1">
                <a:latin typeface="Cambria" panose="02040503050406030204" pitchFamily="18" charset="0"/>
              </a:rPr>
              <a:t>personal_info</a:t>
            </a:r>
            <a:r>
              <a:rPr lang="en-US" sz="2000" b="1" dirty="0">
                <a:latin typeface="Cambria" panose="02040503050406030204" pitchFamily="18" charset="0"/>
              </a:rPr>
              <a:t> </a:t>
            </a:r>
            <a:r>
              <a:rPr lang="en-US" sz="2000" dirty="0">
                <a:latin typeface="Cambria" panose="02040503050406030204" pitchFamily="18" charset="0"/>
              </a:rPr>
              <a:t>with below fields</a:t>
            </a:r>
          </a:p>
        </p:txBody>
      </p:sp>
      <p:sp>
        <p:nvSpPr>
          <p:cNvPr id="10" name="Rectangle 9">
            <a:extLst>
              <a:ext uri="{FF2B5EF4-FFF2-40B4-BE49-F238E27FC236}">
                <a16:creationId xmlns:a16="http://schemas.microsoft.com/office/drawing/2014/main" xmlns="" id="{FF0CD07F-5A7F-4258-896A-146612BFA681}"/>
              </a:ext>
            </a:extLst>
          </p:cNvPr>
          <p:cNvSpPr/>
          <p:nvPr/>
        </p:nvSpPr>
        <p:spPr>
          <a:xfrm>
            <a:off x="533400" y="3577388"/>
            <a:ext cx="7848600" cy="707886"/>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Here, we need to rename ‘Name’ as ‘</a:t>
            </a:r>
            <a:r>
              <a:rPr lang="en-US" sz="2000" dirty="0" err="1">
                <a:latin typeface="Cambria" panose="02040503050406030204" pitchFamily="18" charset="0"/>
                <a:ea typeface="Cambria" panose="02040503050406030204" pitchFamily="18" charset="0"/>
              </a:rPr>
              <a:t>Full_Name</a:t>
            </a:r>
            <a:r>
              <a:rPr lang="en-US" sz="2000" dirty="0">
                <a:latin typeface="Cambria" panose="02040503050406030204" pitchFamily="18" charset="0"/>
                <a:ea typeface="Cambria" panose="02040503050406030204" pitchFamily="18" charset="0"/>
              </a:rPr>
              <a:t>’ with an increase in the number of characters</a:t>
            </a:r>
          </a:p>
        </p:txBody>
      </p:sp>
      <p:sp>
        <p:nvSpPr>
          <p:cNvPr id="22" name="Title 1">
            <a:extLst>
              <a:ext uri="{FF2B5EF4-FFF2-40B4-BE49-F238E27FC236}">
                <a16:creationId xmlns:a16="http://schemas.microsoft.com/office/drawing/2014/main" xmlns="" id="{184AF45D-3F0D-4600-B5E2-175DA0227CA4}"/>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Alter Command - Change Clause</a:t>
            </a:r>
          </a:p>
        </p:txBody>
      </p:sp>
      <p:pic>
        <p:nvPicPr>
          <p:cNvPr id="23" name="Google Shape;223;p51">
            <a:extLst>
              <a:ext uri="{FF2B5EF4-FFF2-40B4-BE49-F238E27FC236}">
                <a16:creationId xmlns:a16="http://schemas.microsoft.com/office/drawing/2014/main" xmlns="" id="{69CA482D-D75C-47B3-8388-8C636F5EF3B7}"/>
              </a:ext>
            </a:extLst>
          </p:cNvPr>
          <p:cNvPicPr preferRelativeResize="0"/>
          <p:nvPr/>
        </p:nvPicPr>
        <p:blipFill>
          <a:blip r:embed="rId2">
            <a:alphaModFix/>
          </a:blip>
          <a:stretch>
            <a:fillRect/>
          </a:stretch>
        </p:blipFill>
        <p:spPr>
          <a:xfrm>
            <a:off x="2691175" y="2106293"/>
            <a:ext cx="3761650" cy="1079525"/>
          </a:xfrm>
          <a:prstGeom prst="rect">
            <a:avLst/>
          </a:prstGeom>
          <a:noFill/>
          <a:ln w="9525" cap="flat" cmpd="sng">
            <a:solidFill>
              <a:srgbClr val="000000"/>
            </a:solidFill>
            <a:prstDash val="solid"/>
            <a:round/>
            <a:headEnd type="none" w="sm" len="sm"/>
            <a:tailEnd type="none" w="sm" len="sm"/>
          </a:ln>
        </p:spPr>
      </p:pic>
    </p:spTree>
    <p:extLst>
      <p:ext uri="{BB962C8B-B14F-4D97-AF65-F5344CB8AC3E}">
        <p14:creationId xmlns:p14="http://schemas.microsoft.com/office/powerpoint/2010/main" val="1138027570"/>
      </p:ext>
    </p:extLst>
  </p:cSld>
  <p:clrMapOvr>
    <a:masterClrMapping/>
  </p:clrMapOvr>
  <p:transition>
    <p:wipe dir="u"/>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xmlns="" id="{58E052AB-D9C9-4985-AFC8-A44BF5CA7543}"/>
              </a:ext>
            </a:extLst>
          </p:cNvPr>
          <p:cNvSpPr/>
          <p:nvPr/>
        </p:nvSpPr>
        <p:spPr>
          <a:xfrm>
            <a:off x="0" y="3475054"/>
            <a:ext cx="9144000" cy="851001"/>
          </a:xfrm>
          <a:prstGeom prst="rect">
            <a:avLst/>
          </a:prstGeom>
          <a:solidFill>
            <a:schemeClr val="accent3">
              <a:lumMod val="20000"/>
              <a:lumOff val="80000"/>
              <a:alpha val="78822"/>
            </a:scheme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endParaRPr lang="en-US" sz="2000" dirty="0">
              <a:latin typeface="Cambria" panose="02040503050406030204" pitchFamily="18" charset="0"/>
            </a:endParaRPr>
          </a:p>
        </p:txBody>
      </p:sp>
      <p:sp>
        <p:nvSpPr>
          <p:cNvPr id="4" name="Rectangle 3">
            <a:extLst>
              <a:ext uri="{FF2B5EF4-FFF2-40B4-BE49-F238E27FC236}">
                <a16:creationId xmlns:a16="http://schemas.microsoft.com/office/drawing/2014/main" xmlns="" id="{0739B535-5796-4D7D-96DC-F199814A900B}"/>
              </a:ext>
            </a:extLst>
          </p:cNvPr>
          <p:cNvSpPr/>
          <p:nvPr/>
        </p:nvSpPr>
        <p:spPr>
          <a:xfrm>
            <a:off x="0" y="830149"/>
            <a:ext cx="9144000" cy="1074852"/>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r>
              <a:rPr lang="en-US" sz="2000" dirty="0">
                <a:latin typeface="Cambria" panose="02040503050406030204" pitchFamily="18" charset="0"/>
              </a:rPr>
              <a:t>Use below alter query to change the name of the field ‘Name’ to ‘</a:t>
            </a:r>
            <a:r>
              <a:rPr lang="en-US" sz="2000" dirty="0" err="1">
                <a:latin typeface="Cambria" panose="02040503050406030204" pitchFamily="18" charset="0"/>
              </a:rPr>
              <a:t>Full_Name</a:t>
            </a:r>
            <a:r>
              <a:rPr lang="en-US" sz="2000" dirty="0">
                <a:latin typeface="Cambria" panose="02040503050406030204" pitchFamily="18" charset="0"/>
              </a:rPr>
              <a:t>’ </a:t>
            </a:r>
          </a:p>
        </p:txBody>
      </p:sp>
      <p:sp>
        <p:nvSpPr>
          <p:cNvPr id="10" name="Rectangle 9">
            <a:extLst>
              <a:ext uri="{FF2B5EF4-FFF2-40B4-BE49-F238E27FC236}">
                <a16:creationId xmlns:a16="http://schemas.microsoft.com/office/drawing/2014/main" xmlns="" id="{FF0CD07F-5A7F-4258-896A-146612BFA681}"/>
              </a:ext>
            </a:extLst>
          </p:cNvPr>
          <p:cNvSpPr/>
          <p:nvPr/>
        </p:nvSpPr>
        <p:spPr>
          <a:xfrm>
            <a:off x="457200" y="3546611"/>
            <a:ext cx="7848600" cy="707886"/>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Use </a:t>
            </a:r>
            <a:r>
              <a:rPr lang="en-US" sz="2000" b="1" dirty="0">
                <a:latin typeface="Cambria" panose="02040503050406030204" pitchFamily="18" charset="0"/>
                <a:ea typeface="Cambria" panose="02040503050406030204" pitchFamily="18" charset="0"/>
              </a:rPr>
              <a:t>describe </a:t>
            </a:r>
            <a:r>
              <a:rPr lang="en-US" sz="2000" b="1" i="1" dirty="0" err="1">
                <a:latin typeface="Cambria" panose="02040503050406030204" pitchFamily="18" charset="0"/>
                <a:ea typeface="Cambria" panose="02040503050406030204" pitchFamily="18" charset="0"/>
              </a:rPr>
              <a:t>personal_info</a:t>
            </a:r>
            <a:r>
              <a:rPr lang="en-US" sz="2000" i="1" dirty="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to check if the column name has changed to the desired column name</a:t>
            </a:r>
          </a:p>
        </p:txBody>
      </p:sp>
      <p:grpSp>
        <p:nvGrpSpPr>
          <p:cNvPr id="56" name="Group 55">
            <a:extLst>
              <a:ext uri="{FF2B5EF4-FFF2-40B4-BE49-F238E27FC236}">
                <a16:creationId xmlns:a16="http://schemas.microsoft.com/office/drawing/2014/main" xmlns="" id="{A5C0FD1A-A601-4A49-8C57-834663C5E10B}"/>
              </a:ext>
            </a:extLst>
          </p:cNvPr>
          <p:cNvGrpSpPr/>
          <p:nvPr/>
        </p:nvGrpSpPr>
        <p:grpSpPr>
          <a:xfrm>
            <a:off x="152400" y="2105758"/>
            <a:ext cx="8610600" cy="921424"/>
            <a:chOff x="2264735" y="3933056"/>
            <a:chExt cx="4339324" cy="921424"/>
          </a:xfrm>
        </p:grpSpPr>
        <p:sp>
          <p:nvSpPr>
            <p:cNvPr id="57" name="Rectangle: Rounded Corners 17">
              <a:extLst>
                <a:ext uri="{FF2B5EF4-FFF2-40B4-BE49-F238E27FC236}">
                  <a16:creationId xmlns:a16="http://schemas.microsoft.com/office/drawing/2014/main" xmlns="" id="{652C93FA-A360-460F-A0D4-C86BBE827774}"/>
                </a:ext>
              </a:extLst>
            </p:cNvPr>
            <p:cNvSpPr/>
            <p:nvPr/>
          </p:nvSpPr>
          <p:spPr>
            <a:xfrm>
              <a:off x="2264735" y="3933056"/>
              <a:ext cx="4327451"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58" name="Rectangle: Rounded Corners 18">
              <a:extLst>
                <a:ext uri="{FF2B5EF4-FFF2-40B4-BE49-F238E27FC236}">
                  <a16:creationId xmlns:a16="http://schemas.microsoft.com/office/drawing/2014/main" xmlns="" id="{6627047C-BABD-4BA5-9855-37FB976CA8D0}"/>
                </a:ext>
              </a:extLst>
            </p:cNvPr>
            <p:cNvSpPr/>
            <p:nvPr/>
          </p:nvSpPr>
          <p:spPr>
            <a:xfrm>
              <a:off x="2275366" y="4302653"/>
              <a:ext cx="4328693" cy="55182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latinLnBrk="1"/>
              <a:r>
                <a:rPr lang="en-US" b="1" dirty="0">
                  <a:solidFill>
                    <a:schemeClr val="tx1"/>
                  </a:solidFill>
                  <a:latin typeface="Courier New" panose="02070309020205020404" pitchFamily="49" charset="0"/>
                  <a:cs typeface="Courier New" panose="02070309020205020404" pitchFamily="49" charset="0"/>
                </a:rPr>
                <a:t>ALTER TABLE </a:t>
              </a:r>
              <a:r>
                <a:rPr lang="en-US" b="1" dirty="0" err="1">
                  <a:solidFill>
                    <a:schemeClr val="tx1"/>
                  </a:solidFill>
                  <a:latin typeface="Courier New" panose="02070309020205020404" pitchFamily="49" charset="0"/>
                  <a:cs typeface="Courier New" panose="02070309020205020404" pitchFamily="49" charset="0"/>
                </a:rPr>
                <a:t>personal_info</a:t>
              </a:r>
              <a:r>
                <a:rPr lang="en-US" b="1" dirty="0">
                  <a:solidFill>
                    <a:schemeClr val="tx1"/>
                  </a:solidFill>
                  <a:latin typeface="Courier New" panose="02070309020205020404" pitchFamily="49" charset="0"/>
                  <a:cs typeface="Courier New" panose="02070309020205020404" pitchFamily="49" charset="0"/>
                </a:rPr>
                <a:t> CHANGE Name </a:t>
              </a:r>
              <a:r>
                <a:rPr lang="en-US" b="1" dirty="0" err="1">
                  <a:solidFill>
                    <a:schemeClr val="tx1"/>
                  </a:solidFill>
                  <a:latin typeface="Courier New" panose="02070309020205020404" pitchFamily="49" charset="0"/>
                  <a:cs typeface="Courier New" panose="02070309020205020404" pitchFamily="49" charset="0"/>
                </a:rPr>
                <a:t>Full_Name</a:t>
              </a:r>
              <a:r>
                <a:rPr lang="en-US" b="1" dirty="0">
                  <a:solidFill>
                    <a:schemeClr val="tx1"/>
                  </a:solidFill>
                  <a:latin typeface="Courier New" panose="02070309020205020404" pitchFamily="49" charset="0"/>
                  <a:cs typeface="Courier New" panose="02070309020205020404" pitchFamily="49" charset="0"/>
                </a:rPr>
                <a:t> varchar(20);</a:t>
              </a:r>
            </a:p>
          </p:txBody>
        </p:sp>
      </p:grpSp>
      <p:sp>
        <p:nvSpPr>
          <p:cNvPr id="22" name="Title 1">
            <a:extLst>
              <a:ext uri="{FF2B5EF4-FFF2-40B4-BE49-F238E27FC236}">
                <a16:creationId xmlns:a16="http://schemas.microsoft.com/office/drawing/2014/main" xmlns="" id="{27879EF0-2DCF-4E38-9D05-47639D7AC3FE}"/>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Alter Command - Change Clause</a:t>
            </a:r>
          </a:p>
        </p:txBody>
      </p:sp>
      <p:pic>
        <p:nvPicPr>
          <p:cNvPr id="23" name="Google Shape;232;p52">
            <a:extLst>
              <a:ext uri="{FF2B5EF4-FFF2-40B4-BE49-F238E27FC236}">
                <a16:creationId xmlns:a16="http://schemas.microsoft.com/office/drawing/2014/main" xmlns="" id="{F493294D-B190-4DC3-B2B7-45B46F5201D0}"/>
              </a:ext>
            </a:extLst>
          </p:cNvPr>
          <p:cNvPicPr preferRelativeResize="0"/>
          <p:nvPr/>
        </p:nvPicPr>
        <p:blipFill>
          <a:blip r:embed="rId2">
            <a:alphaModFix/>
          </a:blip>
          <a:stretch>
            <a:fillRect/>
          </a:stretch>
        </p:blipFill>
        <p:spPr>
          <a:xfrm>
            <a:off x="2218507" y="4841602"/>
            <a:ext cx="4454825" cy="1087500"/>
          </a:xfrm>
          <a:prstGeom prst="rect">
            <a:avLst/>
          </a:prstGeom>
          <a:noFill/>
          <a:ln w="9525" cap="flat" cmpd="sng">
            <a:solidFill>
              <a:srgbClr val="000000"/>
            </a:solidFill>
            <a:prstDash val="solid"/>
            <a:round/>
            <a:headEnd type="none" w="sm" len="sm"/>
            <a:tailEnd type="none" w="sm" len="sm"/>
          </a:ln>
        </p:spPr>
      </p:pic>
      <p:pic>
        <p:nvPicPr>
          <p:cNvPr id="24" name="Picture 23">
            <a:extLst>
              <a:ext uri="{FF2B5EF4-FFF2-40B4-BE49-F238E27FC236}">
                <a16:creationId xmlns:a16="http://schemas.microsoft.com/office/drawing/2014/main" xmlns="" id="{CC9E1414-876D-49E5-BD18-580DE555A1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10400" y="5106716"/>
            <a:ext cx="569823" cy="557272"/>
          </a:xfrm>
          <a:prstGeom prst="rect">
            <a:avLst/>
          </a:prstGeom>
        </p:spPr>
      </p:pic>
    </p:spTree>
    <p:extLst>
      <p:ext uri="{BB962C8B-B14F-4D97-AF65-F5344CB8AC3E}">
        <p14:creationId xmlns:p14="http://schemas.microsoft.com/office/powerpoint/2010/main" val="1991749777"/>
      </p:ext>
    </p:extLst>
  </p:cSld>
  <p:clrMapOvr>
    <a:masterClrMapping/>
  </p:clrMapOvr>
  <p:transition>
    <p:wipe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1">
            <a:extLst>
              <a:ext uri="{FF2B5EF4-FFF2-40B4-BE49-F238E27FC236}">
                <a16:creationId xmlns:a16="http://schemas.microsoft.com/office/drawing/2014/main" xmlns="" id="{D1338459-1470-4263-A24E-E86313F016A5}"/>
              </a:ext>
            </a:extLst>
          </p:cNvPr>
          <p:cNvSpPr txBox="1">
            <a:spLocks/>
          </p:cNvSpPr>
          <p:nvPr/>
        </p:nvSpPr>
        <p:spPr>
          <a:xfrm>
            <a:off x="0" y="2567550"/>
            <a:ext cx="9144000" cy="1394850"/>
          </a:xfrm>
          <a:prstGeom prst="rect">
            <a:avLst/>
          </a:prstGeom>
          <a:solidFill>
            <a:schemeClr val="accent6">
              <a:lumMod val="20000"/>
              <a:lumOff val="80000"/>
            </a:schemeClr>
          </a:solidFill>
        </p:spPr>
        <p:txBody>
          <a:bodyPr/>
          <a:lstStyle>
            <a:lvl1pPr marL="341313" indent="-341313" algn="l" defTabSz="455613" rtl="0" eaLnBrk="0" fontAlgn="base" hangingPunct="0">
              <a:spcBef>
                <a:spcPct val="20000"/>
              </a:spcBef>
              <a:spcAft>
                <a:spcPct val="0"/>
              </a:spcAft>
              <a:buFont typeface="Arial" charset="0"/>
              <a:buChar char="•"/>
              <a:defRPr sz="3200" kern="1200">
                <a:solidFill>
                  <a:schemeClr val="tx1"/>
                </a:solidFill>
                <a:latin typeface="Cambria" pitchFamily="18" charset="0"/>
                <a:ea typeface="MS PGothic" pitchFamily="34" charset="-128"/>
                <a:cs typeface="MS PGothic"/>
              </a:defRPr>
            </a:lvl1pPr>
            <a:lvl2pPr marL="741363" indent="-284163" algn="l" defTabSz="455613" rtl="0" eaLnBrk="0" fontAlgn="base" hangingPunct="0">
              <a:spcBef>
                <a:spcPct val="20000"/>
              </a:spcBef>
              <a:spcAft>
                <a:spcPct val="0"/>
              </a:spcAft>
              <a:buFont typeface="Arial" charset="0"/>
              <a:buChar char="–"/>
              <a:defRPr sz="2800" kern="1200">
                <a:solidFill>
                  <a:schemeClr val="tx1"/>
                </a:solidFill>
                <a:latin typeface="Cambria" pitchFamily="18" charset="0"/>
                <a:ea typeface="MS PGothic" pitchFamily="34" charset="-128"/>
                <a:cs typeface="MS PGothic"/>
              </a:defRPr>
            </a:lvl2pPr>
            <a:lvl3pPr marL="1141413" indent="-227013" algn="l" defTabSz="455613" rtl="0" eaLnBrk="0" fontAlgn="base" hangingPunct="0">
              <a:spcBef>
                <a:spcPct val="20000"/>
              </a:spcBef>
              <a:spcAft>
                <a:spcPct val="0"/>
              </a:spcAft>
              <a:buFont typeface="Arial" charset="0"/>
              <a:buChar char="•"/>
              <a:defRPr sz="2400" kern="1200">
                <a:solidFill>
                  <a:schemeClr val="tx1"/>
                </a:solidFill>
                <a:latin typeface="Cambria" pitchFamily="18" charset="0"/>
                <a:ea typeface="MS PGothic" pitchFamily="34" charset="-128"/>
                <a:cs typeface="MS PGothic"/>
              </a:defRPr>
            </a:lvl3pPr>
            <a:lvl4pPr marL="1598613" indent="-227013" algn="l" defTabSz="455613" rtl="0" eaLnBrk="0" fontAlgn="base" hangingPunct="0">
              <a:spcBef>
                <a:spcPct val="20000"/>
              </a:spcBef>
              <a:spcAft>
                <a:spcPct val="0"/>
              </a:spcAft>
              <a:buFont typeface="Arial" charset="0"/>
              <a:buChar char="–"/>
              <a:defRPr sz="2000" kern="1200">
                <a:solidFill>
                  <a:schemeClr val="tx1"/>
                </a:solidFill>
                <a:latin typeface="Cambria" pitchFamily="18" charset="0"/>
                <a:ea typeface="MS PGothic" pitchFamily="34" charset="-128"/>
                <a:cs typeface="MS PGothic"/>
              </a:defRPr>
            </a:lvl4pPr>
            <a:lvl5pPr marL="2055813" indent="-227013" algn="l" defTabSz="455613" rtl="0" eaLnBrk="0" fontAlgn="base" hangingPunct="0">
              <a:spcBef>
                <a:spcPct val="20000"/>
              </a:spcBef>
              <a:spcAft>
                <a:spcPct val="0"/>
              </a:spcAft>
              <a:buFont typeface="Arial" charset="0"/>
              <a:buChar char="»"/>
              <a:defRPr sz="2000" kern="1200">
                <a:solidFill>
                  <a:schemeClr val="tx1"/>
                </a:solidFill>
                <a:latin typeface="Cambria" pitchFamily="18" charset="0"/>
                <a:ea typeface="MS PGothic" pitchFamily="34" charset="-128"/>
                <a:cs typeface="MS PGothic"/>
              </a:defRPr>
            </a:lvl5pPr>
            <a:lvl6pPr marL="2514306" indent="-228573" algn="l" defTabSz="457146" rtl="0" eaLnBrk="1" latinLnBrk="0" hangingPunct="1">
              <a:spcBef>
                <a:spcPct val="20000"/>
              </a:spcBef>
              <a:buFont typeface="Arial"/>
              <a:buChar char="•"/>
              <a:defRPr sz="2000" kern="1200">
                <a:solidFill>
                  <a:schemeClr val="tx1"/>
                </a:solidFill>
                <a:latin typeface="+mn-lt"/>
                <a:ea typeface="+mn-ea"/>
                <a:cs typeface="+mn-cs"/>
              </a:defRPr>
            </a:lvl6pPr>
            <a:lvl7pPr marL="2971453" indent="-228573" algn="l" defTabSz="457146" rtl="0" eaLnBrk="1" latinLnBrk="0" hangingPunct="1">
              <a:spcBef>
                <a:spcPct val="20000"/>
              </a:spcBef>
              <a:buFont typeface="Arial"/>
              <a:buChar char="•"/>
              <a:defRPr sz="2000" kern="1200">
                <a:solidFill>
                  <a:schemeClr val="tx1"/>
                </a:solidFill>
                <a:latin typeface="+mn-lt"/>
                <a:ea typeface="+mn-ea"/>
                <a:cs typeface="+mn-cs"/>
              </a:defRPr>
            </a:lvl7pPr>
            <a:lvl8pPr marL="3428599" indent="-228573" algn="l" defTabSz="457146" rtl="0" eaLnBrk="1" latinLnBrk="0" hangingPunct="1">
              <a:spcBef>
                <a:spcPct val="20000"/>
              </a:spcBef>
              <a:buFont typeface="Arial"/>
              <a:buChar char="•"/>
              <a:defRPr sz="2000" kern="1200">
                <a:solidFill>
                  <a:schemeClr val="tx1"/>
                </a:solidFill>
                <a:latin typeface="+mn-lt"/>
                <a:ea typeface="+mn-ea"/>
                <a:cs typeface="+mn-cs"/>
              </a:defRPr>
            </a:lvl8pPr>
            <a:lvl9pPr marL="3885746" indent="-228573" algn="l" defTabSz="457146"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a:lnSpc>
                <a:spcPct val="115000"/>
              </a:lnSpc>
              <a:spcBef>
                <a:spcPts val="0"/>
              </a:spcBef>
              <a:spcAft>
                <a:spcPts val="0"/>
              </a:spcAft>
              <a:buClr>
                <a:srgbClr val="000000"/>
              </a:buClr>
              <a:buSzPts val="2400"/>
              <a:buNone/>
            </a:pPr>
            <a:r>
              <a:rPr lang="en-US" sz="2000" dirty="0">
                <a:sym typeface="Trebuchet MS"/>
              </a:rPr>
              <a:t>SQL was previously known as SEQUEL that stands for Structured English Query Language. Later it was changed as SQL because SEQUEL was a trademark of the UK based aircraft company.</a:t>
            </a:r>
          </a:p>
        </p:txBody>
      </p:sp>
      <p:sp>
        <p:nvSpPr>
          <p:cNvPr id="12" name="Title 1">
            <a:extLst>
              <a:ext uri="{FF2B5EF4-FFF2-40B4-BE49-F238E27FC236}">
                <a16:creationId xmlns:a16="http://schemas.microsoft.com/office/drawing/2014/main" xmlns="" id="{A942D279-95AC-436F-8711-47DE3E78E961}"/>
              </a:ext>
            </a:extLst>
          </p:cNvPr>
          <p:cNvSpPr txBox="1">
            <a:spLocks/>
          </p:cNvSpPr>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endParaRPr lang="en-US" sz="2400" b="1" dirty="0">
              <a:latin typeface="Cambria" pitchFamily="18" charset="0"/>
            </a:endParaRPr>
          </a:p>
        </p:txBody>
      </p:sp>
      <p:pic>
        <p:nvPicPr>
          <p:cNvPr id="5" name="Picture 4">
            <a:extLst>
              <a:ext uri="{FF2B5EF4-FFF2-40B4-BE49-F238E27FC236}">
                <a16:creationId xmlns:a16="http://schemas.microsoft.com/office/drawing/2014/main" xmlns="" id="{731EF39E-7E84-4BD0-9BC5-92EDC4E8E8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99" y="154800"/>
            <a:ext cx="1841581" cy="1064400"/>
          </a:xfrm>
          <a:prstGeom prst="rect">
            <a:avLst/>
          </a:prstGeom>
        </p:spPr>
      </p:pic>
    </p:spTree>
    <p:extLst>
      <p:ext uri="{BB962C8B-B14F-4D97-AF65-F5344CB8AC3E}">
        <p14:creationId xmlns:p14="http://schemas.microsoft.com/office/powerpoint/2010/main" val="3748629082"/>
      </p:ext>
    </p:extLst>
  </p:cSld>
  <p:clrMapOvr>
    <a:masterClrMapping/>
  </p:clrMapOvr>
  <p:transition>
    <p:wipe dir="u"/>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xmlns="" id="{58E052AB-D9C9-4985-AFC8-A44BF5CA7543}"/>
              </a:ext>
            </a:extLst>
          </p:cNvPr>
          <p:cNvSpPr/>
          <p:nvPr/>
        </p:nvSpPr>
        <p:spPr>
          <a:xfrm>
            <a:off x="0" y="4636471"/>
            <a:ext cx="9144000" cy="1611929"/>
          </a:xfrm>
          <a:prstGeom prst="rect">
            <a:avLst/>
          </a:prstGeom>
          <a:solidFill>
            <a:schemeClr val="accent3">
              <a:lumMod val="20000"/>
              <a:lumOff val="80000"/>
              <a:alpha val="78822"/>
            </a:scheme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endParaRPr lang="en-US" sz="2000" dirty="0">
              <a:latin typeface="Cambria" panose="02040503050406030204" pitchFamily="18" charset="0"/>
            </a:endParaRPr>
          </a:p>
        </p:txBody>
      </p:sp>
      <p:sp>
        <p:nvSpPr>
          <p:cNvPr id="4" name="Rectangle 3">
            <a:extLst>
              <a:ext uri="{FF2B5EF4-FFF2-40B4-BE49-F238E27FC236}">
                <a16:creationId xmlns:a16="http://schemas.microsoft.com/office/drawing/2014/main" xmlns="" id="{0739B535-5796-4D7D-96DC-F199814A900B}"/>
              </a:ext>
            </a:extLst>
          </p:cNvPr>
          <p:cNvSpPr/>
          <p:nvPr/>
        </p:nvSpPr>
        <p:spPr>
          <a:xfrm>
            <a:off x="0" y="1209871"/>
            <a:ext cx="9144000" cy="695129"/>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r>
              <a:rPr lang="en-US" sz="2000" dirty="0">
                <a:latin typeface="Cambria" panose="02040503050406030204" pitchFamily="18" charset="0"/>
              </a:rPr>
              <a:t>Here: ALTER TABLE </a:t>
            </a:r>
            <a:r>
              <a:rPr lang="en-US" sz="2000" dirty="0" err="1">
                <a:latin typeface="Cambria" panose="02040503050406030204" pitchFamily="18" charset="0"/>
              </a:rPr>
              <a:t>personal_info</a:t>
            </a:r>
            <a:r>
              <a:rPr lang="en-US" sz="2000" dirty="0">
                <a:latin typeface="Cambria" panose="02040503050406030204" pitchFamily="18" charset="0"/>
              </a:rPr>
              <a:t> will tell </a:t>
            </a:r>
            <a:r>
              <a:rPr lang="en-US" sz="2000" dirty="0" err="1">
                <a:latin typeface="Cambria" panose="02040503050406030204" pitchFamily="18" charset="0"/>
              </a:rPr>
              <a:t>MySql</a:t>
            </a:r>
            <a:r>
              <a:rPr lang="en-US" sz="2000" dirty="0">
                <a:latin typeface="Cambria" panose="02040503050406030204" pitchFamily="18" charset="0"/>
              </a:rPr>
              <a:t> server to make modifications to the table </a:t>
            </a:r>
            <a:r>
              <a:rPr lang="en-US" sz="2000" dirty="0" err="1">
                <a:latin typeface="Cambria" panose="02040503050406030204" pitchFamily="18" charset="0"/>
              </a:rPr>
              <a:t>personal_info</a:t>
            </a:r>
            <a:r>
              <a:rPr lang="en-US" sz="2000" dirty="0">
                <a:latin typeface="Cambria" panose="02040503050406030204" pitchFamily="18" charset="0"/>
              </a:rPr>
              <a:t>.</a:t>
            </a:r>
          </a:p>
        </p:txBody>
      </p:sp>
      <p:sp>
        <p:nvSpPr>
          <p:cNvPr id="10" name="Rectangle 9">
            <a:extLst>
              <a:ext uri="{FF2B5EF4-FFF2-40B4-BE49-F238E27FC236}">
                <a16:creationId xmlns:a16="http://schemas.microsoft.com/office/drawing/2014/main" xmlns="" id="{FF0CD07F-5A7F-4258-896A-146612BFA681}"/>
              </a:ext>
            </a:extLst>
          </p:cNvPr>
          <p:cNvSpPr/>
          <p:nvPr/>
        </p:nvSpPr>
        <p:spPr>
          <a:xfrm>
            <a:off x="220231" y="4875022"/>
            <a:ext cx="8703537" cy="1015663"/>
          </a:xfrm>
          <a:prstGeom prst="rect">
            <a:avLst/>
          </a:prstGeom>
        </p:spPr>
        <p:txBody>
          <a:bodyPr wrap="square">
            <a:spAutoFit/>
          </a:bodyPr>
          <a:lstStyle/>
          <a:p>
            <a:r>
              <a:rPr lang="en-US" sz="2000" b="1" dirty="0">
                <a:latin typeface="Cambria" panose="02040503050406030204" pitchFamily="18" charset="0"/>
                <a:ea typeface="Cambria" panose="02040503050406030204" pitchFamily="18" charset="0"/>
              </a:rPr>
              <a:t>CHANGE Name Full Name varchar(30) </a:t>
            </a:r>
            <a:r>
              <a:rPr lang="en-US" sz="2000" dirty="0">
                <a:latin typeface="Cambria" panose="02040503050406030204" pitchFamily="18" charset="0"/>
                <a:ea typeface="Cambria" panose="02040503050406030204" pitchFamily="18" charset="0"/>
              </a:rPr>
              <a:t>is the command that tells the </a:t>
            </a:r>
            <a:r>
              <a:rPr lang="en-US" sz="2000" dirty="0" err="1">
                <a:latin typeface="Cambria" panose="02040503050406030204" pitchFamily="18" charset="0"/>
                <a:ea typeface="Cambria" panose="02040503050406030204" pitchFamily="18" charset="0"/>
              </a:rPr>
              <a:t>MySql</a:t>
            </a:r>
            <a:r>
              <a:rPr lang="en-US" sz="2000" dirty="0">
                <a:latin typeface="Cambria" panose="02040503050406030204" pitchFamily="18" charset="0"/>
                <a:ea typeface="Cambria" panose="02040503050406030204" pitchFamily="18" charset="0"/>
              </a:rPr>
              <a:t> server to change the existing column name </a:t>
            </a:r>
            <a:r>
              <a:rPr lang="en-US" sz="2000" i="1" dirty="0" err="1">
                <a:latin typeface="Cambria" panose="02040503050406030204" pitchFamily="18" charset="0"/>
                <a:ea typeface="Cambria" panose="02040503050406030204" pitchFamily="18" charset="0"/>
              </a:rPr>
              <a:t>Name</a:t>
            </a:r>
            <a:r>
              <a:rPr lang="en-US" sz="2000" dirty="0">
                <a:latin typeface="Cambria" panose="02040503050406030204" pitchFamily="18" charset="0"/>
                <a:ea typeface="Cambria" panose="02040503050406030204" pitchFamily="18" charset="0"/>
              </a:rPr>
              <a:t> to </a:t>
            </a:r>
            <a:r>
              <a:rPr lang="en-US" sz="2000" i="1" dirty="0" err="1">
                <a:latin typeface="Cambria" panose="02040503050406030204" pitchFamily="18" charset="0"/>
                <a:ea typeface="Cambria" panose="02040503050406030204" pitchFamily="18" charset="0"/>
              </a:rPr>
              <a:t>Full_Name</a:t>
            </a:r>
            <a:r>
              <a:rPr lang="en-US" sz="2000" i="1" dirty="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with an increase in the number of characters that can be allocated</a:t>
            </a:r>
          </a:p>
        </p:txBody>
      </p:sp>
      <p:sp>
        <p:nvSpPr>
          <p:cNvPr id="22" name="Title 1">
            <a:extLst>
              <a:ext uri="{FF2B5EF4-FFF2-40B4-BE49-F238E27FC236}">
                <a16:creationId xmlns:a16="http://schemas.microsoft.com/office/drawing/2014/main" xmlns="" id="{27879EF0-2DCF-4E38-9D05-47639D7AC3FE}"/>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Alter Command - Change Clause</a:t>
            </a:r>
          </a:p>
        </p:txBody>
      </p:sp>
      <p:sp>
        <p:nvSpPr>
          <p:cNvPr id="11" name="Rectangle 10">
            <a:extLst>
              <a:ext uri="{FF2B5EF4-FFF2-40B4-BE49-F238E27FC236}">
                <a16:creationId xmlns:a16="http://schemas.microsoft.com/office/drawing/2014/main" xmlns="" id="{E359E659-6985-4C51-9B16-76C5D5FBB332}"/>
              </a:ext>
            </a:extLst>
          </p:cNvPr>
          <p:cNvSpPr/>
          <p:nvPr/>
        </p:nvSpPr>
        <p:spPr>
          <a:xfrm>
            <a:off x="76200" y="738840"/>
            <a:ext cx="8272326" cy="400110"/>
          </a:xfrm>
          <a:prstGeom prst="rect">
            <a:avLst/>
          </a:prstGeom>
        </p:spPr>
        <p:txBody>
          <a:bodyPr wrap="square">
            <a:spAutoFit/>
          </a:bodyPr>
          <a:lstStyle/>
          <a:p>
            <a:pPr lvl="0"/>
            <a:r>
              <a:rPr lang="en-US" sz="2000" dirty="0">
                <a:latin typeface="Cambria" panose="02040503050406030204" pitchFamily="18" charset="0"/>
                <a:ea typeface="Cambria" panose="02040503050406030204" pitchFamily="18" charset="0"/>
              </a:rPr>
              <a:t>How does the process work in the background?</a:t>
            </a:r>
            <a:endParaRPr lang="en-IN" sz="2000" dirty="0">
              <a:latin typeface="Cambria" panose="02040503050406030204" pitchFamily="18" charset="0"/>
              <a:ea typeface="Cambria" panose="02040503050406030204" pitchFamily="18" charset="0"/>
            </a:endParaRPr>
          </a:p>
        </p:txBody>
      </p:sp>
      <p:grpSp>
        <p:nvGrpSpPr>
          <p:cNvPr id="13" name="Group 12">
            <a:extLst>
              <a:ext uri="{FF2B5EF4-FFF2-40B4-BE49-F238E27FC236}">
                <a16:creationId xmlns:a16="http://schemas.microsoft.com/office/drawing/2014/main" xmlns="" id="{08FE94D8-5AFD-4ABC-A012-7FBB08FB23CB}"/>
              </a:ext>
            </a:extLst>
          </p:cNvPr>
          <p:cNvGrpSpPr/>
          <p:nvPr/>
        </p:nvGrpSpPr>
        <p:grpSpPr>
          <a:xfrm>
            <a:off x="545997" y="2705100"/>
            <a:ext cx="8035265" cy="1447800"/>
            <a:chOff x="696312" y="2380242"/>
            <a:chExt cx="8035265" cy="1447800"/>
          </a:xfrm>
        </p:grpSpPr>
        <p:pic>
          <p:nvPicPr>
            <p:cNvPr id="16" name="Picture 15">
              <a:extLst>
                <a:ext uri="{FF2B5EF4-FFF2-40B4-BE49-F238E27FC236}">
                  <a16:creationId xmlns:a16="http://schemas.microsoft.com/office/drawing/2014/main" xmlns="" id="{08D8BC43-2E5B-485A-B5FF-CB50423FF678}"/>
                </a:ext>
              </a:extLst>
            </p:cNvPr>
            <p:cNvPicPr>
              <a:picLocks noChangeAspect="1"/>
            </p:cNvPicPr>
            <p:nvPr/>
          </p:nvPicPr>
          <p:blipFill>
            <a:blip r:embed="rId2"/>
            <a:stretch>
              <a:fillRect/>
            </a:stretch>
          </p:blipFill>
          <p:spPr>
            <a:xfrm>
              <a:off x="6293177" y="2831864"/>
              <a:ext cx="2438400" cy="607112"/>
            </a:xfrm>
            <a:prstGeom prst="rect">
              <a:avLst/>
            </a:prstGeom>
          </p:spPr>
        </p:pic>
        <p:cxnSp>
          <p:nvCxnSpPr>
            <p:cNvPr id="17" name="Straight Arrow Connector 16">
              <a:extLst>
                <a:ext uri="{FF2B5EF4-FFF2-40B4-BE49-F238E27FC236}">
                  <a16:creationId xmlns:a16="http://schemas.microsoft.com/office/drawing/2014/main" xmlns="" id="{6CC0AAAD-734B-4013-9CDD-E1B585D939B0}"/>
                </a:ext>
              </a:extLst>
            </p:cNvPr>
            <p:cNvCxnSpPr>
              <a:cxnSpLocks/>
            </p:cNvCxnSpPr>
            <p:nvPr/>
          </p:nvCxnSpPr>
          <p:spPr>
            <a:xfrm>
              <a:off x="5029200" y="3109792"/>
              <a:ext cx="12639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xmlns="" id="{B6CC9D5B-DE7A-4BAD-8581-590E2C4FF79D}"/>
                </a:ext>
              </a:extLst>
            </p:cNvPr>
            <p:cNvSpPr/>
            <p:nvPr/>
          </p:nvSpPr>
          <p:spPr>
            <a:xfrm>
              <a:off x="5073777" y="2766088"/>
              <a:ext cx="877163" cy="369332"/>
            </a:xfrm>
            <a:prstGeom prst="rect">
              <a:avLst/>
            </a:prstGeom>
          </p:spPr>
          <p:txBody>
            <a:bodyPr wrap="none">
              <a:spAutoFit/>
            </a:bodyPr>
            <a:lstStyle/>
            <a:p>
              <a:r>
                <a:rPr lang="en-US" dirty="0">
                  <a:latin typeface="Cambria" panose="02040503050406030204" pitchFamily="18" charset="0"/>
                  <a:ea typeface="Cambria" panose="02040503050406030204" pitchFamily="18" charset="0"/>
                </a:rPr>
                <a:t>Output</a:t>
              </a:r>
              <a:endParaRPr lang="en-IN" dirty="0"/>
            </a:p>
          </p:txBody>
        </p:sp>
        <p:grpSp>
          <p:nvGrpSpPr>
            <p:cNvPr id="6" name="Group 5">
              <a:extLst>
                <a:ext uri="{FF2B5EF4-FFF2-40B4-BE49-F238E27FC236}">
                  <a16:creationId xmlns:a16="http://schemas.microsoft.com/office/drawing/2014/main" xmlns="" id="{0A6F3C9F-D453-4DDB-A35C-2D2F447B0B81}"/>
                </a:ext>
              </a:extLst>
            </p:cNvPr>
            <p:cNvGrpSpPr/>
            <p:nvPr/>
          </p:nvGrpSpPr>
          <p:grpSpPr>
            <a:xfrm>
              <a:off x="696312" y="2380242"/>
              <a:ext cx="1641638" cy="1447800"/>
              <a:chOff x="381000" y="2388731"/>
              <a:chExt cx="1641638" cy="1447800"/>
            </a:xfrm>
          </p:grpSpPr>
          <p:pic>
            <p:nvPicPr>
              <p:cNvPr id="2050" name="Picture 2" descr="cells, excel, grid, reports, table icon">
                <a:extLst>
                  <a:ext uri="{FF2B5EF4-FFF2-40B4-BE49-F238E27FC236}">
                    <a16:creationId xmlns:a16="http://schemas.microsoft.com/office/drawing/2014/main" xmlns="" id="{F92DF544-FE9B-4593-9596-0A54799ABC9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2388731"/>
                <a:ext cx="1447800" cy="14478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xmlns="" id="{97D63C9E-5069-42B4-AF3B-71E3CCE1D331}"/>
                  </a:ext>
                </a:extLst>
              </p:cNvPr>
              <p:cNvSpPr/>
              <p:nvPr/>
            </p:nvSpPr>
            <p:spPr>
              <a:xfrm>
                <a:off x="510301" y="2420542"/>
                <a:ext cx="1512337" cy="307777"/>
              </a:xfrm>
              <a:prstGeom prst="rect">
                <a:avLst/>
              </a:prstGeom>
            </p:spPr>
            <p:txBody>
              <a:bodyPr wrap="square">
                <a:spAutoFit/>
              </a:bodyPr>
              <a:lstStyle/>
              <a:p>
                <a:r>
                  <a:rPr lang="en-US" sz="1400" dirty="0" err="1">
                    <a:solidFill>
                      <a:schemeClr val="bg1"/>
                    </a:solidFill>
                    <a:latin typeface="Cambria" panose="02040503050406030204" pitchFamily="18" charset="0"/>
                  </a:rPr>
                  <a:t>personal_info</a:t>
                </a:r>
                <a:endParaRPr lang="en-IN" sz="1400" dirty="0">
                  <a:solidFill>
                    <a:schemeClr val="bg1"/>
                  </a:solidFill>
                </a:endParaRPr>
              </a:p>
            </p:txBody>
          </p:sp>
        </p:grpSp>
        <p:cxnSp>
          <p:nvCxnSpPr>
            <p:cNvPr id="20" name="Straight Arrow Connector 19">
              <a:extLst>
                <a:ext uri="{FF2B5EF4-FFF2-40B4-BE49-F238E27FC236}">
                  <a16:creationId xmlns:a16="http://schemas.microsoft.com/office/drawing/2014/main" xmlns="" id="{0F7DCDCC-F1C8-4BC3-8FA8-B0A3AD87626D}"/>
                </a:ext>
              </a:extLst>
            </p:cNvPr>
            <p:cNvCxnSpPr>
              <a:cxnSpLocks/>
              <a:endCxn id="3" idx="1"/>
            </p:cNvCxnSpPr>
            <p:nvPr/>
          </p:nvCxnSpPr>
          <p:spPr>
            <a:xfrm>
              <a:off x="2337950" y="3083861"/>
              <a:ext cx="12434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xmlns="" id="{D26A6580-B4FB-4E5A-B3D4-EDF1FCB81A78}"/>
                </a:ext>
              </a:extLst>
            </p:cNvPr>
            <p:cNvSpPr/>
            <p:nvPr/>
          </p:nvSpPr>
          <p:spPr>
            <a:xfrm>
              <a:off x="2464017" y="2766088"/>
              <a:ext cx="980397" cy="369332"/>
            </a:xfrm>
            <a:prstGeom prst="rect">
              <a:avLst/>
            </a:prstGeom>
          </p:spPr>
          <p:txBody>
            <a:bodyPr wrap="none">
              <a:spAutoFit/>
            </a:bodyPr>
            <a:lstStyle/>
            <a:p>
              <a:r>
                <a:rPr lang="en-US" dirty="0">
                  <a:latin typeface="Cambria" panose="02040503050406030204" pitchFamily="18" charset="0"/>
                  <a:ea typeface="Cambria" panose="02040503050406030204" pitchFamily="18" charset="0"/>
                </a:rPr>
                <a:t>Request</a:t>
              </a:r>
              <a:endParaRPr lang="en-IN" dirty="0"/>
            </a:p>
          </p:txBody>
        </p:sp>
        <p:grpSp>
          <p:nvGrpSpPr>
            <p:cNvPr id="12" name="Group 11">
              <a:extLst>
                <a:ext uri="{FF2B5EF4-FFF2-40B4-BE49-F238E27FC236}">
                  <a16:creationId xmlns:a16="http://schemas.microsoft.com/office/drawing/2014/main" xmlns="" id="{BB1ADA1F-C558-40C0-9E7A-EAD453722FCB}"/>
                </a:ext>
              </a:extLst>
            </p:cNvPr>
            <p:cNvGrpSpPr/>
            <p:nvPr/>
          </p:nvGrpSpPr>
          <p:grpSpPr>
            <a:xfrm>
              <a:off x="3581400" y="2398061"/>
              <a:ext cx="1632468" cy="1371600"/>
              <a:chOff x="3581400" y="2398061"/>
              <a:chExt cx="1632468" cy="1371600"/>
            </a:xfrm>
          </p:grpSpPr>
          <p:pic>
            <p:nvPicPr>
              <p:cNvPr id="3" name="Picture 2">
                <a:extLst>
                  <a:ext uri="{FF2B5EF4-FFF2-40B4-BE49-F238E27FC236}">
                    <a16:creationId xmlns:a16="http://schemas.microsoft.com/office/drawing/2014/main" xmlns="" id="{B6EFC402-E4FA-4D6F-9B35-574315BAA191}"/>
                  </a:ext>
                </a:extLst>
              </p:cNvPr>
              <p:cNvPicPr>
                <a:picLocks noChangeAspect="1"/>
              </p:cNvPicPr>
              <p:nvPr/>
            </p:nvPicPr>
            <p:blipFill>
              <a:blip r:embed="rId4">
                <a:biLevel thresh="75000"/>
                <a:extLst>
                  <a:ext uri="{28A0092B-C50C-407E-A947-70E740481C1C}">
                    <a14:useLocalDpi xmlns:a14="http://schemas.microsoft.com/office/drawing/2010/main" val="0"/>
                  </a:ext>
                </a:extLst>
              </a:blip>
              <a:stretch>
                <a:fillRect/>
              </a:stretch>
            </p:blipFill>
            <p:spPr>
              <a:xfrm>
                <a:off x="3581400" y="2398061"/>
                <a:ext cx="1371600" cy="1371600"/>
              </a:xfrm>
              <a:prstGeom prst="rect">
                <a:avLst/>
              </a:prstGeom>
            </p:spPr>
          </p:pic>
          <p:sp>
            <p:nvSpPr>
              <p:cNvPr id="26" name="Rectangle 25">
                <a:extLst>
                  <a:ext uri="{FF2B5EF4-FFF2-40B4-BE49-F238E27FC236}">
                    <a16:creationId xmlns:a16="http://schemas.microsoft.com/office/drawing/2014/main" xmlns="" id="{3A39D1AD-3E4A-4336-98E8-F2336A666410}"/>
                  </a:ext>
                </a:extLst>
              </p:cNvPr>
              <p:cNvSpPr/>
              <p:nvPr/>
            </p:nvSpPr>
            <p:spPr>
              <a:xfrm>
                <a:off x="3701531" y="2505863"/>
                <a:ext cx="1512337" cy="307777"/>
              </a:xfrm>
              <a:prstGeom prst="rect">
                <a:avLst/>
              </a:prstGeom>
            </p:spPr>
            <p:txBody>
              <a:bodyPr wrap="square">
                <a:spAutoFit/>
              </a:bodyPr>
              <a:lstStyle/>
              <a:p>
                <a:r>
                  <a:rPr lang="en-US" sz="1400" dirty="0">
                    <a:solidFill>
                      <a:schemeClr val="bg1"/>
                    </a:solidFill>
                    <a:latin typeface="Cambria" panose="02040503050406030204" pitchFamily="18" charset="0"/>
                  </a:rPr>
                  <a:t>MySQL Server</a:t>
                </a:r>
                <a:endParaRPr lang="en-IN" sz="1400" dirty="0">
                  <a:solidFill>
                    <a:schemeClr val="bg1"/>
                  </a:solidFill>
                </a:endParaRPr>
              </a:p>
            </p:txBody>
          </p:sp>
        </p:grpSp>
      </p:grpSp>
    </p:spTree>
    <p:extLst>
      <p:ext uri="{BB962C8B-B14F-4D97-AF65-F5344CB8AC3E}">
        <p14:creationId xmlns:p14="http://schemas.microsoft.com/office/powerpoint/2010/main" val="2780406154"/>
      </p:ext>
    </p:extLst>
  </p:cSld>
  <p:clrMapOvr>
    <a:masterClrMapping/>
  </p:clrMapOvr>
  <p:transition>
    <p:wipe dir="u"/>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2FA467DF-F871-4CF3-B6E3-6539CBA08C54}"/>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Alter Command - Modify Clause</a:t>
            </a:r>
          </a:p>
        </p:txBody>
      </p:sp>
      <p:sp>
        <p:nvSpPr>
          <p:cNvPr id="6" name="Rounded Rectangle 6">
            <a:extLst>
              <a:ext uri="{FF2B5EF4-FFF2-40B4-BE49-F238E27FC236}">
                <a16:creationId xmlns:a16="http://schemas.microsoft.com/office/drawing/2014/main" xmlns="" id="{6B71588E-BB64-4CFA-BA21-AAFF063DA401}"/>
              </a:ext>
            </a:extLst>
          </p:cNvPr>
          <p:cNvSpPr/>
          <p:nvPr/>
        </p:nvSpPr>
        <p:spPr>
          <a:xfrm>
            <a:off x="762000" y="1219200"/>
            <a:ext cx="7620000" cy="26670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latin typeface="Cambria"/>
            </a:endParaRPr>
          </a:p>
        </p:txBody>
      </p:sp>
      <p:sp>
        <p:nvSpPr>
          <p:cNvPr id="7" name="Rectangle 6">
            <a:extLst>
              <a:ext uri="{FF2B5EF4-FFF2-40B4-BE49-F238E27FC236}">
                <a16:creationId xmlns:a16="http://schemas.microsoft.com/office/drawing/2014/main" xmlns="" id="{F807669A-EB7C-4F83-BFD4-C3D79EC4CEE6}"/>
              </a:ext>
            </a:extLst>
          </p:cNvPr>
          <p:cNvSpPr/>
          <p:nvPr/>
        </p:nvSpPr>
        <p:spPr>
          <a:xfrm>
            <a:off x="1066800" y="1464439"/>
            <a:ext cx="6858000" cy="1323439"/>
          </a:xfrm>
          <a:prstGeom prst="rect">
            <a:avLst/>
          </a:prstGeom>
        </p:spPr>
        <p:txBody>
          <a:bodyPr wrap="square">
            <a:spAutoFit/>
          </a:bodyPr>
          <a:lstStyle/>
          <a:p>
            <a:r>
              <a:rPr lang="en-US" sz="2000" dirty="0">
                <a:latin typeface="Cambria" panose="02040503050406030204" pitchFamily="18" charset="0"/>
              </a:rPr>
              <a:t>The Modify clause allows you to:</a:t>
            </a:r>
          </a:p>
          <a:p>
            <a:endParaRPr lang="en-US" sz="2000" dirty="0">
              <a:latin typeface="Cambria" panose="02040503050406030204" pitchFamily="18" charset="0"/>
            </a:endParaRPr>
          </a:p>
          <a:p>
            <a:pPr marL="285750" indent="-285750">
              <a:buFont typeface="Arial" panose="020B0604020202020204" pitchFamily="34" charset="0"/>
              <a:buChar char="•"/>
            </a:pPr>
            <a:r>
              <a:rPr lang="en-US" sz="2000" dirty="0">
                <a:latin typeface="Cambria" panose="02040503050406030204" pitchFamily="18" charset="0"/>
              </a:rPr>
              <a:t>Modify Column Data Type</a:t>
            </a:r>
          </a:p>
          <a:p>
            <a:pPr marL="285750" indent="-285750">
              <a:buFont typeface="Arial" panose="020B0604020202020204" pitchFamily="34" charset="0"/>
              <a:buChar char="•"/>
            </a:pPr>
            <a:r>
              <a:rPr lang="en-US" sz="2000" dirty="0">
                <a:latin typeface="Cambria" panose="02040503050406030204" pitchFamily="18" charset="0"/>
              </a:rPr>
              <a:t>Modify Column Constraints</a:t>
            </a:r>
          </a:p>
        </p:txBody>
      </p:sp>
      <p:grpSp>
        <p:nvGrpSpPr>
          <p:cNvPr id="2" name="Group 1">
            <a:extLst>
              <a:ext uri="{FF2B5EF4-FFF2-40B4-BE49-F238E27FC236}">
                <a16:creationId xmlns:a16="http://schemas.microsoft.com/office/drawing/2014/main" xmlns="" id="{4028F345-FA7C-4238-A91E-2D9A24B9402C}"/>
              </a:ext>
            </a:extLst>
          </p:cNvPr>
          <p:cNvGrpSpPr/>
          <p:nvPr/>
        </p:nvGrpSpPr>
        <p:grpSpPr>
          <a:xfrm>
            <a:off x="342900" y="4275699"/>
            <a:ext cx="8458200" cy="1143000"/>
            <a:chOff x="685800" y="4724400"/>
            <a:chExt cx="8229600" cy="1143000"/>
          </a:xfrm>
        </p:grpSpPr>
        <p:sp>
          <p:nvSpPr>
            <p:cNvPr id="12" name="Rectangle: Rounded Corners 17">
              <a:extLst>
                <a:ext uri="{FF2B5EF4-FFF2-40B4-BE49-F238E27FC236}">
                  <a16:creationId xmlns:a16="http://schemas.microsoft.com/office/drawing/2014/main" xmlns="" id="{C0091952-B8EB-4CD2-816B-5B7DC6583477}"/>
                </a:ext>
              </a:extLst>
            </p:cNvPr>
            <p:cNvSpPr/>
            <p:nvPr/>
          </p:nvSpPr>
          <p:spPr>
            <a:xfrm>
              <a:off x="685800" y="4724400"/>
              <a:ext cx="8207083" cy="353497"/>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3" name="Rectangle: Rounded Corners 18">
              <a:extLst>
                <a:ext uri="{FF2B5EF4-FFF2-40B4-BE49-F238E27FC236}">
                  <a16:creationId xmlns:a16="http://schemas.microsoft.com/office/drawing/2014/main" xmlns="" id="{A27A7D6C-C8C8-49DA-BC0F-3E32AA4FA217}"/>
                </a:ext>
              </a:extLst>
            </p:cNvPr>
            <p:cNvSpPr/>
            <p:nvPr/>
          </p:nvSpPr>
          <p:spPr>
            <a:xfrm>
              <a:off x="705962" y="5091180"/>
              <a:ext cx="8209438" cy="776220"/>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latinLnBrk="1"/>
              <a:endParaRPr lang="en-US" dirty="0">
                <a:solidFill>
                  <a:schemeClr val="tx1"/>
                </a:solidFill>
                <a:latin typeface="Courier New" panose="02070309020205020404" pitchFamily="49" charset="0"/>
                <a:cs typeface="Courier New" panose="02070309020205020404" pitchFamily="49" charset="0"/>
              </a:endParaRPr>
            </a:p>
            <a:p>
              <a:pPr algn="ctr" latinLnBrk="1"/>
              <a:r>
                <a:rPr lang="en-US" b="1" dirty="0">
                  <a:solidFill>
                    <a:schemeClr val="tx1"/>
                  </a:solidFill>
                  <a:latin typeface="Courier New" panose="02070309020205020404" pitchFamily="49" charset="0"/>
                  <a:cs typeface="Courier New" panose="02070309020205020404" pitchFamily="49" charset="0"/>
                </a:rPr>
                <a:t>ALTER TABLE </a:t>
              </a:r>
              <a:r>
                <a:rPr lang="en-US" dirty="0" err="1">
                  <a:solidFill>
                    <a:schemeClr val="tx1"/>
                  </a:solidFill>
                  <a:latin typeface="Courier New" panose="02070309020205020404" pitchFamily="49" charset="0"/>
                  <a:cs typeface="Courier New" panose="02070309020205020404" pitchFamily="49" charset="0"/>
                </a:rPr>
                <a:t>table_name</a:t>
              </a:r>
              <a:r>
                <a:rPr lang="en-US" dirty="0">
                  <a:solidFill>
                    <a:schemeClr val="tx1"/>
                  </a:solidFill>
                  <a:latin typeface="Courier New" panose="02070309020205020404" pitchFamily="49" charset="0"/>
                  <a:cs typeface="Courier New" panose="02070309020205020404" pitchFamily="49" charset="0"/>
                </a:rPr>
                <a:t> </a:t>
              </a:r>
              <a:r>
                <a:rPr lang="en-US" b="1" dirty="0">
                  <a:solidFill>
                    <a:schemeClr val="tx1"/>
                  </a:solidFill>
                  <a:latin typeface="Courier New" panose="02070309020205020404" pitchFamily="49" charset="0"/>
                  <a:cs typeface="Courier New" panose="02070309020205020404" pitchFamily="49" charset="0"/>
                </a:rPr>
                <a:t>MODIFY</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current_column_name</a:t>
              </a:r>
              <a:r>
                <a:rPr lang="en-US" dirty="0">
                  <a:solidFill>
                    <a:schemeClr val="tx1"/>
                  </a:solidFill>
                  <a:latin typeface="Courier New" panose="02070309020205020404" pitchFamily="49" charset="0"/>
                  <a:cs typeface="Courier New" panose="02070309020205020404" pitchFamily="49" charset="0"/>
                </a:rPr>
                <a:t> data type constraint;</a:t>
              </a:r>
            </a:p>
            <a:p>
              <a:pPr algn="ctr" latinLnBrk="1"/>
              <a:endParaRPr lang="en-US" dirty="0">
                <a:solidFill>
                  <a:schemeClr val="tx1"/>
                </a:solidFill>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211282138"/>
      </p:ext>
    </p:extLst>
  </p:cSld>
  <p:clrMapOvr>
    <a:masterClrMapping/>
  </p:clrMapOvr>
  <p:transition>
    <p:wipe dir="u"/>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C8193B4A-70F2-45C0-921F-23856A10770A}"/>
              </a:ext>
            </a:extLst>
          </p:cNvPr>
          <p:cNvSpPr/>
          <p:nvPr/>
        </p:nvSpPr>
        <p:spPr>
          <a:xfrm>
            <a:off x="152400" y="830134"/>
            <a:ext cx="3791807" cy="461665"/>
          </a:xfrm>
          <a:prstGeom prst="rect">
            <a:avLst/>
          </a:prstGeom>
          <a:ln w="19050">
            <a:solidFill>
              <a:schemeClr val="accent6">
                <a:lumMod val="75000"/>
              </a:schemeClr>
            </a:solidFill>
            <a:prstDash val="dash"/>
          </a:ln>
        </p:spPr>
        <p:txBody>
          <a:bodyPr wrap="none">
            <a:spAutoFit/>
          </a:bodyPr>
          <a:lstStyle/>
          <a:p>
            <a:r>
              <a:rPr lang="en-IN" sz="2400" dirty="0"/>
              <a:t>Modifying Column Definition</a:t>
            </a:r>
          </a:p>
        </p:txBody>
      </p:sp>
      <p:sp>
        <p:nvSpPr>
          <p:cNvPr id="5" name="Title 1">
            <a:extLst>
              <a:ext uri="{FF2B5EF4-FFF2-40B4-BE49-F238E27FC236}">
                <a16:creationId xmlns:a16="http://schemas.microsoft.com/office/drawing/2014/main" xmlns="" id="{90F6E02A-8611-4BE3-A782-CE0F21A7C2AD}"/>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Alter Command - Modify Clause</a:t>
            </a:r>
          </a:p>
        </p:txBody>
      </p:sp>
      <p:grpSp>
        <p:nvGrpSpPr>
          <p:cNvPr id="6" name="Group 5">
            <a:extLst>
              <a:ext uri="{FF2B5EF4-FFF2-40B4-BE49-F238E27FC236}">
                <a16:creationId xmlns:a16="http://schemas.microsoft.com/office/drawing/2014/main" xmlns="" id="{73B673AA-90B4-413D-BC5C-ABDE46FF6B76}"/>
              </a:ext>
            </a:extLst>
          </p:cNvPr>
          <p:cNvGrpSpPr/>
          <p:nvPr/>
        </p:nvGrpSpPr>
        <p:grpSpPr>
          <a:xfrm>
            <a:off x="240220" y="1712553"/>
            <a:ext cx="8419313" cy="1411647"/>
            <a:chOff x="266693" y="3301916"/>
            <a:chExt cx="8419313" cy="1411647"/>
          </a:xfrm>
        </p:grpSpPr>
        <p:sp>
          <p:nvSpPr>
            <p:cNvPr id="7" name="Content Placeholder 1">
              <a:extLst>
                <a:ext uri="{FF2B5EF4-FFF2-40B4-BE49-F238E27FC236}">
                  <a16:creationId xmlns:a16="http://schemas.microsoft.com/office/drawing/2014/main" xmlns="" id="{8EC2F6FC-3775-4CA7-9BF3-5F3A86DC6A18}"/>
                </a:ext>
              </a:extLst>
            </p:cNvPr>
            <p:cNvSpPr txBox="1">
              <a:spLocks/>
            </p:cNvSpPr>
            <p:nvPr/>
          </p:nvSpPr>
          <p:spPr>
            <a:xfrm>
              <a:off x="457994" y="3431067"/>
              <a:ext cx="8228012" cy="1282496"/>
            </a:xfrm>
            <a:prstGeom prst="rect">
              <a:avLst/>
            </a:prstGeom>
            <a:solidFill>
              <a:schemeClr val="accent6">
                <a:lumMod val="20000"/>
                <a:lumOff val="80000"/>
              </a:schemeClr>
            </a:solidFill>
          </p:spPr>
          <p:txBody>
            <a:bodyPr/>
            <a:lstStyle>
              <a:lvl1pPr marL="341313" indent="-341313" algn="l" defTabSz="455613" rtl="0" eaLnBrk="0" fontAlgn="base" hangingPunct="0">
                <a:spcBef>
                  <a:spcPct val="20000"/>
                </a:spcBef>
                <a:spcAft>
                  <a:spcPct val="0"/>
                </a:spcAft>
                <a:buFont typeface="Arial" charset="0"/>
                <a:buChar char="•"/>
                <a:defRPr sz="3200" kern="1200">
                  <a:solidFill>
                    <a:schemeClr val="tx1"/>
                  </a:solidFill>
                  <a:latin typeface="Cambria" pitchFamily="18" charset="0"/>
                  <a:ea typeface="MS PGothic" pitchFamily="34" charset="-128"/>
                  <a:cs typeface="MS PGothic"/>
                </a:defRPr>
              </a:lvl1pPr>
              <a:lvl2pPr marL="741363" indent="-284163" algn="l" defTabSz="455613" rtl="0" eaLnBrk="0" fontAlgn="base" hangingPunct="0">
                <a:spcBef>
                  <a:spcPct val="20000"/>
                </a:spcBef>
                <a:spcAft>
                  <a:spcPct val="0"/>
                </a:spcAft>
                <a:buFont typeface="Arial" charset="0"/>
                <a:buChar char="–"/>
                <a:defRPr sz="2800" kern="1200">
                  <a:solidFill>
                    <a:schemeClr val="tx1"/>
                  </a:solidFill>
                  <a:latin typeface="Cambria" pitchFamily="18" charset="0"/>
                  <a:ea typeface="MS PGothic" pitchFamily="34" charset="-128"/>
                  <a:cs typeface="MS PGothic"/>
                </a:defRPr>
              </a:lvl2pPr>
              <a:lvl3pPr marL="1141413" indent="-227013" algn="l" defTabSz="455613" rtl="0" eaLnBrk="0" fontAlgn="base" hangingPunct="0">
                <a:spcBef>
                  <a:spcPct val="20000"/>
                </a:spcBef>
                <a:spcAft>
                  <a:spcPct val="0"/>
                </a:spcAft>
                <a:buFont typeface="Arial" charset="0"/>
                <a:buChar char="•"/>
                <a:defRPr sz="2400" kern="1200">
                  <a:solidFill>
                    <a:schemeClr val="tx1"/>
                  </a:solidFill>
                  <a:latin typeface="Cambria" pitchFamily="18" charset="0"/>
                  <a:ea typeface="MS PGothic" pitchFamily="34" charset="-128"/>
                  <a:cs typeface="MS PGothic"/>
                </a:defRPr>
              </a:lvl3pPr>
              <a:lvl4pPr marL="1598613" indent="-227013" algn="l" defTabSz="455613" rtl="0" eaLnBrk="0" fontAlgn="base" hangingPunct="0">
                <a:spcBef>
                  <a:spcPct val="20000"/>
                </a:spcBef>
                <a:spcAft>
                  <a:spcPct val="0"/>
                </a:spcAft>
                <a:buFont typeface="Arial" charset="0"/>
                <a:buChar char="–"/>
                <a:defRPr sz="2000" kern="1200">
                  <a:solidFill>
                    <a:schemeClr val="tx1"/>
                  </a:solidFill>
                  <a:latin typeface="Cambria" pitchFamily="18" charset="0"/>
                  <a:ea typeface="MS PGothic" pitchFamily="34" charset="-128"/>
                  <a:cs typeface="MS PGothic"/>
                </a:defRPr>
              </a:lvl4pPr>
              <a:lvl5pPr marL="2055813" indent="-227013" algn="l" defTabSz="455613" rtl="0" eaLnBrk="0" fontAlgn="base" hangingPunct="0">
                <a:spcBef>
                  <a:spcPct val="20000"/>
                </a:spcBef>
                <a:spcAft>
                  <a:spcPct val="0"/>
                </a:spcAft>
                <a:buFont typeface="Arial" charset="0"/>
                <a:buChar char="»"/>
                <a:defRPr sz="2000" kern="1200">
                  <a:solidFill>
                    <a:schemeClr val="tx1"/>
                  </a:solidFill>
                  <a:latin typeface="Cambria" pitchFamily="18" charset="0"/>
                  <a:ea typeface="MS PGothic" pitchFamily="34" charset="-128"/>
                  <a:cs typeface="MS PGothic"/>
                </a:defRPr>
              </a:lvl5pPr>
              <a:lvl6pPr marL="2514306" indent="-228573" algn="l" defTabSz="457146" rtl="0" eaLnBrk="1" latinLnBrk="0" hangingPunct="1">
                <a:spcBef>
                  <a:spcPct val="20000"/>
                </a:spcBef>
                <a:buFont typeface="Arial"/>
                <a:buChar char="•"/>
                <a:defRPr sz="2000" kern="1200">
                  <a:solidFill>
                    <a:schemeClr val="tx1"/>
                  </a:solidFill>
                  <a:latin typeface="+mn-lt"/>
                  <a:ea typeface="+mn-ea"/>
                  <a:cs typeface="+mn-cs"/>
                </a:defRPr>
              </a:lvl6pPr>
              <a:lvl7pPr marL="2971453" indent="-228573" algn="l" defTabSz="457146" rtl="0" eaLnBrk="1" latinLnBrk="0" hangingPunct="1">
                <a:spcBef>
                  <a:spcPct val="20000"/>
                </a:spcBef>
                <a:buFont typeface="Arial"/>
                <a:buChar char="•"/>
                <a:defRPr sz="2000" kern="1200">
                  <a:solidFill>
                    <a:schemeClr val="tx1"/>
                  </a:solidFill>
                  <a:latin typeface="+mn-lt"/>
                  <a:ea typeface="+mn-ea"/>
                  <a:cs typeface="+mn-cs"/>
                </a:defRPr>
              </a:lvl7pPr>
              <a:lvl8pPr marL="3428599" indent="-228573" algn="l" defTabSz="457146" rtl="0" eaLnBrk="1" latinLnBrk="0" hangingPunct="1">
                <a:spcBef>
                  <a:spcPct val="20000"/>
                </a:spcBef>
                <a:buFont typeface="Arial"/>
                <a:buChar char="•"/>
                <a:defRPr sz="2000" kern="1200">
                  <a:solidFill>
                    <a:schemeClr val="tx1"/>
                  </a:solidFill>
                  <a:latin typeface="+mn-lt"/>
                  <a:ea typeface="+mn-ea"/>
                  <a:cs typeface="+mn-cs"/>
                </a:defRPr>
              </a:lvl8pPr>
              <a:lvl9pPr marL="3885746" indent="-228573" algn="l" defTabSz="457146"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IN" sz="2000" b="1" dirty="0"/>
                <a:t> </a:t>
              </a:r>
              <a:r>
                <a:rPr lang="en-US" sz="2000" dirty="0"/>
                <a:t>We specify that we want a change in the structure of the table using the ALTER TABLE command, followed by a command that tells the </a:t>
              </a:r>
              <a:r>
                <a:rPr lang="en-US" sz="2000" dirty="0" err="1"/>
                <a:t>MySql</a:t>
              </a:r>
              <a:r>
                <a:rPr lang="en-US" sz="2000" dirty="0"/>
                <a:t> server that we want to change the column name.</a:t>
              </a:r>
            </a:p>
            <a:p>
              <a:endParaRPr lang="en-US" dirty="0"/>
            </a:p>
          </p:txBody>
        </p:sp>
        <p:sp>
          <p:nvSpPr>
            <p:cNvPr id="8" name="Rectangle 7">
              <a:extLst>
                <a:ext uri="{FF2B5EF4-FFF2-40B4-BE49-F238E27FC236}">
                  <a16:creationId xmlns:a16="http://schemas.microsoft.com/office/drawing/2014/main" xmlns="" id="{4E22DDE0-250F-43E8-9F35-EE33911A4C7D}"/>
                </a:ext>
              </a:extLst>
            </p:cNvPr>
            <p:cNvSpPr/>
            <p:nvPr/>
          </p:nvSpPr>
          <p:spPr>
            <a:xfrm rot="20810659">
              <a:off x="266693" y="3301916"/>
              <a:ext cx="586556" cy="402386"/>
            </a:xfrm>
            <a:prstGeom prst="rect">
              <a:avLst/>
            </a:prstGeom>
            <a:solidFill>
              <a:srgbClr val="19705D"/>
            </a:solidFill>
            <a:ln>
              <a:noFill/>
            </a:ln>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grpSp>
      <p:sp>
        <p:nvSpPr>
          <p:cNvPr id="10" name="Content Placeholder 4">
            <a:extLst>
              <a:ext uri="{FF2B5EF4-FFF2-40B4-BE49-F238E27FC236}">
                <a16:creationId xmlns:a16="http://schemas.microsoft.com/office/drawing/2014/main" xmlns="" id="{C297CBFC-A91D-4290-AA7E-E11C7656FF26}"/>
              </a:ext>
            </a:extLst>
          </p:cNvPr>
          <p:cNvSpPr txBox="1">
            <a:spLocks/>
          </p:cNvSpPr>
          <p:nvPr/>
        </p:nvSpPr>
        <p:spPr>
          <a:xfrm>
            <a:off x="482510" y="3767482"/>
            <a:ext cx="8228012" cy="1282495"/>
          </a:xfrm>
          <a:prstGeom prst="rect">
            <a:avLst/>
          </a:prstGeom>
          <a:solidFill>
            <a:schemeClr val="accent6">
              <a:lumMod val="20000"/>
              <a:lumOff val="80000"/>
            </a:schemeClr>
          </a:solidFill>
        </p:spPr>
        <p:txBody>
          <a:bodyPr>
            <a:normAutofit/>
          </a:bodyPr>
          <a:lstStyle>
            <a:lvl1pPr marL="341313" indent="-341313" algn="l" defTabSz="455613"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MS PGothic"/>
              </a:defRPr>
            </a:lvl1pPr>
            <a:lvl2pPr marL="741363" indent="-284163" algn="l" defTabSz="455613"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S PGothic"/>
              </a:defRPr>
            </a:lvl2pPr>
            <a:lvl3pPr marL="1141413" indent="-227013" algn="l" defTabSz="455613"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S PGothic"/>
              </a:defRPr>
            </a:lvl3pPr>
            <a:lvl4pPr marL="15986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a:defRPr>
            </a:lvl4pPr>
            <a:lvl5pPr marL="20558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a:defRPr>
            </a:lvl5pPr>
            <a:lvl6pPr marL="2514306" indent="-228573" algn="l" defTabSz="457146" rtl="0" eaLnBrk="1" latinLnBrk="0" hangingPunct="1">
              <a:spcBef>
                <a:spcPct val="20000"/>
              </a:spcBef>
              <a:buFont typeface="Arial"/>
              <a:buChar char="•"/>
              <a:defRPr sz="2000" kern="1200">
                <a:solidFill>
                  <a:schemeClr val="tx1"/>
                </a:solidFill>
                <a:latin typeface="+mn-lt"/>
                <a:ea typeface="+mn-ea"/>
                <a:cs typeface="+mn-cs"/>
              </a:defRPr>
            </a:lvl6pPr>
            <a:lvl7pPr marL="2971453" indent="-228573" algn="l" defTabSz="457146" rtl="0" eaLnBrk="1" latinLnBrk="0" hangingPunct="1">
              <a:spcBef>
                <a:spcPct val="20000"/>
              </a:spcBef>
              <a:buFont typeface="Arial"/>
              <a:buChar char="•"/>
              <a:defRPr sz="2000" kern="1200">
                <a:solidFill>
                  <a:schemeClr val="tx1"/>
                </a:solidFill>
                <a:latin typeface="+mn-lt"/>
                <a:ea typeface="+mn-ea"/>
                <a:cs typeface="+mn-cs"/>
              </a:defRPr>
            </a:lvl7pPr>
            <a:lvl8pPr marL="3428599" indent="-228573" algn="l" defTabSz="457146" rtl="0" eaLnBrk="1" latinLnBrk="0" hangingPunct="1">
              <a:spcBef>
                <a:spcPct val="20000"/>
              </a:spcBef>
              <a:buFont typeface="Arial"/>
              <a:buChar char="•"/>
              <a:defRPr sz="2000" kern="1200">
                <a:solidFill>
                  <a:schemeClr val="tx1"/>
                </a:solidFill>
                <a:latin typeface="+mn-lt"/>
                <a:ea typeface="+mn-ea"/>
                <a:cs typeface="+mn-cs"/>
              </a:defRPr>
            </a:lvl8pPr>
            <a:lvl9pPr marL="3885746" indent="-228573" algn="l" defTabSz="457146"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sz="2000" dirty="0">
                <a:latin typeface="Cambria" panose="02040503050406030204" pitchFamily="18" charset="0"/>
                <a:ea typeface="Cambria" panose="02040503050406030204" pitchFamily="18" charset="0"/>
              </a:rPr>
              <a:t>Suppose we are only interested in changing the data type and constraints on the field without affecting the field name, we can use the MODIFY keyword to accomplish that.</a:t>
            </a:r>
          </a:p>
          <a:p>
            <a:pPr marL="0" indent="0">
              <a:buNone/>
              <a:defRPr/>
            </a:pPr>
            <a:endParaRPr lang="en-US" sz="2000" dirty="0"/>
          </a:p>
          <a:p>
            <a:pPr marL="0" indent="0">
              <a:buNone/>
              <a:defRPr/>
            </a:pPr>
            <a:endParaRPr lang="en-US" sz="2000" dirty="0"/>
          </a:p>
          <a:p>
            <a:pPr marL="0" indent="0">
              <a:buNone/>
              <a:defRPr/>
            </a:pPr>
            <a:endParaRPr lang="en-US" sz="2000" dirty="0"/>
          </a:p>
        </p:txBody>
      </p:sp>
      <p:sp>
        <p:nvSpPr>
          <p:cNvPr id="11" name="Rectangle 10">
            <a:extLst>
              <a:ext uri="{FF2B5EF4-FFF2-40B4-BE49-F238E27FC236}">
                <a16:creationId xmlns:a16="http://schemas.microsoft.com/office/drawing/2014/main" xmlns="" id="{7DE01522-09D0-4915-BB6F-08FE5CC661B5}"/>
              </a:ext>
            </a:extLst>
          </p:cNvPr>
          <p:cNvSpPr/>
          <p:nvPr/>
        </p:nvSpPr>
        <p:spPr>
          <a:xfrm rot="20810659">
            <a:off x="254369" y="3682396"/>
            <a:ext cx="586556" cy="402386"/>
          </a:xfrm>
          <a:prstGeom prst="rect">
            <a:avLst/>
          </a:prstGeom>
          <a:solidFill>
            <a:srgbClr val="19705D"/>
          </a:solidFill>
          <a:ln>
            <a:noFill/>
          </a:ln>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Tree>
    <p:extLst>
      <p:ext uri="{BB962C8B-B14F-4D97-AF65-F5344CB8AC3E}">
        <p14:creationId xmlns:p14="http://schemas.microsoft.com/office/powerpoint/2010/main" val="2219948557"/>
      </p:ext>
    </p:extLst>
  </p:cSld>
  <p:clrMapOvr>
    <a:masterClrMapping/>
  </p:clrMapOvr>
  <p:transition>
    <p:wipe dir="u"/>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0739B535-5796-4D7D-96DC-F199814A900B}"/>
              </a:ext>
            </a:extLst>
          </p:cNvPr>
          <p:cNvSpPr/>
          <p:nvPr/>
        </p:nvSpPr>
        <p:spPr>
          <a:xfrm>
            <a:off x="0" y="830149"/>
            <a:ext cx="9144000" cy="1074852"/>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r>
              <a:rPr lang="en-US" sz="2000" b="1" dirty="0">
                <a:solidFill>
                  <a:schemeClr val="accent6">
                    <a:lumMod val="75000"/>
                  </a:schemeClr>
                </a:solidFill>
                <a:latin typeface="Cambria" panose="02040503050406030204" pitchFamily="18" charset="0"/>
              </a:rPr>
              <a:t>Example:</a:t>
            </a:r>
            <a:r>
              <a:rPr lang="en-US" sz="2000" dirty="0">
                <a:solidFill>
                  <a:srgbClr val="E46C0A"/>
                </a:solidFill>
                <a:latin typeface="Cambria" panose="02040503050406030204" pitchFamily="18" charset="0"/>
              </a:rPr>
              <a:t> </a:t>
            </a:r>
            <a:r>
              <a:rPr lang="en-US" sz="2000" dirty="0">
                <a:latin typeface="Cambria" panose="02040503050406030204" pitchFamily="18" charset="0"/>
              </a:rPr>
              <a:t>Consider a table </a:t>
            </a:r>
            <a:r>
              <a:rPr lang="en-US" sz="2000" dirty="0" err="1">
                <a:latin typeface="Cambria" panose="02040503050406030204" pitchFamily="18" charset="0"/>
              </a:rPr>
              <a:t>personal_info</a:t>
            </a:r>
            <a:r>
              <a:rPr lang="en-US" sz="2000" dirty="0">
                <a:latin typeface="Cambria" panose="02040503050406030204" pitchFamily="18" charset="0"/>
              </a:rPr>
              <a:t> with below fields.</a:t>
            </a:r>
          </a:p>
        </p:txBody>
      </p:sp>
      <p:grpSp>
        <p:nvGrpSpPr>
          <p:cNvPr id="2" name="Group 1">
            <a:extLst>
              <a:ext uri="{FF2B5EF4-FFF2-40B4-BE49-F238E27FC236}">
                <a16:creationId xmlns:a16="http://schemas.microsoft.com/office/drawing/2014/main" xmlns="" id="{AC17C6A2-ECA6-46E0-939D-A2239528893E}"/>
              </a:ext>
            </a:extLst>
          </p:cNvPr>
          <p:cNvGrpSpPr/>
          <p:nvPr/>
        </p:nvGrpSpPr>
        <p:grpSpPr>
          <a:xfrm>
            <a:off x="0" y="3949599"/>
            <a:ext cx="9144000" cy="851001"/>
            <a:chOff x="0" y="3475054"/>
            <a:chExt cx="9144000" cy="851001"/>
          </a:xfrm>
        </p:grpSpPr>
        <p:sp>
          <p:nvSpPr>
            <p:cNvPr id="55" name="Rectangle 54">
              <a:extLst>
                <a:ext uri="{FF2B5EF4-FFF2-40B4-BE49-F238E27FC236}">
                  <a16:creationId xmlns:a16="http://schemas.microsoft.com/office/drawing/2014/main" xmlns="" id="{58E052AB-D9C9-4985-AFC8-A44BF5CA7543}"/>
                </a:ext>
              </a:extLst>
            </p:cNvPr>
            <p:cNvSpPr/>
            <p:nvPr/>
          </p:nvSpPr>
          <p:spPr>
            <a:xfrm>
              <a:off x="0" y="3475054"/>
              <a:ext cx="9144000" cy="851001"/>
            </a:xfrm>
            <a:prstGeom prst="rect">
              <a:avLst/>
            </a:prstGeom>
            <a:solidFill>
              <a:schemeClr val="accent3">
                <a:lumMod val="20000"/>
                <a:lumOff val="80000"/>
                <a:alpha val="78822"/>
              </a:scheme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endParaRPr lang="en-US" sz="2000" dirty="0">
                <a:latin typeface="Cambria" panose="02040503050406030204" pitchFamily="18" charset="0"/>
              </a:endParaRPr>
            </a:p>
          </p:txBody>
        </p:sp>
        <p:sp>
          <p:nvSpPr>
            <p:cNvPr id="10" name="Rectangle 9">
              <a:extLst>
                <a:ext uri="{FF2B5EF4-FFF2-40B4-BE49-F238E27FC236}">
                  <a16:creationId xmlns:a16="http://schemas.microsoft.com/office/drawing/2014/main" xmlns="" id="{FF0CD07F-5A7F-4258-896A-146612BFA681}"/>
                </a:ext>
              </a:extLst>
            </p:cNvPr>
            <p:cNvSpPr/>
            <p:nvPr/>
          </p:nvSpPr>
          <p:spPr>
            <a:xfrm>
              <a:off x="647695" y="3700499"/>
              <a:ext cx="7848600" cy="400110"/>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Here, we need to increase the width of ‘</a:t>
              </a:r>
              <a:r>
                <a:rPr lang="en-US" sz="2000" dirty="0" err="1">
                  <a:latin typeface="Cambria" panose="02040503050406030204" pitchFamily="18" charset="0"/>
                  <a:ea typeface="Cambria" panose="02040503050406030204" pitchFamily="18" charset="0"/>
                </a:rPr>
                <a:t>Full_Name</a:t>
              </a:r>
              <a:r>
                <a:rPr lang="en-US" sz="2000" dirty="0">
                  <a:latin typeface="Cambria" panose="02040503050406030204" pitchFamily="18" charset="0"/>
                  <a:ea typeface="Cambria" panose="02040503050406030204" pitchFamily="18" charset="0"/>
                </a:rPr>
                <a:t>’ field from 20 to 35.</a:t>
              </a:r>
            </a:p>
          </p:txBody>
        </p:sp>
      </p:grpSp>
      <p:sp>
        <p:nvSpPr>
          <p:cNvPr id="22" name="Title 1">
            <a:extLst>
              <a:ext uri="{FF2B5EF4-FFF2-40B4-BE49-F238E27FC236}">
                <a16:creationId xmlns:a16="http://schemas.microsoft.com/office/drawing/2014/main" xmlns="" id="{184AF45D-3F0D-4600-B5E2-175DA0227CA4}"/>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Alter Command - Modify Clause</a:t>
            </a:r>
          </a:p>
        </p:txBody>
      </p:sp>
      <p:pic>
        <p:nvPicPr>
          <p:cNvPr id="8" name="Google Shape;261;p56">
            <a:extLst>
              <a:ext uri="{FF2B5EF4-FFF2-40B4-BE49-F238E27FC236}">
                <a16:creationId xmlns:a16="http://schemas.microsoft.com/office/drawing/2014/main" xmlns="" id="{426F8990-CAD9-47C0-83D2-B952830DD9AF}"/>
              </a:ext>
            </a:extLst>
          </p:cNvPr>
          <p:cNvPicPr preferRelativeResize="0"/>
          <p:nvPr/>
        </p:nvPicPr>
        <p:blipFill>
          <a:blip r:embed="rId2">
            <a:alphaModFix/>
          </a:blip>
          <a:stretch>
            <a:fillRect/>
          </a:stretch>
        </p:blipFill>
        <p:spPr>
          <a:xfrm>
            <a:off x="1899100" y="2194113"/>
            <a:ext cx="5345790" cy="1305000"/>
          </a:xfrm>
          <a:prstGeom prst="rect">
            <a:avLst/>
          </a:prstGeom>
          <a:noFill/>
          <a:ln w="9525" cap="flat" cmpd="sng">
            <a:solidFill>
              <a:srgbClr val="000000"/>
            </a:solidFill>
            <a:prstDash val="solid"/>
            <a:round/>
            <a:headEnd type="none" w="sm" len="sm"/>
            <a:tailEnd type="none" w="sm" len="sm"/>
          </a:ln>
        </p:spPr>
      </p:pic>
    </p:spTree>
    <p:extLst>
      <p:ext uri="{BB962C8B-B14F-4D97-AF65-F5344CB8AC3E}">
        <p14:creationId xmlns:p14="http://schemas.microsoft.com/office/powerpoint/2010/main" val="423752857"/>
      </p:ext>
    </p:extLst>
  </p:cSld>
  <p:clrMapOvr>
    <a:masterClrMapping/>
  </p:clrMapOvr>
  <p:transition>
    <p:wipe dir="u"/>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xmlns="" id="{58E052AB-D9C9-4985-AFC8-A44BF5CA7543}"/>
              </a:ext>
            </a:extLst>
          </p:cNvPr>
          <p:cNvSpPr/>
          <p:nvPr/>
        </p:nvSpPr>
        <p:spPr>
          <a:xfrm>
            <a:off x="0" y="3475054"/>
            <a:ext cx="9144000" cy="851001"/>
          </a:xfrm>
          <a:prstGeom prst="rect">
            <a:avLst/>
          </a:prstGeom>
          <a:solidFill>
            <a:schemeClr val="accent3">
              <a:lumMod val="20000"/>
              <a:lumOff val="80000"/>
              <a:alpha val="78822"/>
            </a:scheme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endParaRPr lang="en-US" sz="2000" dirty="0">
              <a:latin typeface="Cambria" panose="02040503050406030204" pitchFamily="18" charset="0"/>
            </a:endParaRPr>
          </a:p>
        </p:txBody>
      </p:sp>
      <p:sp>
        <p:nvSpPr>
          <p:cNvPr id="4" name="Rectangle 3">
            <a:extLst>
              <a:ext uri="{FF2B5EF4-FFF2-40B4-BE49-F238E27FC236}">
                <a16:creationId xmlns:a16="http://schemas.microsoft.com/office/drawing/2014/main" xmlns="" id="{0739B535-5796-4D7D-96DC-F199814A900B}"/>
              </a:ext>
            </a:extLst>
          </p:cNvPr>
          <p:cNvSpPr/>
          <p:nvPr/>
        </p:nvSpPr>
        <p:spPr>
          <a:xfrm>
            <a:off x="0" y="830149"/>
            <a:ext cx="9144000" cy="1074852"/>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r>
              <a:rPr lang="en-US" sz="2000" dirty="0">
                <a:latin typeface="Cambria" panose="02040503050406030204" pitchFamily="18" charset="0"/>
              </a:rPr>
              <a:t>Use below alter query to change the width of ‘</a:t>
            </a:r>
            <a:r>
              <a:rPr lang="en-US" sz="2000" dirty="0" err="1">
                <a:latin typeface="Cambria" panose="02040503050406030204" pitchFamily="18" charset="0"/>
              </a:rPr>
              <a:t>Full_Name</a:t>
            </a:r>
            <a:r>
              <a:rPr lang="en-US" sz="2000" dirty="0">
                <a:latin typeface="Cambria" panose="02040503050406030204" pitchFamily="18" charset="0"/>
              </a:rPr>
              <a:t>’ to varchar(35) with a NOT NULL constraint.</a:t>
            </a:r>
          </a:p>
        </p:txBody>
      </p:sp>
      <p:sp>
        <p:nvSpPr>
          <p:cNvPr id="10" name="Rectangle 9">
            <a:extLst>
              <a:ext uri="{FF2B5EF4-FFF2-40B4-BE49-F238E27FC236}">
                <a16:creationId xmlns:a16="http://schemas.microsoft.com/office/drawing/2014/main" xmlns="" id="{FF0CD07F-5A7F-4258-896A-146612BFA681}"/>
              </a:ext>
            </a:extLst>
          </p:cNvPr>
          <p:cNvSpPr/>
          <p:nvPr/>
        </p:nvSpPr>
        <p:spPr>
          <a:xfrm>
            <a:off x="478631" y="3484642"/>
            <a:ext cx="7848600" cy="707886"/>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Use </a:t>
            </a:r>
            <a:r>
              <a:rPr lang="en-US" sz="2000" b="1" dirty="0">
                <a:latin typeface="Cambria" panose="02040503050406030204" pitchFamily="18" charset="0"/>
                <a:ea typeface="Cambria" panose="02040503050406030204" pitchFamily="18" charset="0"/>
              </a:rPr>
              <a:t>describe </a:t>
            </a:r>
            <a:r>
              <a:rPr lang="en-US" sz="2000" b="1" i="1" dirty="0" err="1">
                <a:latin typeface="Cambria" panose="02040503050406030204" pitchFamily="18" charset="0"/>
                <a:ea typeface="Cambria" panose="02040503050406030204" pitchFamily="18" charset="0"/>
              </a:rPr>
              <a:t>personal_info</a:t>
            </a:r>
            <a:r>
              <a:rPr lang="en-US" sz="2000" i="1" dirty="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to check if the column name has changed to the desired column name.</a:t>
            </a:r>
          </a:p>
        </p:txBody>
      </p:sp>
      <p:grpSp>
        <p:nvGrpSpPr>
          <p:cNvPr id="56" name="Group 55">
            <a:extLst>
              <a:ext uri="{FF2B5EF4-FFF2-40B4-BE49-F238E27FC236}">
                <a16:creationId xmlns:a16="http://schemas.microsoft.com/office/drawing/2014/main" xmlns="" id="{A5C0FD1A-A601-4A49-8C57-834663C5E10B}"/>
              </a:ext>
            </a:extLst>
          </p:cNvPr>
          <p:cNvGrpSpPr/>
          <p:nvPr/>
        </p:nvGrpSpPr>
        <p:grpSpPr>
          <a:xfrm>
            <a:off x="76200" y="2105758"/>
            <a:ext cx="8991600" cy="921424"/>
            <a:chOff x="2264735" y="3933056"/>
            <a:chExt cx="4339324" cy="921424"/>
          </a:xfrm>
        </p:grpSpPr>
        <p:sp>
          <p:nvSpPr>
            <p:cNvPr id="57" name="Rectangle: Rounded Corners 17">
              <a:extLst>
                <a:ext uri="{FF2B5EF4-FFF2-40B4-BE49-F238E27FC236}">
                  <a16:creationId xmlns:a16="http://schemas.microsoft.com/office/drawing/2014/main" xmlns="" id="{652C93FA-A360-460F-A0D4-C86BBE827774}"/>
                </a:ext>
              </a:extLst>
            </p:cNvPr>
            <p:cNvSpPr/>
            <p:nvPr/>
          </p:nvSpPr>
          <p:spPr>
            <a:xfrm>
              <a:off x="2264735" y="3933056"/>
              <a:ext cx="4327451"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58" name="Rectangle: Rounded Corners 18">
              <a:extLst>
                <a:ext uri="{FF2B5EF4-FFF2-40B4-BE49-F238E27FC236}">
                  <a16:creationId xmlns:a16="http://schemas.microsoft.com/office/drawing/2014/main" xmlns="" id="{6627047C-BABD-4BA5-9855-37FB976CA8D0}"/>
                </a:ext>
              </a:extLst>
            </p:cNvPr>
            <p:cNvSpPr/>
            <p:nvPr/>
          </p:nvSpPr>
          <p:spPr>
            <a:xfrm>
              <a:off x="2275366" y="4302653"/>
              <a:ext cx="4328693" cy="55182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latinLnBrk="1"/>
              <a:r>
                <a:rPr lang="en-US" b="1" dirty="0">
                  <a:solidFill>
                    <a:schemeClr val="tx1"/>
                  </a:solidFill>
                  <a:latin typeface="Courier New" panose="02070309020205020404" pitchFamily="49" charset="0"/>
                  <a:cs typeface="Courier New" panose="02070309020205020404" pitchFamily="49" charset="0"/>
                </a:rPr>
                <a:t>ALTER TABLE </a:t>
              </a:r>
              <a:r>
                <a:rPr lang="en-US" b="1" dirty="0" err="1">
                  <a:solidFill>
                    <a:schemeClr val="tx1"/>
                  </a:solidFill>
                  <a:latin typeface="Courier New" panose="02070309020205020404" pitchFamily="49" charset="0"/>
                  <a:cs typeface="Courier New" panose="02070309020205020404" pitchFamily="49" charset="0"/>
                </a:rPr>
                <a:t>personal_info</a:t>
              </a:r>
              <a:r>
                <a:rPr lang="en-US" b="1" dirty="0">
                  <a:solidFill>
                    <a:schemeClr val="tx1"/>
                  </a:solidFill>
                  <a:latin typeface="Courier New" panose="02070309020205020404" pitchFamily="49" charset="0"/>
                  <a:cs typeface="Courier New" panose="02070309020205020404" pitchFamily="49" charset="0"/>
                </a:rPr>
                <a:t> MODIFY </a:t>
              </a:r>
              <a:r>
                <a:rPr lang="en-US" b="1" dirty="0" err="1">
                  <a:solidFill>
                    <a:schemeClr val="tx1"/>
                  </a:solidFill>
                  <a:latin typeface="Courier New" panose="02070309020205020404" pitchFamily="49" charset="0"/>
                  <a:cs typeface="Courier New" panose="02070309020205020404" pitchFamily="49" charset="0"/>
                </a:rPr>
                <a:t>Full_Name</a:t>
              </a:r>
              <a:r>
                <a:rPr lang="en-US" b="1" dirty="0">
                  <a:solidFill>
                    <a:schemeClr val="tx1"/>
                  </a:solidFill>
                  <a:latin typeface="Courier New" panose="02070309020205020404" pitchFamily="49" charset="0"/>
                  <a:cs typeface="Courier New" panose="02070309020205020404" pitchFamily="49" charset="0"/>
                </a:rPr>
                <a:t> varchar(35) NOT NULL;</a:t>
              </a:r>
            </a:p>
          </p:txBody>
        </p:sp>
      </p:grpSp>
      <p:sp>
        <p:nvSpPr>
          <p:cNvPr id="22" name="Title 1">
            <a:extLst>
              <a:ext uri="{FF2B5EF4-FFF2-40B4-BE49-F238E27FC236}">
                <a16:creationId xmlns:a16="http://schemas.microsoft.com/office/drawing/2014/main" xmlns="" id="{27879EF0-2DCF-4E38-9D05-47639D7AC3FE}"/>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Alter Command - Modify Clause</a:t>
            </a:r>
          </a:p>
        </p:txBody>
      </p:sp>
      <p:pic>
        <p:nvPicPr>
          <p:cNvPr id="24" name="Picture 23">
            <a:extLst>
              <a:ext uri="{FF2B5EF4-FFF2-40B4-BE49-F238E27FC236}">
                <a16:creationId xmlns:a16="http://schemas.microsoft.com/office/drawing/2014/main" xmlns="" id="{CC9E1414-876D-49E5-BD18-580DE555A1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5106716"/>
            <a:ext cx="569823" cy="557272"/>
          </a:xfrm>
          <a:prstGeom prst="rect">
            <a:avLst/>
          </a:prstGeom>
        </p:spPr>
      </p:pic>
      <p:pic>
        <p:nvPicPr>
          <p:cNvPr id="11" name="Google Shape;270;p57">
            <a:extLst>
              <a:ext uri="{FF2B5EF4-FFF2-40B4-BE49-F238E27FC236}">
                <a16:creationId xmlns:a16="http://schemas.microsoft.com/office/drawing/2014/main" xmlns="" id="{5293DC80-9E6D-49EC-939F-3D310FF09795}"/>
              </a:ext>
            </a:extLst>
          </p:cNvPr>
          <p:cNvPicPr preferRelativeResize="0"/>
          <p:nvPr/>
        </p:nvPicPr>
        <p:blipFill>
          <a:blip r:embed="rId3">
            <a:alphaModFix/>
          </a:blip>
          <a:stretch>
            <a:fillRect/>
          </a:stretch>
        </p:blipFill>
        <p:spPr>
          <a:xfrm>
            <a:off x="1981200" y="4827729"/>
            <a:ext cx="4843463" cy="1228725"/>
          </a:xfrm>
          <a:prstGeom prst="rect">
            <a:avLst/>
          </a:prstGeom>
          <a:noFill/>
          <a:ln w="9525" cap="flat" cmpd="sng">
            <a:solidFill>
              <a:srgbClr val="000000"/>
            </a:solidFill>
            <a:prstDash val="solid"/>
            <a:round/>
            <a:headEnd type="none" w="sm" len="sm"/>
            <a:tailEnd type="none" w="sm" len="sm"/>
          </a:ln>
        </p:spPr>
      </p:pic>
    </p:spTree>
    <p:extLst>
      <p:ext uri="{BB962C8B-B14F-4D97-AF65-F5344CB8AC3E}">
        <p14:creationId xmlns:p14="http://schemas.microsoft.com/office/powerpoint/2010/main" val="140033115"/>
      </p:ext>
    </p:extLst>
  </p:cSld>
  <p:clrMapOvr>
    <a:masterClrMapping/>
  </p:clrMapOvr>
  <p:transition>
    <p:wipe dir="u"/>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00F6CA7A-80A4-4ED0-AA5C-FECD68DA068E}"/>
              </a:ext>
            </a:extLst>
          </p:cNvPr>
          <p:cNvSpPr/>
          <p:nvPr/>
        </p:nvSpPr>
        <p:spPr>
          <a:xfrm>
            <a:off x="926869" y="2588065"/>
            <a:ext cx="3187931" cy="3250698"/>
          </a:xfrm>
          <a:prstGeom prst="rect">
            <a:avLst/>
          </a:prstGeom>
        </p:spPr>
        <p:txBody>
          <a:bodyPr wrap="square">
            <a:spAutoFit/>
          </a:bodyPr>
          <a:lstStyle/>
          <a:p>
            <a:pPr marL="285750" indent="-285750" defTabSz="457092">
              <a:lnSpc>
                <a:spcPct val="115000"/>
              </a:lnSpc>
              <a:buFont typeface="Arial" pitchFamily="34" charset="0"/>
              <a:buChar char="•"/>
            </a:pPr>
            <a:r>
              <a:rPr lang="en-US" dirty="0">
                <a:latin typeface="Cambria" panose="02040503050406030204" pitchFamily="18" charset="0"/>
                <a:ea typeface="Cambria" panose="02040503050406030204" pitchFamily="18" charset="0"/>
                <a:sym typeface="Avenir"/>
              </a:rPr>
              <a:t>If you have already created your MySQL database, and later get to know that one of your columns is named incorrectly, you don't need to remove it and make a replacement, you can simply rename it using </a:t>
            </a:r>
            <a:r>
              <a:rPr lang="en-US" b="1" dirty="0">
                <a:latin typeface="Cambria" panose="02040503050406030204" pitchFamily="18" charset="0"/>
                <a:ea typeface="Cambria" panose="02040503050406030204" pitchFamily="18" charset="0"/>
                <a:sym typeface="Avenir"/>
              </a:rPr>
              <a:t>CHANGE</a:t>
            </a:r>
          </a:p>
          <a:p>
            <a:pPr marL="285750" indent="-285750" defTabSz="457092">
              <a:lnSpc>
                <a:spcPct val="115000"/>
              </a:lnSpc>
              <a:buFont typeface="Arial" pitchFamily="34" charset="0"/>
              <a:buChar char="•"/>
            </a:pPr>
            <a:endParaRPr lang="en-IN" dirty="0">
              <a:solidFill>
                <a:prstClr val="black"/>
              </a:solidFill>
              <a:latin typeface="Cambria" pitchFamily="18" charset="0"/>
              <a:ea typeface="Arial"/>
              <a:cs typeface="Times New Roman"/>
            </a:endParaRPr>
          </a:p>
        </p:txBody>
      </p:sp>
      <p:grpSp>
        <p:nvGrpSpPr>
          <p:cNvPr id="4" name="Group 3">
            <a:extLst>
              <a:ext uri="{FF2B5EF4-FFF2-40B4-BE49-F238E27FC236}">
                <a16:creationId xmlns:a16="http://schemas.microsoft.com/office/drawing/2014/main" xmlns="" id="{78C1FA6B-277A-41EE-B558-224C1091B1AA}"/>
              </a:ext>
            </a:extLst>
          </p:cNvPr>
          <p:cNvGrpSpPr/>
          <p:nvPr/>
        </p:nvGrpSpPr>
        <p:grpSpPr>
          <a:xfrm>
            <a:off x="926869" y="1143000"/>
            <a:ext cx="7061661" cy="5410200"/>
            <a:chOff x="926869" y="1143000"/>
            <a:chExt cx="7061661" cy="5410200"/>
          </a:xfrm>
        </p:grpSpPr>
        <p:grpSp>
          <p:nvGrpSpPr>
            <p:cNvPr id="5" name="Group 4">
              <a:extLst>
                <a:ext uri="{FF2B5EF4-FFF2-40B4-BE49-F238E27FC236}">
                  <a16:creationId xmlns:a16="http://schemas.microsoft.com/office/drawing/2014/main" xmlns="" id="{EAE3B7EC-4272-40F0-A955-8BC276EF5E4A}"/>
                </a:ext>
              </a:extLst>
            </p:cNvPr>
            <p:cNvGrpSpPr/>
            <p:nvPr/>
          </p:nvGrpSpPr>
          <p:grpSpPr>
            <a:xfrm>
              <a:off x="926869" y="1143000"/>
              <a:ext cx="7061661" cy="1194226"/>
              <a:chOff x="850669" y="1314725"/>
              <a:chExt cx="7061661" cy="1194226"/>
            </a:xfrm>
          </p:grpSpPr>
          <p:sp>
            <p:nvSpPr>
              <p:cNvPr id="7" name="Right Arrow 17">
                <a:extLst>
                  <a:ext uri="{FF2B5EF4-FFF2-40B4-BE49-F238E27FC236}">
                    <a16:creationId xmlns:a16="http://schemas.microsoft.com/office/drawing/2014/main" xmlns="" id="{6BF41990-D66C-4014-975E-9608469FB378}"/>
                  </a:ext>
                </a:extLst>
              </p:cNvPr>
              <p:cNvSpPr/>
              <p:nvPr/>
            </p:nvSpPr>
            <p:spPr>
              <a:xfrm>
                <a:off x="4419599" y="1670751"/>
                <a:ext cx="3492731" cy="838200"/>
              </a:xfrm>
              <a:prstGeom prst="rightArrow">
                <a:avLst/>
              </a:prstGeom>
              <a:solidFill>
                <a:schemeClr val="accent6">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prstClr val="white"/>
                    </a:solidFill>
                    <a:latin typeface="Cambria" pitchFamily="18" charset="0"/>
                  </a:rPr>
                  <a:t>Modify Clause</a:t>
                </a:r>
              </a:p>
            </p:txBody>
          </p:sp>
          <p:sp>
            <p:nvSpPr>
              <p:cNvPr id="8" name="Right Arrow 18">
                <a:extLst>
                  <a:ext uri="{FF2B5EF4-FFF2-40B4-BE49-F238E27FC236}">
                    <a16:creationId xmlns:a16="http://schemas.microsoft.com/office/drawing/2014/main" xmlns="" id="{8B8E5B1C-FFC7-48EB-891D-2BF7D98E016B}"/>
                  </a:ext>
                </a:extLst>
              </p:cNvPr>
              <p:cNvSpPr/>
              <p:nvPr/>
            </p:nvSpPr>
            <p:spPr>
              <a:xfrm flipH="1">
                <a:off x="850669" y="1314725"/>
                <a:ext cx="3568931" cy="838200"/>
              </a:xfrm>
              <a:prstGeom prst="rightArrow">
                <a:avLst/>
              </a:prstGeom>
              <a:solidFill>
                <a:srgbClr val="035642">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prstClr val="white"/>
                    </a:solidFill>
                    <a:latin typeface="Cambria" pitchFamily="18" charset="0"/>
                  </a:rPr>
                  <a:t>Change Clause</a:t>
                </a:r>
              </a:p>
            </p:txBody>
          </p:sp>
        </p:grpSp>
        <p:cxnSp>
          <p:nvCxnSpPr>
            <p:cNvPr id="6" name="Straight Connector 5">
              <a:extLst>
                <a:ext uri="{FF2B5EF4-FFF2-40B4-BE49-F238E27FC236}">
                  <a16:creationId xmlns:a16="http://schemas.microsoft.com/office/drawing/2014/main" xmlns="" id="{1D717A32-6CD6-4D25-BAE4-68B6625C9AEE}"/>
                </a:ext>
              </a:extLst>
            </p:cNvPr>
            <p:cNvCxnSpPr/>
            <p:nvPr/>
          </p:nvCxnSpPr>
          <p:spPr>
            <a:xfrm>
              <a:off x="4495800" y="1143000"/>
              <a:ext cx="0" cy="5410200"/>
            </a:xfrm>
            <a:prstGeom prst="line">
              <a:avLst/>
            </a:prstGeom>
            <a:ln w="9525">
              <a:solidFill>
                <a:schemeClr val="tx1"/>
              </a:solidFill>
              <a:headEnd type="oval" w="med" len="med"/>
              <a:tailEnd type="oval" w="med" len="med"/>
            </a:ln>
            <a:effectLst/>
          </p:spPr>
          <p:style>
            <a:lnRef idx="2">
              <a:schemeClr val="accent1"/>
            </a:lnRef>
            <a:fillRef idx="0">
              <a:schemeClr val="accent1"/>
            </a:fillRef>
            <a:effectRef idx="1">
              <a:schemeClr val="accent1"/>
            </a:effectRef>
            <a:fontRef idx="minor">
              <a:schemeClr val="tx1"/>
            </a:fontRef>
          </p:style>
        </p:cxnSp>
      </p:grpSp>
      <p:sp>
        <p:nvSpPr>
          <p:cNvPr id="9" name="Rectangle 8">
            <a:extLst>
              <a:ext uri="{FF2B5EF4-FFF2-40B4-BE49-F238E27FC236}">
                <a16:creationId xmlns:a16="http://schemas.microsoft.com/office/drawing/2014/main" xmlns="" id="{54363CC4-E1BF-4411-8D7B-023C6098717F}"/>
              </a:ext>
            </a:extLst>
          </p:cNvPr>
          <p:cNvSpPr/>
          <p:nvPr/>
        </p:nvSpPr>
        <p:spPr>
          <a:xfrm>
            <a:off x="4965469" y="2590800"/>
            <a:ext cx="3111729" cy="1657954"/>
          </a:xfrm>
          <a:prstGeom prst="rect">
            <a:avLst/>
          </a:prstGeom>
        </p:spPr>
        <p:txBody>
          <a:bodyPr wrap="square">
            <a:spAutoFit/>
          </a:bodyPr>
          <a:lstStyle/>
          <a:p>
            <a:pPr marL="285750" indent="-285750" defTabSz="457092">
              <a:lnSpc>
                <a:spcPct val="115000"/>
              </a:lnSpc>
              <a:buFont typeface="Arial" pitchFamily="34" charset="0"/>
              <a:buChar char="•"/>
            </a:pPr>
            <a:r>
              <a:rPr lang="en-US" dirty="0">
                <a:latin typeface="Cambria" panose="02040503050406030204" pitchFamily="18" charset="0"/>
                <a:ea typeface="Cambria" panose="02040503050406030204" pitchFamily="18" charset="0"/>
                <a:sym typeface="Avenir"/>
              </a:rPr>
              <a:t>This command does everything </a:t>
            </a:r>
            <a:r>
              <a:rPr lang="en-US" b="1" dirty="0">
                <a:latin typeface="Cambria" panose="02040503050406030204" pitchFamily="18" charset="0"/>
                <a:ea typeface="Cambria" panose="02040503050406030204" pitchFamily="18" charset="0"/>
                <a:sym typeface="Avenir"/>
              </a:rPr>
              <a:t>CHANGE</a:t>
            </a:r>
            <a:r>
              <a:rPr lang="en-US" dirty="0">
                <a:latin typeface="Cambria" panose="02040503050406030204" pitchFamily="18" charset="0"/>
                <a:ea typeface="Cambria" panose="02040503050406030204" pitchFamily="18" charset="0"/>
                <a:sym typeface="Avenir"/>
              </a:rPr>
              <a:t> can, but without renaming the column. </a:t>
            </a:r>
          </a:p>
          <a:p>
            <a:pPr marL="285750" indent="-285750" defTabSz="457092">
              <a:lnSpc>
                <a:spcPct val="115000"/>
              </a:lnSpc>
              <a:buFont typeface="Arial" pitchFamily="34" charset="0"/>
              <a:buChar char="•"/>
            </a:pPr>
            <a:endParaRPr lang="en-IN" dirty="0">
              <a:solidFill>
                <a:prstClr val="black"/>
              </a:solidFill>
              <a:latin typeface="Cambria" pitchFamily="18" charset="0"/>
              <a:ea typeface="Arial"/>
              <a:cs typeface="Times New Roman"/>
            </a:endParaRPr>
          </a:p>
        </p:txBody>
      </p:sp>
      <p:sp>
        <p:nvSpPr>
          <p:cNvPr id="10" name="Rectangle 9">
            <a:extLst>
              <a:ext uri="{FF2B5EF4-FFF2-40B4-BE49-F238E27FC236}">
                <a16:creationId xmlns:a16="http://schemas.microsoft.com/office/drawing/2014/main" xmlns="" id="{E8F98C9D-B35B-4649-9ECE-F1EB1FF3CC79}"/>
              </a:ext>
            </a:extLst>
          </p:cNvPr>
          <p:cNvSpPr/>
          <p:nvPr/>
        </p:nvSpPr>
        <p:spPr>
          <a:xfrm>
            <a:off x="4965469" y="3897600"/>
            <a:ext cx="3797529" cy="1020857"/>
          </a:xfrm>
          <a:prstGeom prst="rect">
            <a:avLst/>
          </a:prstGeom>
        </p:spPr>
        <p:txBody>
          <a:bodyPr wrap="square">
            <a:spAutoFit/>
          </a:bodyPr>
          <a:lstStyle/>
          <a:p>
            <a:pPr marL="285750" indent="-285750" defTabSz="457092">
              <a:lnSpc>
                <a:spcPct val="115000"/>
              </a:lnSpc>
              <a:buFont typeface="Arial" pitchFamily="34" charset="0"/>
              <a:buChar char="•"/>
            </a:pPr>
            <a:r>
              <a:rPr lang="en-US" dirty="0">
                <a:latin typeface="Cambria" panose="02040503050406030204" pitchFamily="18" charset="0"/>
                <a:ea typeface="Cambria" panose="02040503050406030204" pitchFamily="18" charset="0"/>
                <a:sym typeface="Avenir"/>
              </a:rPr>
              <a:t>You can use the </a:t>
            </a:r>
            <a:r>
              <a:rPr lang="en-US" b="1" dirty="0">
                <a:latin typeface="Cambria" panose="02040503050406030204" pitchFamily="18" charset="0"/>
                <a:ea typeface="Cambria" panose="02040503050406030204" pitchFamily="18" charset="0"/>
                <a:sym typeface="Avenir"/>
              </a:rPr>
              <a:t>MODIFY</a:t>
            </a:r>
            <a:r>
              <a:rPr lang="en-US" dirty="0">
                <a:latin typeface="Cambria" panose="02040503050406030204" pitchFamily="18" charset="0"/>
                <a:ea typeface="Cambria" panose="02040503050406030204" pitchFamily="18" charset="0"/>
                <a:sym typeface="Avenir"/>
              </a:rPr>
              <a:t> command if you need to resize a column in MySQL</a:t>
            </a:r>
          </a:p>
        </p:txBody>
      </p:sp>
      <p:sp>
        <p:nvSpPr>
          <p:cNvPr id="11" name="Rectangle 10">
            <a:extLst>
              <a:ext uri="{FF2B5EF4-FFF2-40B4-BE49-F238E27FC236}">
                <a16:creationId xmlns:a16="http://schemas.microsoft.com/office/drawing/2014/main" xmlns="" id="{EE7A695C-C02E-4C46-B47C-D9C22FE97680}"/>
              </a:ext>
            </a:extLst>
          </p:cNvPr>
          <p:cNvSpPr/>
          <p:nvPr/>
        </p:nvSpPr>
        <p:spPr>
          <a:xfrm>
            <a:off x="4965469" y="4943000"/>
            <a:ext cx="3949927" cy="702308"/>
          </a:xfrm>
          <a:prstGeom prst="rect">
            <a:avLst/>
          </a:prstGeom>
        </p:spPr>
        <p:txBody>
          <a:bodyPr wrap="square">
            <a:spAutoFit/>
          </a:bodyPr>
          <a:lstStyle/>
          <a:p>
            <a:pPr marL="285750" indent="-285750" defTabSz="457092">
              <a:lnSpc>
                <a:spcPct val="115000"/>
              </a:lnSpc>
              <a:buFont typeface="Arial" pitchFamily="34" charset="0"/>
              <a:buChar char="•"/>
            </a:pPr>
            <a:r>
              <a:rPr lang="en-US" dirty="0">
                <a:latin typeface="Cambria" panose="02040503050406030204" pitchFamily="18" charset="0"/>
                <a:ea typeface="Cambria" panose="02040503050406030204" pitchFamily="18" charset="0"/>
                <a:sym typeface="Avenir"/>
              </a:rPr>
              <a:t>By doing this you can allow more or less characters than before.</a:t>
            </a:r>
          </a:p>
        </p:txBody>
      </p:sp>
      <p:sp>
        <p:nvSpPr>
          <p:cNvPr id="12" name="Rectangle 11">
            <a:extLst>
              <a:ext uri="{FF2B5EF4-FFF2-40B4-BE49-F238E27FC236}">
                <a16:creationId xmlns:a16="http://schemas.microsoft.com/office/drawing/2014/main" xmlns="" id="{36950204-866B-4FA5-928F-81609C24C14D}"/>
              </a:ext>
            </a:extLst>
          </p:cNvPr>
          <p:cNvSpPr/>
          <p:nvPr/>
        </p:nvSpPr>
        <p:spPr>
          <a:xfrm>
            <a:off x="4972440" y="5739624"/>
            <a:ext cx="3942956" cy="702308"/>
          </a:xfrm>
          <a:prstGeom prst="rect">
            <a:avLst/>
          </a:prstGeom>
        </p:spPr>
        <p:txBody>
          <a:bodyPr wrap="square">
            <a:spAutoFit/>
          </a:bodyPr>
          <a:lstStyle/>
          <a:p>
            <a:pPr marL="285750" indent="-285750" defTabSz="457092">
              <a:lnSpc>
                <a:spcPct val="115000"/>
              </a:lnSpc>
              <a:buFont typeface="Arial" pitchFamily="34" charset="0"/>
              <a:buChar char="•"/>
            </a:pPr>
            <a:r>
              <a:rPr lang="en-US" dirty="0">
                <a:latin typeface="Cambria" panose="02040503050406030204" pitchFamily="18" charset="0"/>
                <a:ea typeface="Cambria" panose="02040503050406030204" pitchFamily="18" charset="0"/>
                <a:sym typeface="Avenir"/>
              </a:rPr>
              <a:t>You can't rename a column using modify</a:t>
            </a:r>
          </a:p>
        </p:txBody>
      </p:sp>
      <p:sp>
        <p:nvSpPr>
          <p:cNvPr id="13" name="Title 1">
            <a:extLst>
              <a:ext uri="{FF2B5EF4-FFF2-40B4-BE49-F238E27FC236}">
                <a16:creationId xmlns:a16="http://schemas.microsoft.com/office/drawing/2014/main" xmlns="" id="{7AEB5C83-5AFF-4874-B355-FE038B991902}"/>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Difference between Change and Modify Clause</a:t>
            </a:r>
          </a:p>
        </p:txBody>
      </p:sp>
    </p:spTree>
    <p:extLst>
      <p:ext uri="{BB962C8B-B14F-4D97-AF65-F5344CB8AC3E}">
        <p14:creationId xmlns:p14="http://schemas.microsoft.com/office/powerpoint/2010/main" val="3000348803"/>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0" grpId="0"/>
      <p:bldP spid="11" grpId="0"/>
      <p:bldP spid="1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1">
            <a:extLst>
              <a:ext uri="{FF2B5EF4-FFF2-40B4-BE49-F238E27FC236}">
                <a16:creationId xmlns:a16="http://schemas.microsoft.com/office/drawing/2014/main" xmlns="" id="{D1338459-1470-4263-A24E-E86313F016A5}"/>
              </a:ext>
            </a:extLst>
          </p:cNvPr>
          <p:cNvSpPr txBox="1">
            <a:spLocks/>
          </p:cNvSpPr>
          <p:nvPr/>
        </p:nvSpPr>
        <p:spPr>
          <a:xfrm>
            <a:off x="0" y="2567550"/>
            <a:ext cx="9144000" cy="709050"/>
          </a:xfrm>
          <a:prstGeom prst="rect">
            <a:avLst/>
          </a:prstGeom>
          <a:solidFill>
            <a:schemeClr val="accent6">
              <a:lumMod val="20000"/>
              <a:lumOff val="80000"/>
            </a:schemeClr>
          </a:solidFill>
        </p:spPr>
        <p:txBody>
          <a:bodyPr/>
          <a:lstStyle>
            <a:lvl1pPr marL="341313" indent="-341313" algn="l" defTabSz="455613" rtl="0" eaLnBrk="0" fontAlgn="base" hangingPunct="0">
              <a:spcBef>
                <a:spcPct val="20000"/>
              </a:spcBef>
              <a:spcAft>
                <a:spcPct val="0"/>
              </a:spcAft>
              <a:buFont typeface="Arial" charset="0"/>
              <a:buChar char="•"/>
              <a:defRPr sz="3200" kern="1200">
                <a:solidFill>
                  <a:schemeClr val="tx1"/>
                </a:solidFill>
                <a:latin typeface="Cambria" pitchFamily="18" charset="0"/>
                <a:ea typeface="MS PGothic" pitchFamily="34" charset="-128"/>
                <a:cs typeface="MS PGothic"/>
              </a:defRPr>
            </a:lvl1pPr>
            <a:lvl2pPr marL="741363" indent="-284163" algn="l" defTabSz="455613" rtl="0" eaLnBrk="0" fontAlgn="base" hangingPunct="0">
              <a:spcBef>
                <a:spcPct val="20000"/>
              </a:spcBef>
              <a:spcAft>
                <a:spcPct val="0"/>
              </a:spcAft>
              <a:buFont typeface="Arial" charset="0"/>
              <a:buChar char="–"/>
              <a:defRPr sz="2800" kern="1200">
                <a:solidFill>
                  <a:schemeClr val="tx1"/>
                </a:solidFill>
                <a:latin typeface="Cambria" pitchFamily="18" charset="0"/>
                <a:ea typeface="MS PGothic" pitchFamily="34" charset="-128"/>
                <a:cs typeface="MS PGothic"/>
              </a:defRPr>
            </a:lvl2pPr>
            <a:lvl3pPr marL="1141413" indent="-227013" algn="l" defTabSz="455613" rtl="0" eaLnBrk="0" fontAlgn="base" hangingPunct="0">
              <a:spcBef>
                <a:spcPct val="20000"/>
              </a:spcBef>
              <a:spcAft>
                <a:spcPct val="0"/>
              </a:spcAft>
              <a:buFont typeface="Arial" charset="0"/>
              <a:buChar char="•"/>
              <a:defRPr sz="2400" kern="1200">
                <a:solidFill>
                  <a:schemeClr val="tx1"/>
                </a:solidFill>
                <a:latin typeface="Cambria" pitchFamily="18" charset="0"/>
                <a:ea typeface="MS PGothic" pitchFamily="34" charset="-128"/>
                <a:cs typeface="MS PGothic"/>
              </a:defRPr>
            </a:lvl3pPr>
            <a:lvl4pPr marL="1598613" indent="-227013" algn="l" defTabSz="455613" rtl="0" eaLnBrk="0" fontAlgn="base" hangingPunct="0">
              <a:spcBef>
                <a:spcPct val="20000"/>
              </a:spcBef>
              <a:spcAft>
                <a:spcPct val="0"/>
              </a:spcAft>
              <a:buFont typeface="Arial" charset="0"/>
              <a:buChar char="–"/>
              <a:defRPr sz="2000" kern="1200">
                <a:solidFill>
                  <a:schemeClr val="tx1"/>
                </a:solidFill>
                <a:latin typeface="Cambria" pitchFamily="18" charset="0"/>
                <a:ea typeface="MS PGothic" pitchFamily="34" charset="-128"/>
                <a:cs typeface="MS PGothic"/>
              </a:defRPr>
            </a:lvl4pPr>
            <a:lvl5pPr marL="2055813" indent="-227013" algn="l" defTabSz="455613" rtl="0" eaLnBrk="0" fontAlgn="base" hangingPunct="0">
              <a:spcBef>
                <a:spcPct val="20000"/>
              </a:spcBef>
              <a:spcAft>
                <a:spcPct val="0"/>
              </a:spcAft>
              <a:buFont typeface="Arial" charset="0"/>
              <a:buChar char="»"/>
              <a:defRPr sz="2000" kern="1200">
                <a:solidFill>
                  <a:schemeClr val="tx1"/>
                </a:solidFill>
                <a:latin typeface="Cambria" pitchFamily="18" charset="0"/>
                <a:ea typeface="MS PGothic" pitchFamily="34" charset="-128"/>
                <a:cs typeface="MS PGothic"/>
              </a:defRPr>
            </a:lvl5pPr>
            <a:lvl6pPr marL="2514306" indent="-228573" algn="l" defTabSz="457146" rtl="0" eaLnBrk="1" latinLnBrk="0" hangingPunct="1">
              <a:spcBef>
                <a:spcPct val="20000"/>
              </a:spcBef>
              <a:buFont typeface="Arial"/>
              <a:buChar char="•"/>
              <a:defRPr sz="2000" kern="1200">
                <a:solidFill>
                  <a:schemeClr val="tx1"/>
                </a:solidFill>
                <a:latin typeface="+mn-lt"/>
                <a:ea typeface="+mn-ea"/>
                <a:cs typeface="+mn-cs"/>
              </a:defRPr>
            </a:lvl6pPr>
            <a:lvl7pPr marL="2971453" indent="-228573" algn="l" defTabSz="457146" rtl="0" eaLnBrk="1" latinLnBrk="0" hangingPunct="1">
              <a:spcBef>
                <a:spcPct val="20000"/>
              </a:spcBef>
              <a:buFont typeface="Arial"/>
              <a:buChar char="•"/>
              <a:defRPr sz="2000" kern="1200">
                <a:solidFill>
                  <a:schemeClr val="tx1"/>
                </a:solidFill>
                <a:latin typeface="+mn-lt"/>
                <a:ea typeface="+mn-ea"/>
                <a:cs typeface="+mn-cs"/>
              </a:defRPr>
            </a:lvl7pPr>
            <a:lvl8pPr marL="3428599" indent="-228573" algn="l" defTabSz="457146" rtl="0" eaLnBrk="1" latinLnBrk="0" hangingPunct="1">
              <a:spcBef>
                <a:spcPct val="20000"/>
              </a:spcBef>
              <a:buFont typeface="Arial"/>
              <a:buChar char="•"/>
              <a:defRPr sz="2000" kern="1200">
                <a:solidFill>
                  <a:schemeClr val="tx1"/>
                </a:solidFill>
                <a:latin typeface="+mn-lt"/>
                <a:ea typeface="+mn-ea"/>
                <a:cs typeface="+mn-cs"/>
              </a:defRPr>
            </a:lvl8pPr>
            <a:lvl9pPr marL="3885746" indent="-228573" algn="l" defTabSz="457146" rtl="0" eaLnBrk="1" latinLnBrk="0" hangingPunct="1">
              <a:spcBef>
                <a:spcPct val="20000"/>
              </a:spcBef>
              <a:buFont typeface="Arial"/>
              <a:buChar char="•"/>
              <a:defRPr sz="2000" kern="1200">
                <a:solidFill>
                  <a:schemeClr val="tx1"/>
                </a:solidFill>
                <a:latin typeface="+mn-lt"/>
                <a:ea typeface="+mn-ea"/>
                <a:cs typeface="+mn-cs"/>
              </a:defRPr>
            </a:lvl9pPr>
          </a:lstStyle>
          <a:p>
            <a:pPr marL="457200" lvl="0" indent="0" algn="just">
              <a:spcBef>
                <a:spcPts val="0"/>
              </a:spcBef>
              <a:spcAft>
                <a:spcPts val="0"/>
              </a:spcAft>
              <a:buNone/>
            </a:pPr>
            <a:r>
              <a:rPr lang="en-US" sz="2000" i="1" dirty="0">
                <a:sym typeface="Trebuchet MS"/>
              </a:rPr>
              <a:t>Modify clause CANNOT be used to rename a column</a:t>
            </a:r>
          </a:p>
        </p:txBody>
      </p:sp>
      <p:pic>
        <p:nvPicPr>
          <p:cNvPr id="5" name="Picture 4">
            <a:extLst>
              <a:ext uri="{FF2B5EF4-FFF2-40B4-BE49-F238E27FC236}">
                <a16:creationId xmlns:a16="http://schemas.microsoft.com/office/drawing/2014/main" xmlns="" id="{446E9F90-DCC7-4B7B-A3EB-9C994DD8B7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84" y="152400"/>
            <a:ext cx="1728215" cy="1753882"/>
          </a:xfrm>
          <a:prstGeom prst="rect">
            <a:avLst/>
          </a:prstGeom>
        </p:spPr>
      </p:pic>
    </p:spTree>
    <p:extLst>
      <p:ext uri="{BB962C8B-B14F-4D97-AF65-F5344CB8AC3E}">
        <p14:creationId xmlns:p14="http://schemas.microsoft.com/office/powerpoint/2010/main" val="2602968580"/>
      </p:ext>
    </p:extLst>
  </p:cSld>
  <p:clrMapOvr>
    <a:masterClrMapping/>
  </p:clrMapOvr>
  <p:transition>
    <p:wipe dir="u"/>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2FA467DF-F871-4CF3-B6E3-6539CBA08C54}"/>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Alter Command - Add Clause</a:t>
            </a:r>
          </a:p>
        </p:txBody>
      </p:sp>
      <p:grpSp>
        <p:nvGrpSpPr>
          <p:cNvPr id="3" name="Group 2">
            <a:extLst>
              <a:ext uri="{FF2B5EF4-FFF2-40B4-BE49-F238E27FC236}">
                <a16:creationId xmlns:a16="http://schemas.microsoft.com/office/drawing/2014/main" xmlns="" id="{FF782156-39D0-4325-B73E-7AF1EDAE35A3}"/>
              </a:ext>
            </a:extLst>
          </p:cNvPr>
          <p:cNvGrpSpPr/>
          <p:nvPr/>
        </p:nvGrpSpPr>
        <p:grpSpPr>
          <a:xfrm>
            <a:off x="762000" y="2336885"/>
            <a:ext cx="7620000" cy="2184231"/>
            <a:chOff x="762000" y="1219200"/>
            <a:chExt cx="7620000" cy="2184231"/>
          </a:xfrm>
        </p:grpSpPr>
        <p:sp>
          <p:nvSpPr>
            <p:cNvPr id="6" name="Rounded Rectangle 6">
              <a:extLst>
                <a:ext uri="{FF2B5EF4-FFF2-40B4-BE49-F238E27FC236}">
                  <a16:creationId xmlns:a16="http://schemas.microsoft.com/office/drawing/2014/main" xmlns="" id="{6B71588E-BB64-4CFA-BA21-AAFF063DA401}"/>
                </a:ext>
              </a:extLst>
            </p:cNvPr>
            <p:cNvSpPr/>
            <p:nvPr/>
          </p:nvSpPr>
          <p:spPr>
            <a:xfrm>
              <a:off x="762000" y="1219200"/>
              <a:ext cx="7620000" cy="2184231"/>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latin typeface="Cambria"/>
              </a:endParaRPr>
            </a:p>
          </p:txBody>
        </p:sp>
        <p:sp>
          <p:nvSpPr>
            <p:cNvPr id="7" name="Rectangle 6">
              <a:extLst>
                <a:ext uri="{FF2B5EF4-FFF2-40B4-BE49-F238E27FC236}">
                  <a16:creationId xmlns:a16="http://schemas.microsoft.com/office/drawing/2014/main" xmlns="" id="{F807669A-EB7C-4F83-BFD4-C3D79EC4CEE6}"/>
                </a:ext>
              </a:extLst>
            </p:cNvPr>
            <p:cNvSpPr/>
            <p:nvPr/>
          </p:nvSpPr>
          <p:spPr>
            <a:xfrm>
              <a:off x="1066800" y="1464439"/>
              <a:ext cx="6858000" cy="1938992"/>
            </a:xfrm>
            <a:prstGeom prst="rect">
              <a:avLst/>
            </a:prstGeom>
          </p:spPr>
          <p:txBody>
            <a:bodyPr wrap="square">
              <a:spAutoFit/>
            </a:bodyPr>
            <a:lstStyle/>
            <a:p>
              <a:r>
                <a:rPr lang="en-US" sz="2000" dirty="0">
                  <a:latin typeface="Cambria" panose="02040503050406030204" pitchFamily="18" charset="0"/>
                </a:rPr>
                <a:t>The Add clause allows you to:</a:t>
              </a:r>
            </a:p>
            <a:p>
              <a:endParaRPr lang="en-US" sz="2000" dirty="0">
                <a:latin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rPr>
                <a:t>Add a new column to an existing table</a:t>
              </a:r>
            </a:p>
            <a:p>
              <a:pPr marL="342900" indent="-342900">
                <a:buFont typeface="Arial" panose="020B0604020202020204" pitchFamily="34" charset="0"/>
                <a:buChar char="•"/>
              </a:pPr>
              <a:r>
                <a:rPr lang="en-US" sz="2000" dirty="0">
                  <a:latin typeface="Cambria" panose="02040503050406030204" pitchFamily="18" charset="0"/>
                </a:rPr>
                <a:t>Add primary key constraint to an existing column</a:t>
              </a:r>
            </a:p>
            <a:p>
              <a:endParaRPr lang="en-US" sz="2000" dirty="0">
                <a:solidFill>
                  <a:schemeClr val="accent1"/>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sz="2000" dirty="0">
                <a:solidFill>
                  <a:schemeClr val="accent1"/>
                </a:solidFill>
                <a:latin typeface="Cambria" panose="02040503050406030204" pitchFamily="18" charset="0"/>
                <a:ea typeface="Cambria" panose="02040503050406030204" pitchFamily="18" charset="0"/>
              </a:endParaRPr>
            </a:p>
          </p:txBody>
        </p:sp>
      </p:grpSp>
    </p:spTree>
    <p:extLst>
      <p:ext uri="{BB962C8B-B14F-4D97-AF65-F5344CB8AC3E}">
        <p14:creationId xmlns:p14="http://schemas.microsoft.com/office/powerpoint/2010/main" val="787185214"/>
      </p:ext>
    </p:extLst>
  </p:cSld>
  <p:clrMapOvr>
    <a:masterClrMapping/>
  </p:clrMapOvr>
  <p:transition>
    <p:wipe dir="u"/>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C8193B4A-70F2-45C0-921F-23856A10770A}"/>
              </a:ext>
            </a:extLst>
          </p:cNvPr>
          <p:cNvSpPr/>
          <p:nvPr/>
        </p:nvSpPr>
        <p:spPr>
          <a:xfrm>
            <a:off x="152400" y="830134"/>
            <a:ext cx="4128438" cy="461665"/>
          </a:xfrm>
          <a:prstGeom prst="rect">
            <a:avLst/>
          </a:prstGeom>
          <a:ln w="19050">
            <a:solidFill>
              <a:schemeClr val="accent6">
                <a:lumMod val="75000"/>
              </a:schemeClr>
            </a:solidFill>
            <a:prstDash val="dash"/>
          </a:ln>
        </p:spPr>
        <p:txBody>
          <a:bodyPr wrap="none">
            <a:spAutoFit/>
          </a:bodyPr>
          <a:lstStyle/>
          <a:p>
            <a:r>
              <a:rPr lang="en-US" sz="2400" dirty="0"/>
              <a:t>Adding a new column to a table</a:t>
            </a:r>
          </a:p>
        </p:txBody>
      </p:sp>
      <p:sp>
        <p:nvSpPr>
          <p:cNvPr id="5" name="Title 1">
            <a:extLst>
              <a:ext uri="{FF2B5EF4-FFF2-40B4-BE49-F238E27FC236}">
                <a16:creationId xmlns:a16="http://schemas.microsoft.com/office/drawing/2014/main" xmlns="" id="{90F6E02A-8611-4BE3-A782-CE0F21A7C2AD}"/>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Alter Command - Add Clause</a:t>
            </a:r>
          </a:p>
        </p:txBody>
      </p:sp>
      <p:sp>
        <p:nvSpPr>
          <p:cNvPr id="9" name="Rectangle 8">
            <a:extLst>
              <a:ext uri="{FF2B5EF4-FFF2-40B4-BE49-F238E27FC236}">
                <a16:creationId xmlns:a16="http://schemas.microsoft.com/office/drawing/2014/main" xmlns="" id="{6CE6B472-6991-412C-9F86-4373C8E96415}"/>
              </a:ext>
            </a:extLst>
          </p:cNvPr>
          <p:cNvSpPr/>
          <p:nvPr/>
        </p:nvSpPr>
        <p:spPr>
          <a:xfrm>
            <a:off x="-24369" y="1447800"/>
            <a:ext cx="9144000" cy="1074852"/>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r>
              <a:rPr lang="en-US" sz="2000" dirty="0">
                <a:latin typeface="Cambria" panose="02040503050406030204" pitchFamily="18" charset="0"/>
              </a:rPr>
              <a:t>To add a new column to an existing table, we use the ADD COLUMN clause with the ALTER command in the following way:</a:t>
            </a:r>
          </a:p>
        </p:txBody>
      </p:sp>
      <p:grpSp>
        <p:nvGrpSpPr>
          <p:cNvPr id="12" name="Group 11">
            <a:extLst>
              <a:ext uri="{FF2B5EF4-FFF2-40B4-BE49-F238E27FC236}">
                <a16:creationId xmlns:a16="http://schemas.microsoft.com/office/drawing/2014/main" xmlns="" id="{CCECBDB5-53D1-4543-B6A8-7800D4114FC8}"/>
              </a:ext>
            </a:extLst>
          </p:cNvPr>
          <p:cNvGrpSpPr/>
          <p:nvPr/>
        </p:nvGrpSpPr>
        <p:grpSpPr>
          <a:xfrm>
            <a:off x="228600" y="3160141"/>
            <a:ext cx="8686800" cy="1143000"/>
            <a:chOff x="685800" y="4724400"/>
            <a:chExt cx="8229600" cy="1143000"/>
          </a:xfrm>
        </p:grpSpPr>
        <p:sp>
          <p:nvSpPr>
            <p:cNvPr id="13" name="Rectangle: Rounded Corners 17">
              <a:extLst>
                <a:ext uri="{FF2B5EF4-FFF2-40B4-BE49-F238E27FC236}">
                  <a16:creationId xmlns:a16="http://schemas.microsoft.com/office/drawing/2014/main" xmlns="" id="{1128B993-D1A9-48C2-A78A-E0B12C4761C0}"/>
                </a:ext>
              </a:extLst>
            </p:cNvPr>
            <p:cNvSpPr/>
            <p:nvPr/>
          </p:nvSpPr>
          <p:spPr>
            <a:xfrm>
              <a:off x="685800" y="4724400"/>
              <a:ext cx="8207083" cy="353497"/>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4" name="Rectangle: Rounded Corners 18">
              <a:extLst>
                <a:ext uri="{FF2B5EF4-FFF2-40B4-BE49-F238E27FC236}">
                  <a16:creationId xmlns:a16="http://schemas.microsoft.com/office/drawing/2014/main" xmlns="" id="{E22932AC-12B6-4887-888D-4565A776DE7F}"/>
                </a:ext>
              </a:extLst>
            </p:cNvPr>
            <p:cNvSpPr/>
            <p:nvPr/>
          </p:nvSpPr>
          <p:spPr>
            <a:xfrm>
              <a:off x="705962" y="5091180"/>
              <a:ext cx="8209438" cy="776220"/>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latinLnBrk="1"/>
              <a:endParaRPr lang="en-US" dirty="0">
                <a:solidFill>
                  <a:schemeClr val="tx1"/>
                </a:solidFill>
                <a:latin typeface="Courier New" panose="02070309020205020404" pitchFamily="49" charset="0"/>
                <a:cs typeface="Courier New" panose="02070309020205020404" pitchFamily="49" charset="0"/>
              </a:endParaRPr>
            </a:p>
            <a:p>
              <a:pPr algn="ctr" latinLnBrk="1"/>
              <a:r>
                <a:rPr lang="en-US" b="1" dirty="0">
                  <a:solidFill>
                    <a:schemeClr val="tx1"/>
                  </a:solidFill>
                  <a:latin typeface="Courier New" panose="02070309020205020404" pitchFamily="49" charset="0"/>
                  <a:cs typeface="Courier New" panose="02070309020205020404" pitchFamily="49" charset="0"/>
                </a:rPr>
                <a:t>ALTER TABLE </a:t>
              </a:r>
              <a:r>
                <a:rPr lang="en-US" i="1" dirty="0" err="1">
                  <a:solidFill>
                    <a:schemeClr val="tx1"/>
                  </a:solidFill>
                  <a:latin typeface="Courier New" panose="02070309020205020404" pitchFamily="49" charset="0"/>
                  <a:cs typeface="Courier New" panose="02070309020205020404" pitchFamily="49" charset="0"/>
                </a:rPr>
                <a:t>table_name</a:t>
              </a:r>
              <a:r>
                <a:rPr lang="en-US" i="1" dirty="0">
                  <a:solidFill>
                    <a:schemeClr val="tx1"/>
                  </a:solidFill>
                  <a:latin typeface="Courier New" panose="02070309020205020404" pitchFamily="49" charset="0"/>
                  <a:cs typeface="Courier New" panose="02070309020205020404" pitchFamily="49" charset="0"/>
                </a:rPr>
                <a:t> </a:t>
              </a:r>
              <a:r>
                <a:rPr lang="en-US" b="1" dirty="0">
                  <a:solidFill>
                    <a:schemeClr val="tx1"/>
                  </a:solidFill>
                  <a:latin typeface="Courier New" panose="02070309020205020404" pitchFamily="49" charset="0"/>
                  <a:cs typeface="Courier New" panose="02070309020205020404" pitchFamily="49" charset="0"/>
                </a:rPr>
                <a:t>ADD COLUMN </a:t>
              </a:r>
              <a:r>
                <a:rPr lang="en-US" i="1" dirty="0" err="1">
                  <a:solidFill>
                    <a:schemeClr val="tx1"/>
                  </a:solidFill>
                  <a:latin typeface="Courier New" panose="02070309020205020404" pitchFamily="49" charset="0"/>
                  <a:cs typeface="Courier New" panose="02070309020205020404" pitchFamily="49" charset="0"/>
                </a:rPr>
                <a:t>column_name</a:t>
              </a:r>
              <a:r>
                <a:rPr lang="en-US" i="1" dirty="0">
                  <a:solidFill>
                    <a:schemeClr val="tx1"/>
                  </a:solidFill>
                  <a:latin typeface="Courier New" panose="02070309020205020404" pitchFamily="49" charset="0"/>
                  <a:cs typeface="Courier New" panose="02070309020205020404" pitchFamily="49" charset="0"/>
                </a:rPr>
                <a:t>;</a:t>
              </a:r>
            </a:p>
            <a:p>
              <a:pPr algn="ctr" latinLnBrk="1"/>
              <a:endParaRPr lang="en-US" dirty="0">
                <a:solidFill>
                  <a:schemeClr val="tx1"/>
                </a:solidFill>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414201876"/>
      </p:ext>
    </p:extLst>
  </p:cSld>
  <p:clrMapOvr>
    <a:masterClrMapping/>
  </p:clrMapOvr>
  <p:transition>
    <p:wipe dir="u"/>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0739B535-5796-4D7D-96DC-F199814A900B}"/>
              </a:ext>
            </a:extLst>
          </p:cNvPr>
          <p:cNvSpPr/>
          <p:nvPr/>
        </p:nvSpPr>
        <p:spPr>
          <a:xfrm>
            <a:off x="0" y="830149"/>
            <a:ext cx="9144000" cy="1074852"/>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r>
              <a:rPr lang="en-US" sz="2000" b="1" dirty="0">
                <a:solidFill>
                  <a:srgbClr val="E46C0A"/>
                </a:solidFill>
                <a:latin typeface="Cambria" panose="02040503050406030204" pitchFamily="18" charset="0"/>
              </a:rPr>
              <a:t>Example:</a:t>
            </a:r>
            <a:r>
              <a:rPr lang="en-US" sz="2000" dirty="0">
                <a:solidFill>
                  <a:srgbClr val="E46C0A"/>
                </a:solidFill>
                <a:latin typeface="Cambria" panose="02040503050406030204" pitchFamily="18" charset="0"/>
              </a:rPr>
              <a:t> </a:t>
            </a:r>
            <a:r>
              <a:rPr lang="en-US" sz="2000" dirty="0">
                <a:latin typeface="Cambria" panose="02040503050406030204" pitchFamily="18" charset="0"/>
              </a:rPr>
              <a:t>Consider the previously created table </a:t>
            </a:r>
            <a:r>
              <a:rPr lang="en-US" sz="2000" dirty="0" err="1">
                <a:latin typeface="Cambria" panose="02040503050406030204" pitchFamily="18" charset="0"/>
              </a:rPr>
              <a:t>personal_info</a:t>
            </a:r>
            <a:r>
              <a:rPr lang="en-US" sz="2000" dirty="0">
                <a:latin typeface="Cambria" panose="02040503050406030204" pitchFamily="18" charset="0"/>
              </a:rPr>
              <a:t>:</a:t>
            </a:r>
          </a:p>
        </p:txBody>
      </p:sp>
      <p:grpSp>
        <p:nvGrpSpPr>
          <p:cNvPr id="2" name="Group 1">
            <a:extLst>
              <a:ext uri="{FF2B5EF4-FFF2-40B4-BE49-F238E27FC236}">
                <a16:creationId xmlns:a16="http://schemas.microsoft.com/office/drawing/2014/main" xmlns="" id="{AC17C6A2-ECA6-46E0-939D-A2239528893E}"/>
              </a:ext>
            </a:extLst>
          </p:cNvPr>
          <p:cNvGrpSpPr/>
          <p:nvPr/>
        </p:nvGrpSpPr>
        <p:grpSpPr>
          <a:xfrm>
            <a:off x="0" y="3949599"/>
            <a:ext cx="9144000" cy="851001"/>
            <a:chOff x="0" y="3475054"/>
            <a:chExt cx="9144000" cy="851001"/>
          </a:xfrm>
        </p:grpSpPr>
        <p:sp>
          <p:nvSpPr>
            <p:cNvPr id="55" name="Rectangle 54">
              <a:extLst>
                <a:ext uri="{FF2B5EF4-FFF2-40B4-BE49-F238E27FC236}">
                  <a16:creationId xmlns:a16="http://schemas.microsoft.com/office/drawing/2014/main" xmlns="" id="{58E052AB-D9C9-4985-AFC8-A44BF5CA7543}"/>
                </a:ext>
              </a:extLst>
            </p:cNvPr>
            <p:cNvSpPr/>
            <p:nvPr/>
          </p:nvSpPr>
          <p:spPr>
            <a:xfrm>
              <a:off x="0" y="3475054"/>
              <a:ext cx="9144000" cy="851001"/>
            </a:xfrm>
            <a:prstGeom prst="rect">
              <a:avLst/>
            </a:prstGeom>
            <a:solidFill>
              <a:schemeClr val="accent3">
                <a:lumMod val="20000"/>
                <a:lumOff val="80000"/>
                <a:alpha val="78822"/>
              </a:scheme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endParaRPr lang="en-US" sz="2000" dirty="0">
                <a:latin typeface="Cambria" panose="02040503050406030204" pitchFamily="18" charset="0"/>
              </a:endParaRPr>
            </a:p>
          </p:txBody>
        </p:sp>
        <p:sp>
          <p:nvSpPr>
            <p:cNvPr id="10" name="Rectangle 9">
              <a:extLst>
                <a:ext uri="{FF2B5EF4-FFF2-40B4-BE49-F238E27FC236}">
                  <a16:creationId xmlns:a16="http://schemas.microsoft.com/office/drawing/2014/main" xmlns="" id="{FF0CD07F-5A7F-4258-896A-146612BFA681}"/>
                </a:ext>
              </a:extLst>
            </p:cNvPr>
            <p:cNvSpPr/>
            <p:nvPr/>
          </p:nvSpPr>
          <p:spPr>
            <a:xfrm>
              <a:off x="1676394" y="3700499"/>
              <a:ext cx="5791200" cy="400110"/>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Here, we add a new column ‘Income’ to this table</a:t>
              </a:r>
            </a:p>
          </p:txBody>
        </p:sp>
      </p:grpSp>
      <p:sp>
        <p:nvSpPr>
          <p:cNvPr id="22" name="Title 1">
            <a:extLst>
              <a:ext uri="{FF2B5EF4-FFF2-40B4-BE49-F238E27FC236}">
                <a16:creationId xmlns:a16="http://schemas.microsoft.com/office/drawing/2014/main" xmlns="" id="{184AF45D-3F0D-4600-B5E2-175DA0227CA4}"/>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Alter Command - Add Clause</a:t>
            </a:r>
          </a:p>
        </p:txBody>
      </p:sp>
      <p:pic>
        <p:nvPicPr>
          <p:cNvPr id="9" name="Google Shape;299;p61">
            <a:extLst>
              <a:ext uri="{FF2B5EF4-FFF2-40B4-BE49-F238E27FC236}">
                <a16:creationId xmlns:a16="http://schemas.microsoft.com/office/drawing/2014/main" xmlns="" id="{064EE69D-2C5B-490B-8712-22E5DD146EAF}"/>
              </a:ext>
            </a:extLst>
          </p:cNvPr>
          <p:cNvPicPr preferRelativeResize="0"/>
          <p:nvPr/>
        </p:nvPicPr>
        <p:blipFill>
          <a:blip r:embed="rId2">
            <a:alphaModFix/>
          </a:blip>
          <a:stretch>
            <a:fillRect/>
          </a:stretch>
        </p:blipFill>
        <p:spPr>
          <a:xfrm>
            <a:off x="2150263" y="2349475"/>
            <a:ext cx="4843463" cy="1228725"/>
          </a:xfrm>
          <a:prstGeom prst="rect">
            <a:avLst/>
          </a:prstGeom>
          <a:noFill/>
          <a:ln w="9525" cap="flat" cmpd="sng">
            <a:solidFill>
              <a:srgbClr val="000000"/>
            </a:solidFill>
            <a:prstDash val="solid"/>
            <a:round/>
            <a:headEnd type="none" w="sm" len="sm"/>
            <a:tailEnd type="none" w="sm" len="sm"/>
          </a:ln>
        </p:spPr>
      </p:pic>
    </p:spTree>
    <p:extLst>
      <p:ext uri="{BB962C8B-B14F-4D97-AF65-F5344CB8AC3E}">
        <p14:creationId xmlns:p14="http://schemas.microsoft.com/office/powerpoint/2010/main" val="4212636442"/>
      </p:ext>
    </p:extLst>
  </p:cSld>
  <p:clrMapOvr>
    <a:masterClrMapping/>
  </p:clrMapOvr>
  <p:transition>
    <p:wipe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57">
            <a:extLst>
              <a:ext uri="{FF2B5EF4-FFF2-40B4-BE49-F238E27FC236}">
                <a16:creationId xmlns:a16="http://schemas.microsoft.com/office/drawing/2014/main" xmlns="" id="{AD5BD8B7-6B72-4CA1-A411-2BC73AF172AE}"/>
              </a:ext>
            </a:extLst>
          </p:cNvPr>
          <p:cNvSpPr/>
          <p:nvPr/>
        </p:nvSpPr>
        <p:spPr>
          <a:xfrm>
            <a:off x="430352" y="3247867"/>
            <a:ext cx="3926238" cy="2168992"/>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marL="241093" indent="-241093" algn="just" defTabSz="321457">
              <a:lnSpc>
                <a:spcPct val="120000"/>
              </a:lnSpc>
              <a:spcBef>
                <a:spcPts val="422"/>
              </a:spcBef>
              <a:buSzPct val="100000"/>
              <a:buFont typeface="Arial"/>
              <a:buChar char="•"/>
              <a:defRPr sz="1800"/>
            </a:pPr>
            <a:r>
              <a:rPr lang="en-US" dirty="0">
                <a:latin typeface="Cambria" panose="02040503050406030204" pitchFamily="18" charset="0"/>
              </a:rPr>
              <a:t>Open Source RDBMS</a:t>
            </a:r>
          </a:p>
          <a:p>
            <a:pPr marL="241093" indent="-241093" algn="just" defTabSz="321457">
              <a:lnSpc>
                <a:spcPct val="120000"/>
              </a:lnSpc>
              <a:spcBef>
                <a:spcPts val="422"/>
              </a:spcBef>
              <a:buSzPct val="100000"/>
              <a:buFont typeface="Arial"/>
              <a:buChar char="•"/>
              <a:defRPr sz="1800"/>
            </a:pPr>
            <a:endParaRPr dirty="0">
              <a:latin typeface="Cambria" panose="02040503050406030204" pitchFamily="18" charset="0"/>
              <a:ea typeface="Avenir Light"/>
              <a:cs typeface="Avenir Light"/>
              <a:sym typeface="Avenir Light"/>
            </a:endParaRPr>
          </a:p>
          <a:p>
            <a:pPr marL="241093" indent="-241093" algn="just" defTabSz="321457">
              <a:lnSpc>
                <a:spcPct val="120000"/>
              </a:lnSpc>
              <a:spcBef>
                <a:spcPts val="422"/>
              </a:spcBef>
              <a:buSzPct val="100000"/>
              <a:buFont typeface="Arial"/>
              <a:buChar char="•"/>
              <a:defRPr sz="1800"/>
            </a:pPr>
            <a:r>
              <a:rPr lang="en-US" dirty="0">
                <a:latin typeface="Cambria" panose="02040503050406030204" pitchFamily="18" charset="0"/>
              </a:rPr>
              <a:t>Maintained by </a:t>
            </a:r>
            <a:r>
              <a:rPr lang="en-US" dirty="0" err="1">
                <a:latin typeface="Cambria" panose="02040503050406030204" pitchFamily="18" charset="0"/>
              </a:rPr>
              <a:t>Postgre</a:t>
            </a:r>
            <a:r>
              <a:rPr lang="en-US" dirty="0">
                <a:latin typeface="Cambria" panose="02040503050406030204" pitchFamily="18" charset="0"/>
              </a:rPr>
              <a:t> Development Group (Volunteers)</a:t>
            </a:r>
          </a:p>
          <a:p>
            <a:pPr marL="241093" indent="-241093" algn="just" defTabSz="321457">
              <a:lnSpc>
                <a:spcPct val="120000"/>
              </a:lnSpc>
              <a:spcBef>
                <a:spcPts val="422"/>
              </a:spcBef>
              <a:buSzPct val="100000"/>
              <a:buFont typeface="Arial"/>
              <a:buChar char="•"/>
              <a:defRPr sz="1800"/>
            </a:pPr>
            <a:endParaRPr lang="en-US" dirty="0">
              <a:latin typeface="Cambria" panose="02040503050406030204" pitchFamily="18" charset="0"/>
            </a:endParaRPr>
          </a:p>
          <a:p>
            <a:pPr marL="241093" indent="-241093" algn="just" defTabSz="321457">
              <a:lnSpc>
                <a:spcPct val="120000"/>
              </a:lnSpc>
              <a:spcBef>
                <a:spcPts val="422"/>
              </a:spcBef>
              <a:buSzPct val="100000"/>
              <a:buFont typeface="Arial"/>
              <a:buChar char="•"/>
              <a:defRPr sz="1800"/>
            </a:pPr>
            <a:r>
              <a:rPr lang="en-US" dirty="0">
                <a:latin typeface="Cambria" panose="02040503050406030204" pitchFamily="18" charset="0"/>
              </a:rPr>
              <a:t>Runs on Windows, Linux &amp; Mac</a:t>
            </a:r>
          </a:p>
        </p:txBody>
      </p:sp>
      <p:sp>
        <p:nvSpPr>
          <p:cNvPr id="6" name="Rounded Rectangle 6">
            <a:extLst>
              <a:ext uri="{FF2B5EF4-FFF2-40B4-BE49-F238E27FC236}">
                <a16:creationId xmlns:a16="http://schemas.microsoft.com/office/drawing/2014/main" xmlns="" id="{008DCD42-5D11-4EDF-A4D4-B7E4FD19DC2E}"/>
              </a:ext>
            </a:extLst>
          </p:cNvPr>
          <p:cNvSpPr/>
          <p:nvPr/>
        </p:nvSpPr>
        <p:spPr>
          <a:xfrm>
            <a:off x="304800" y="3048001"/>
            <a:ext cx="4177342" cy="28194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latin typeface="Cambria"/>
            </a:endParaRPr>
          </a:p>
        </p:txBody>
      </p:sp>
      <p:sp>
        <p:nvSpPr>
          <p:cNvPr id="16" name="Shape 57">
            <a:extLst>
              <a:ext uri="{FF2B5EF4-FFF2-40B4-BE49-F238E27FC236}">
                <a16:creationId xmlns:a16="http://schemas.microsoft.com/office/drawing/2014/main" xmlns="" id="{9BBAAA9A-C61F-4F2C-BC44-A0079EB47BDA}"/>
              </a:ext>
            </a:extLst>
          </p:cNvPr>
          <p:cNvSpPr/>
          <p:nvPr/>
        </p:nvSpPr>
        <p:spPr>
          <a:xfrm>
            <a:off x="4849952" y="3207006"/>
            <a:ext cx="3926238" cy="2168992"/>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marL="241093" indent="-241093" algn="just" defTabSz="321457">
              <a:lnSpc>
                <a:spcPct val="120000"/>
              </a:lnSpc>
              <a:spcBef>
                <a:spcPts val="422"/>
              </a:spcBef>
              <a:buSzPct val="100000"/>
              <a:buFont typeface="Arial"/>
              <a:buChar char="•"/>
              <a:defRPr sz="1800"/>
            </a:pPr>
            <a:r>
              <a:rPr lang="en-US" dirty="0">
                <a:latin typeface="Cambria" panose="02040503050406030204" pitchFamily="18" charset="0"/>
              </a:rPr>
              <a:t>Open Source RDBMS</a:t>
            </a:r>
          </a:p>
          <a:p>
            <a:pPr marL="241093" indent="-241093" algn="just" defTabSz="321457">
              <a:lnSpc>
                <a:spcPct val="120000"/>
              </a:lnSpc>
              <a:spcBef>
                <a:spcPts val="422"/>
              </a:spcBef>
              <a:buSzPct val="100000"/>
              <a:buFont typeface="Arial"/>
              <a:buChar char="•"/>
              <a:defRPr sz="1800"/>
            </a:pPr>
            <a:endParaRPr dirty="0">
              <a:latin typeface="Cambria" panose="02040503050406030204" pitchFamily="18" charset="0"/>
              <a:ea typeface="Avenir Light"/>
              <a:cs typeface="Avenir Light"/>
              <a:sym typeface="Avenir Light"/>
            </a:endParaRPr>
          </a:p>
          <a:p>
            <a:pPr marL="241093" indent="-241093" algn="just" defTabSz="321457">
              <a:lnSpc>
                <a:spcPct val="120000"/>
              </a:lnSpc>
              <a:spcBef>
                <a:spcPts val="422"/>
              </a:spcBef>
              <a:buSzPct val="100000"/>
              <a:buFont typeface="Arial"/>
              <a:buChar char="•"/>
              <a:defRPr sz="1800"/>
            </a:pPr>
            <a:r>
              <a:rPr lang="en-US" dirty="0">
                <a:latin typeface="Cambria" panose="02040503050406030204" pitchFamily="18" charset="0"/>
              </a:rPr>
              <a:t>Full featured DBMS maintained by Swedish Company MySQL</a:t>
            </a:r>
          </a:p>
          <a:p>
            <a:pPr marL="241093" indent="-241093" algn="just" defTabSz="321457">
              <a:lnSpc>
                <a:spcPct val="120000"/>
              </a:lnSpc>
              <a:spcBef>
                <a:spcPts val="422"/>
              </a:spcBef>
              <a:buSzPct val="100000"/>
              <a:buFont typeface="Arial"/>
              <a:buChar char="•"/>
              <a:defRPr sz="1800"/>
            </a:pPr>
            <a:endParaRPr lang="en-US" dirty="0">
              <a:latin typeface="Cambria" panose="02040503050406030204" pitchFamily="18" charset="0"/>
            </a:endParaRPr>
          </a:p>
          <a:p>
            <a:pPr marL="241093" indent="-241093" algn="just" defTabSz="321457">
              <a:lnSpc>
                <a:spcPct val="120000"/>
              </a:lnSpc>
              <a:spcBef>
                <a:spcPts val="422"/>
              </a:spcBef>
              <a:buSzPct val="100000"/>
              <a:buFont typeface="Arial"/>
              <a:buChar char="•"/>
              <a:defRPr sz="1800"/>
            </a:pPr>
            <a:r>
              <a:rPr lang="en-US" dirty="0">
                <a:latin typeface="Cambria" panose="02040503050406030204" pitchFamily="18" charset="0"/>
              </a:rPr>
              <a:t>Runs on Windows, Linux &amp; Mac</a:t>
            </a:r>
          </a:p>
        </p:txBody>
      </p:sp>
      <p:sp>
        <p:nvSpPr>
          <p:cNvPr id="14" name="Rounded Rectangle 6">
            <a:extLst>
              <a:ext uri="{FF2B5EF4-FFF2-40B4-BE49-F238E27FC236}">
                <a16:creationId xmlns:a16="http://schemas.microsoft.com/office/drawing/2014/main" xmlns="" id="{27D77DE2-4AF2-42DE-86E7-86235D452983}"/>
              </a:ext>
            </a:extLst>
          </p:cNvPr>
          <p:cNvSpPr/>
          <p:nvPr/>
        </p:nvSpPr>
        <p:spPr>
          <a:xfrm>
            <a:off x="4724400" y="3047999"/>
            <a:ext cx="4177342" cy="2819401"/>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latin typeface="Cambria"/>
            </a:endParaRPr>
          </a:p>
        </p:txBody>
      </p:sp>
      <p:sp>
        <p:nvSpPr>
          <p:cNvPr id="10" name="Title 1">
            <a:extLst>
              <a:ext uri="{FF2B5EF4-FFF2-40B4-BE49-F238E27FC236}">
                <a16:creationId xmlns:a16="http://schemas.microsoft.com/office/drawing/2014/main" xmlns="" id="{EB3DD8C3-6F2C-4FB6-AAC0-6B96B4530E02}"/>
              </a:ext>
            </a:extLst>
          </p:cNvPr>
          <p:cNvSpPr txBox="1">
            <a:spLocks/>
          </p:cNvSpPr>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Open-Source SQL Products</a:t>
            </a:r>
          </a:p>
        </p:txBody>
      </p:sp>
      <p:pic>
        <p:nvPicPr>
          <p:cNvPr id="12" name="Picture 11">
            <a:extLst>
              <a:ext uri="{FF2B5EF4-FFF2-40B4-BE49-F238E27FC236}">
                <a16:creationId xmlns:a16="http://schemas.microsoft.com/office/drawing/2014/main" xmlns="" id="{1328D774-15A1-4887-A9A0-E506859AF20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19200" y="1066800"/>
            <a:ext cx="1801339" cy="1657232"/>
          </a:xfrm>
          <a:prstGeom prst="rect">
            <a:avLst/>
          </a:prstGeom>
        </p:spPr>
      </p:pic>
      <p:pic>
        <p:nvPicPr>
          <p:cNvPr id="13" name="Picture 12">
            <a:extLst>
              <a:ext uri="{FF2B5EF4-FFF2-40B4-BE49-F238E27FC236}">
                <a16:creationId xmlns:a16="http://schemas.microsoft.com/office/drawing/2014/main" xmlns="" id="{3429BE31-3473-4341-AF96-208E090325F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486400" y="1065228"/>
            <a:ext cx="2297981" cy="1591564"/>
          </a:xfrm>
          <a:prstGeom prst="rect">
            <a:avLst/>
          </a:prstGeom>
        </p:spPr>
      </p:pic>
    </p:spTree>
    <p:extLst>
      <p:ext uri="{BB962C8B-B14F-4D97-AF65-F5344CB8AC3E}">
        <p14:creationId xmlns:p14="http://schemas.microsoft.com/office/powerpoint/2010/main" val="3539600680"/>
      </p:ext>
    </p:extLst>
  </p:cSld>
  <p:clrMapOvr>
    <a:masterClrMapping/>
  </p:clrMapOvr>
  <p:transition>
    <p:wipe dir="u"/>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xmlns="" id="{58E052AB-D9C9-4985-AFC8-A44BF5CA7543}"/>
              </a:ext>
            </a:extLst>
          </p:cNvPr>
          <p:cNvSpPr/>
          <p:nvPr/>
        </p:nvSpPr>
        <p:spPr>
          <a:xfrm>
            <a:off x="0" y="3475054"/>
            <a:ext cx="9144000" cy="851001"/>
          </a:xfrm>
          <a:prstGeom prst="rect">
            <a:avLst/>
          </a:prstGeom>
          <a:solidFill>
            <a:schemeClr val="accent3">
              <a:lumMod val="20000"/>
              <a:lumOff val="80000"/>
              <a:alpha val="78822"/>
            </a:scheme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endParaRPr lang="en-US" sz="2000" dirty="0">
              <a:latin typeface="Cambria" panose="02040503050406030204" pitchFamily="18" charset="0"/>
            </a:endParaRPr>
          </a:p>
        </p:txBody>
      </p:sp>
      <p:sp>
        <p:nvSpPr>
          <p:cNvPr id="4" name="Rectangle 3">
            <a:extLst>
              <a:ext uri="{FF2B5EF4-FFF2-40B4-BE49-F238E27FC236}">
                <a16:creationId xmlns:a16="http://schemas.microsoft.com/office/drawing/2014/main" xmlns="" id="{0739B535-5796-4D7D-96DC-F199814A900B}"/>
              </a:ext>
            </a:extLst>
          </p:cNvPr>
          <p:cNvSpPr/>
          <p:nvPr/>
        </p:nvSpPr>
        <p:spPr>
          <a:xfrm>
            <a:off x="0" y="830149"/>
            <a:ext cx="9144000" cy="1074852"/>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r>
              <a:rPr lang="en-US" sz="2000" dirty="0">
                <a:latin typeface="Cambria" panose="02040503050406030204" pitchFamily="18" charset="0"/>
              </a:rPr>
              <a:t>Use below alter query with the add clause.</a:t>
            </a:r>
          </a:p>
        </p:txBody>
      </p:sp>
      <p:sp>
        <p:nvSpPr>
          <p:cNvPr id="10" name="Rectangle 9">
            <a:extLst>
              <a:ext uri="{FF2B5EF4-FFF2-40B4-BE49-F238E27FC236}">
                <a16:creationId xmlns:a16="http://schemas.microsoft.com/office/drawing/2014/main" xmlns="" id="{FF0CD07F-5A7F-4258-896A-146612BFA681}"/>
              </a:ext>
            </a:extLst>
          </p:cNvPr>
          <p:cNvSpPr/>
          <p:nvPr/>
        </p:nvSpPr>
        <p:spPr>
          <a:xfrm>
            <a:off x="635399" y="3544186"/>
            <a:ext cx="7848600" cy="707886"/>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Use </a:t>
            </a:r>
            <a:r>
              <a:rPr lang="en-US" sz="2000" b="1" dirty="0">
                <a:latin typeface="Cambria" panose="02040503050406030204" pitchFamily="18" charset="0"/>
                <a:ea typeface="Cambria" panose="02040503050406030204" pitchFamily="18" charset="0"/>
              </a:rPr>
              <a:t>describe </a:t>
            </a:r>
            <a:r>
              <a:rPr lang="en-US" sz="2000" b="1" i="1" dirty="0" err="1">
                <a:latin typeface="Cambria" panose="02040503050406030204" pitchFamily="18" charset="0"/>
                <a:ea typeface="Cambria" panose="02040503050406030204" pitchFamily="18" charset="0"/>
              </a:rPr>
              <a:t>personal_info</a:t>
            </a:r>
            <a:r>
              <a:rPr lang="en-US" sz="2000" i="1" dirty="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to check if a new column has been added to the table.</a:t>
            </a:r>
          </a:p>
        </p:txBody>
      </p:sp>
      <p:grpSp>
        <p:nvGrpSpPr>
          <p:cNvPr id="56" name="Group 55">
            <a:extLst>
              <a:ext uri="{FF2B5EF4-FFF2-40B4-BE49-F238E27FC236}">
                <a16:creationId xmlns:a16="http://schemas.microsoft.com/office/drawing/2014/main" xmlns="" id="{A5C0FD1A-A601-4A49-8C57-834663C5E10B}"/>
              </a:ext>
            </a:extLst>
          </p:cNvPr>
          <p:cNvGrpSpPr/>
          <p:nvPr/>
        </p:nvGrpSpPr>
        <p:grpSpPr>
          <a:xfrm>
            <a:off x="76200" y="2105758"/>
            <a:ext cx="8991600" cy="921424"/>
            <a:chOff x="2264735" y="3933056"/>
            <a:chExt cx="4339324" cy="921424"/>
          </a:xfrm>
        </p:grpSpPr>
        <p:sp>
          <p:nvSpPr>
            <p:cNvPr id="57" name="Rectangle: Rounded Corners 17">
              <a:extLst>
                <a:ext uri="{FF2B5EF4-FFF2-40B4-BE49-F238E27FC236}">
                  <a16:creationId xmlns:a16="http://schemas.microsoft.com/office/drawing/2014/main" xmlns="" id="{652C93FA-A360-460F-A0D4-C86BBE827774}"/>
                </a:ext>
              </a:extLst>
            </p:cNvPr>
            <p:cNvSpPr/>
            <p:nvPr/>
          </p:nvSpPr>
          <p:spPr>
            <a:xfrm>
              <a:off x="2264735" y="3933056"/>
              <a:ext cx="4327451"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58" name="Rectangle: Rounded Corners 18">
              <a:extLst>
                <a:ext uri="{FF2B5EF4-FFF2-40B4-BE49-F238E27FC236}">
                  <a16:creationId xmlns:a16="http://schemas.microsoft.com/office/drawing/2014/main" xmlns="" id="{6627047C-BABD-4BA5-9855-37FB976CA8D0}"/>
                </a:ext>
              </a:extLst>
            </p:cNvPr>
            <p:cNvSpPr/>
            <p:nvPr/>
          </p:nvSpPr>
          <p:spPr>
            <a:xfrm>
              <a:off x="2275366" y="4302653"/>
              <a:ext cx="4328693" cy="55182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latinLnBrk="1"/>
              <a:r>
                <a:rPr lang="en-US" b="1" dirty="0">
                  <a:solidFill>
                    <a:schemeClr val="tx1"/>
                  </a:solidFill>
                  <a:latin typeface="Courier New" panose="02070309020205020404" pitchFamily="49" charset="0"/>
                  <a:cs typeface="Courier New" panose="02070309020205020404" pitchFamily="49" charset="0"/>
                </a:rPr>
                <a:t>ALTER TABLE </a:t>
              </a:r>
              <a:r>
                <a:rPr lang="en-US" b="1" dirty="0" err="1">
                  <a:solidFill>
                    <a:schemeClr val="tx1"/>
                  </a:solidFill>
                  <a:latin typeface="Courier New" panose="02070309020205020404" pitchFamily="49" charset="0"/>
                  <a:cs typeface="Courier New" panose="02070309020205020404" pitchFamily="49" charset="0"/>
                </a:rPr>
                <a:t>personal_info</a:t>
              </a:r>
              <a:r>
                <a:rPr lang="en-US" b="1" dirty="0">
                  <a:solidFill>
                    <a:schemeClr val="tx1"/>
                  </a:solidFill>
                  <a:latin typeface="Courier New" panose="02070309020205020404" pitchFamily="49" charset="0"/>
                  <a:cs typeface="Courier New" panose="02070309020205020404" pitchFamily="49" charset="0"/>
                </a:rPr>
                <a:t> ADD COLUMN Income int;</a:t>
              </a:r>
            </a:p>
          </p:txBody>
        </p:sp>
      </p:grpSp>
      <p:pic>
        <p:nvPicPr>
          <p:cNvPr id="24" name="Picture 23">
            <a:extLst>
              <a:ext uri="{FF2B5EF4-FFF2-40B4-BE49-F238E27FC236}">
                <a16:creationId xmlns:a16="http://schemas.microsoft.com/office/drawing/2014/main" xmlns="" id="{CC9E1414-876D-49E5-BD18-580DE555A1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5106716"/>
            <a:ext cx="569823" cy="557272"/>
          </a:xfrm>
          <a:prstGeom prst="rect">
            <a:avLst/>
          </a:prstGeom>
        </p:spPr>
      </p:pic>
      <p:pic>
        <p:nvPicPr>
          <p:cNvPr id="12" name="Google Shape;308;p62">
            <a:extLst>
              <a:ext uri="{FF2B5EF4-FFF2-40B4-BE49-F238E27FC236}">
                <a16:creationId xmlns:a16="http://schemas.microsoft.com/office/drawing/2014/main" xmlns="" id="{1F2F407A-EFA8-446B-A556-4C3C9BA96509}"/>
              </a:ext>
            </a:extLst>
          </p:cNvPr>
          <p:cNvPicPr preferRelativeResize="0"/>
          <p:nvPr/>
        </p:nvPicPr>
        <p:blipFill>
          <a:blip r:embed="rId3">
            <a:alphaModFix/>
          </a:blip>
          <a:stretch>
            <a:fillRect/>
          </a:stretch>
        </p:blipFill>
        <p:spPr>
          <a:xfrm>
            <a:off x="1981200" y="4642402"/>
            <a:ext cx="4800600" cy="1485900"/>
          </a:xfrm>
          <a:prstGeom prst="rect">
            <a:avLst/>
          </a:prstGeom>
          <a:noFill/>
          <a:ln w="9525" cap="flat" cmpd="sng">
            <a:solidFill>
              <a:srgbClr val="000000"/>
            </a:solidFill>
            <a:prstDash val="solid"/>
            <a:round/>
            <a:headEnd type="none" w="sm" len="sm"/>
            <a:tailEnd type="none" w="sm" len="sm"/>
          </a:ln>
        </p:spPr>
      </p:pic>
      <p:sp>
        <p:nvSpPr>
          <p:cNvPr id="13" name="Title 1">
            <a:extLst>
              <a:ext uri="{FF2B5EF4-FFF2-40B4-BE49-F238E27FC236}">
                <a16:creationId xmlns:a16="http://schemas.microsoft.com/office/drawing/2014/main" xmlns="" id="{19F9FD57-A7A9-4EE0-BE06-3399D74B0037}"/>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Alter Command - Add Clause</a:t>
            </a:r>
          </a:p>
        </p:txBody>
      </p:sp>
    </p:spTree>
    <p:extLst>
      <p:ext uri="{BB962C8B-B14F-4D97-AF65-F5344CB8AC3E}">
        <p14:creationId xmlns:p14="http://schemas.microsoft.com/office/powerpoint/2010/main" val="2270727539"/>
      </p:ext>
    </p:extLst>
  </p:cSld>
  <p:clrMapOvr>
    <a:masterClrMapping/>
  </p:clrMapOvr>
  <p:transition>
    <p:wipe dir="u"/>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1">
            <a:extLst>
              <a:ext uri="{FF2B5EF4-FFF2-40B4-BE49-F238E27FC236}">
                <a16:creationId xmlns:a16="http://schemas.microsoft.com/office/drawing/2014/main" xmlns="" id="{D1338459-1470-4263-A24E-E86313F016A5}"/>
              </a:ext>
            </a:extLst>
          </p:cNvPr>
          <p:cNvSpPr txBox="1">
            <a:spLocks/>
          </p:cNvSpPr>
          <p:nvPr/>
        </p:nvSpPr>
        <p:spPr>
          <a:xfrm>
            <a:off x="-1588" y="2567550"/>
            <a:ext cx="9145588" cy="1090050"/>
          </a:xfrm>
          <a:prstGeom prst="rect">
            <a:avLst/>
          </a:prstGeom>
          <a:solidFill>
            <a:schemeClr val="accent6">
              <a:lumMod val="20000"/>
              <a:lumOff val="80000"/>
            </a:schemeClr>
          </a:solidFill>
        </p:spPr>
        <p:txBody>
          <a:bodyPr/>
          <a:lstStyle>
            <a:lvl1pPr marL="341313" indent="-341313" algn="l" defTabSz="455613" rtl="0" eaLnBrk="0" fontAlgn="base" hangingPunct="0">
              <a:spcBef>
                <a:spcPct val="20000"/>
              </a:spcBef>
              <a:spcAft>
                <a:spcPct val="0"/>
              </a:spcAft>
              <a:buFont typeface="Arial" charset="0"/>
              <a:buChar char="•"/>
              <a:defRPr sz="3200" kern="1200">
                <a:solidFill>
                  <a:schemeClr val="tx1"/>
                </a:solidFill>
                <a:latin typeface="Cambria" pitchFamily="18" charset="0"/>
                <a:ea typeface="MS PGothic" pitchFamily="34" charset="-128"/>
                <a:cs typeface="MS PGothic"/>
              </a:defRPr>
            </a:lvl1pPr>
            <a:lvl2pPr marL="741363" indent="-284163" algn="l" defTabSz="455613" rtl="0" eaLnBrk="0" fontAlgn="base" hangingPunct="0">
              <a:spcBef>
                <a:spcPct val="20000"/>
              </a:spcBef>
              <a:spcAft>
                <a:spcPct val="0"/>
              </a:spcAft>
              <a:buFont typeface="Arial" charset="0"/>
              <a:buChar char="–"/>
              <a:defRPr sz="2800" kern="1200">
                <a:solidFill>
                  <a:schemeClr val="tx1"/>
                </a:solidFill>
                <a:latin typeface="Cambria" pitchFamily="18" charset="0"/>
                <a:ea typeface="MS PGothic" pitchFamily="34" charset="-128"/>
                <a:cs typeface="MS PGothic"/>
              </a:defRPr>
            </a:lvl2pPr>
            <a:lvl3pPr marL="1141413" indent="-227013" algn="l" defTabSz="455613" rtl="0" eaLnBrk="0" fontAlgn="base" hangingPunct="0">
              <a:spcBef>
                <a:spcPct val="20000"/>
              </a:spcBef>
              <a:spcAft>
                <a:spcPct val="0"/>
              </a:spcAft>
              <a:buFont typeface="Arial" charset="0"/>
              <a:buChar char="•"/>
              <a:defRPr sz="2400" kern="1200">
                <a:solidFill>
                  <a:schemeClr val="tx1"/>
                </a:solidFill>
                <a:latin typeface="Cambria" pitchFamily="18" charset="0"/>
                <a:ea typeface="MS PGothic" pitchFamily="34" charset="-128"/>
                <a:cs typeface="MS PGothic"/>
              </a:defRPr>
            </a:lvl3pPr>
            <a:lvl4pPr marL="1598613" indent="-227013" algn="l" defTabSz="455613" rtl="0" eaLnBrk="0" fontAlgn="base" hangingPunct="0">
              <a:spcBef>
                <a:spcPct val="20000"/>
              </a:spcBef>
              <a:spcAft>
                <a:spcPct val="0"/>
              </a:spcAft>
              <a:buFont typeface="Arial" charset="0"/>
              <a:buChar char="–"/>
              <a:defRPr sz="2000" kern="1200">
                <a:solidFill>
                  <a:schemeClr val="tx1"/>
                </a:solidFill>
                <a:latin typeface="Cambria" pitchFamily="18" charset="0"/>
                <a:ea typeface="MS PGothic" pitchFamily="34" charset="-128"/>
                <a:cs typeface="MS PGothic"/>
              </a:defRPr>
            </a:lvl4pPr>
            <a:lvl5pPr marL="2055813" indent="-227013" algn="l" defTabSz="455613" rtl="0" eaLnBrk="0" fontAlgn="base" hangingPunct="0">
              <a:spcBef>
                <a:spcPct val="20000"/>
              </a:spcBef>
              <a:spcAft>
                <a:spcPct val="0"/>
              </a:spcAft>
              <a:buFont typeface="Arial" charset="0"/>
              <a:buChar char="»"/>
              <a:defRPr sz="2000" kern="1200">
                <a:solidFill>
                  <a:schemeClr val="tx1"/>
                </a:solidFill>
                <a:latin typeface="Cambria" pitchFamily="18" charset="0"/>
                <a:ea typeface="MS PGothic" pitchFamily="34" charset="-128"/>
                <a:cs typeface="MS PGothic"/>
              </a:defRPr>
            </a:lvl5pPr>
            <a:lvl6pPr marL="2514306" indent="-228573" algn="l" defTabSz="457146" rtl="0" eaLnBrk="1" latinLnBrk="0" hangingPunct="1">
              <a:spcBef>
                <a:spcPct val="20000"/>
              </a:spcBef>
              <a:buFont typeface="Arial"/>
              <a:buChar char="•"/>
              <a:defRPr sz="2000" kern="1200">
                <a:solidFill>
                  <a:schemeClr val="tx1"/>
                </a:solidFill>
                <a:latin typeface="+mn-lt"/>
                <a:ea typeface="+mn-ea"/>
                <a:cs typeface="+mn-cs"/>
              </a:defRPr>
            </a:lvl6pPr>
            <a:lvl7pPr marL="2971453" indent="-228573" algn="l" defTabSz="457146" rtl="0" eaLnBrk="1" latinLnBrk="0" hangingPunct="1">
              <a:spcBef>
                <a:spcPct val="20000"/>
              </a:spcBef>
              <a:buFont typeface="Arial"/>
              <a:buChar char="•"/>
              <a:defRPr sz="2000" kern="1200">
                <a:solidFill>
                  <a:schemeClr val="tx1"/>
                </a:solidFill>
                <a:latin typeface="+mn-lt"/>
                <a:ea typeface="+mn-ea"/>
                <a:cs typeface="+mn-cs"/>
              </a:defRPr>
            </a:lvl7pPr>
            <a:lvl8pPr marL="3428599" indent="-228573" algn="l" defTabSz="457146" rtl="0" eaLnBrk="1" latinLnBrk="0" hangingPunct="1">
              <a:spcBef>
                <a:spcPct val="20000"/>
              </a:spcBef>
              <a:buFont typeface="Arial"/>
              <a:buChar char="•"/>
              <a:defRPr sz="2000" kern="1200">
                <a:solidFill>
                  <a:schemeClr val="tx1"/>
                </a:solidFill>
                <a:latin typeface="+mn-lt"/>
                <a:ea typeface="+mn-ea"/>
                <a:cs typeface="+mn-cs"/>
              </a:defRPr>
            </a:lvl8pPr>
            <a:lvl9pPr marL="3885746" indent="-228573" algn="l" defTabSz="457146"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algn="just">
              <a:spcBef>
                <a:spcPts val="0"/>
              </a:spcBef>
              <a:spcAft>
                <a:spcPts val="0"/>
              </a:spcAft>
              <a:buNone/>
            </a:pPr>
            <a:r>
              <a:rPr lang="en-US" sz="2000" i="1" dirty="0">
                <a:sym typeface="Trebuchet MS"/>
              </a:rPr>
              <a:t>By default, the ADD clause adds a column at the end of the table. Use the AFTER keyword to add a column at a particular position in a table</a:t>
            </a:r>
          </a:p>
        </p:txBody>
      </p:sp>
      <p:pic>
        <p:nvPicPr>
          <p:cNvPr id="5" name="Picture 4">
            <a:extLst>
              <a:ext uri="{FF2B5EF4-FFF2-40B4-BE49-F238E27FC236}">
                <a16:creationId xmlns:a16="http://schemas.microsoft.com/office/drawing/2014/main" xmlns="" id="{446E9F90-DCC7-4B7B-A3EB-9C994DD8B7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84" y="152400"/>
            <a:ext cx="1728215" cy="1753882"/>
          </a:xfrm>
          <a:prstGeom prst="rect">
            <a:avLst/>
          </a:prstGeom>
        </p:spPr>
      </p:pic>
    </p:spTree>
    <p:extLst>
      <p:ext uri="{BB962C8B-B14F-4D97-AF65-F5344CB8AC3E}">
        <p14:creationId xmlns:p14="http://schemas.microsoft.com/office/powerpoint/2010/main" val="540162325"/>
      </p:ext>
    </p:extLst>
  </p:cSld>
  <p:clrMapOvr>
    <a:masterClrMapping/>
  </p:clrMapOvr>
  <p:transition>
    <p:wipe dir="u"/>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xmlns="" id="{DDE21631-B976-4767-B824-22C5383C40D0}"/>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Alter Command – Add-after Clause</a:t>
            </a:r>
          </a:p>
        </p:txBody>
      </p:sp>
      <p:sp>
        <p:nvSpPr>
          <p:cNvPr id="16" name="Rectangle 15">
            <a:extLst>
              <a:ext uri="{FF2B5EF4-FFF2-40B4-BE49-F238E27FC236}">
                <a16:creationId xmlns:a16="http://schemas.microsoft.com/office/drawing/2014/main" xmlns="" id="{C9C3B64A-3B94-4EAF-AB1D-02844A399346}"/>
              </a:ext>
            </a:extLst>
          </p:cNvPr>
          <p:cNvSpPr/>
          <p:nvPr/>
        </p:nvSpPr>
        <p:spPr>
          <a:xfrm>
            <a:off x="11014" y="1828800"/>
            <a:ext cx="9144000" cy="1074852"/>
          </a:xfrm>
          <a:prstGeom prst="rect">
            <a:avLst/>
          </a:prstGeom>
          <a:solidFill>
            <a:schemeClr val="accent6">
              <a:lumMod val="20000"/>
              <a:lumOff val="80000"/>
              <a:alpha val="78822"/>
            </a:scheme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r>
              <a:rPr lang="en-US" sz="2000" dirty="0">
                <a:latin typeface="Cambria" panose="02040503050406030204" pitchFamily="18" charset="0"/>
              </a:rPr>
              <a:t>Let’s say you want to add a ‘Gender’ column after ‘</a:t>
            </a:r>
            <a:r>
              <a:rPr lang="en-US" sz="2000" dirty="0" err="1">
                <a:latin typeface="Cambria" panose="02040503050406030204" pitchFamily="18" charset="0"/>
              </a:rPr>
              <a:t>Full_Name</a:t>
            </a:r>
            <a:r>
              <a:rPr lang="en-US" sz="2000" dirty="0">
                <a:latin typeface="Cambria" panose="02040503050406030204" pitchFamily="18" charset="0"/>
              </a:rPr>
              <a:t>’ column in the table </a:t>
            </a:r>
            <a:r>
              <a:rPr lang="en-US" sz="2000" dirty="0" err="1">
                <a:latin typeface="Cambria" panose="02040503050406030204" pitchFamily="18" charset="0"/>
              </a:rPr>
              <a:t>personal_info</a:t>
            </a:r>
            <a:r>
              <a:rPr lang="en-US" sz="2000" dirty="0">
                <a:latin typeface="Cambria" panose="02040503050406030204" pitchFamily="18" charset="0"/>
              </a:rPr>
              <a:t>, we use the following query to achieve this:</a:t>
            </a:r>
          </a:p>
        </p:txBody>
      </p:sp>
      <p:grpSp>
        <p:nvGrpSpPr>
          <p:cNvPr id="17" name="Group 16">
            <a:extLst>
              <a:ext uri="{FF2B5EF4-FFF2-40B4-BE49-F238E27FC236}">
                <a16:creationId xmlns:a16="http://schemas.microsoft.com/office/drawing/2014/main" xmlns="" id="{6D9990E9-A8A7-45FD-985D-4B858C22B914}"/>
              </a:ext>
            </a:extLst>
          </p:cNvPr>
          <p:cNvGrpSpPr/>
          <p:nvPr/>
        </p:nvGrpSpPr>
        <p:grpSpPr>
          <a:xfrm>
            <a:off x="87214" y="3207178"/>
            <a:ext cx="8991600" cy="921424"/>
            <a:chOff x="2264735" y="3933056"/>
            <a:chExt cx="4339324" cy="921424"/>
          </a:xfrm>
        </p:grpSpPr>
        <p:sp>
          <p:nvSpPr>
            <p:cNvPr id="18" name="Rectangle: Rounded Corners 17">
              <a:extLst>
                <a:ext uri="{FF2B5EF4-FFF2-40B4-BE49-F238E27FC236}">
                  <a16:creationId xmlns:a16="http://schemas.microsoft.com/office/drawing/2014/main" xmlns="" id="{F7CA6CE7-94B0-4463-9744-3D22A327AB54}"/>
                </a:ext>
              </a:extLst>
            </p:cNvPr>
            <p:cNvSpPr/>
            <p:nvPr/>
          </p:nvSpPr>
          <p:spPr>
            <a:xfrm>
              <a:off x="2264735" y="3933056"/>
              <a:ext cx="4327451"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9" name="Rectangle: Rounded Corners 18">
              <a:extLst>
                <a:ext uri="{FF2B5EF4-FFF2-40B4-BE49-F238E27FC236}">
                  <a16:creationId xmlns:a16="http://schemas.microsoft.com/office/drawing/2014/main" xmlns="" id="{5284D953-1695-4815-9DC6-0C31B5F74AB6}"/>
                </a:ext>
              </a:extLst>
            </p:cNvPr>
            <p:cNvSpPr/>
            <p:nvPr/>
          </p:nvSpPr>
          <p:spPr>
            <a:xfrm>
              <a:off x="2275366" y="4302653"/>
              <a:ext cx="4328693" cy="55182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latinLnBrk="1"/>
              <a:r>
                <a:rPr lang="en-US" b="1" dirty="0">
                  <a:solidFill>
                    <a:schemeClr val="tx1"/>
                  </a:solidFill>
                  <a:latin typeface="Courier New" panose="02070309020205020404" pitchFamily="49" charset="0"/>
                  <a:cs typeface="Courier New" panose="02070309020205020404" pitchFamily="49" charset="0"/>
                </a:rPr>
                <a:t>ALTER TABLE </a:t>
              </a:r>
              <a:r>
                <a:rPr lang="en-US" b="1" dirty="0" err="1">
                  <a:solidFill>
                    <a:schemeClr val="tx1"/>
                  </a:solidFill>
                  <a:latin typeface="Courier New" panose="02070309020205020404" pitchFamily="49" charset="0"/>
                  <a:cs typeface="Courier New" panose="02070309020205020404" pitchFamily="49" charset="0"/>
                </a:rPr>
                <a:t>personal_info</a:t>
              </a:r>
              <a:r>
                <a:rPr lang="en-US" b="1" dirty="0">
                  <a:solidFill>
                    <a:schemeClr val="tx1"/>
                  </a:solidFill>
                  <a:latin typeface="Courier New" panose="02070309020205020404" pitchFamily="49" charset="0"/>
                  <a:cs typeface="Courier New" panose="02070309020205020404" pitchFamily="49" charset="0"/>
                </a:rPr>
                <a:t> ADD Gender varchar(5) AFTER </a:t>
              </a:r>
              <a:r>
                <a:rPr lang="en-US" b="1" dirty="0" err="1">
                  <a:solidFill>
                    <a:schemeClr val="tx1"/>
                  </a:solidFill>
                  <a:latin typeface="Courier New" panose="02070309020205020404" pitchFamily="49" charset="0"/>
                  <a:cs typeface="Courier New" panose="02070309020205020404" pitchFamily="49" charset="0"/>
                </a:rPr>
                <a:t>Full_Name</a:t>
              </a:r>
              <a:r>
                <a:rPr lang="en-US" b="1" dirty="0">
                  <a:solidFill>
                    <a:schemeClr val="tx1"/>
                  </a:solidFill>
                  <a:latin typeface="Courier New" panose="02070309020205020404" pitchFamily="49" charset="0"/>
                  <a:cs typeface="Courier New" panose="02070309020205020404" pitchFamily="49" charset="0"/>
                </a:rPr>
                <a:t>;</a:t>
              </a:r>
            </a:p>
          </p:txBody>
        </p:sp>
      </p:grpSp>
    </p:spTree>
    <p:extLst>
      <p:ext uri="{BB962C8B-B14F-4D97-AF65-F5344CB8AC3E}">
        <p14:creationId xmlns:p14="http://schemas.microsoft.com/office/powerpoint/2010/main" val="2695752513"/>
      </p:ext>
    </p:extLst>
  </p:cSld>
  <p:clrMapOvr>
    <a:masterClrMapping/>
  </p:clrMapOvr>
  <p:transition>
    <p:wipe dir="u"/>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AF59796D-27AE-411E-90AC-D9C02159C321}"/>
              </a:ext>
            </a:extLst>
          </p:cNvPr>
          <p:cNvSpPr/>
          <p:nvPr/>
        </p:nvSpPr>
        <p:spPr>
          <a:xfrm>
            <a:off x="0" y="812902"/>
            <a:ext cx="9144000" cy="1485900"/>
          </a:xfrm>
          <a:prstGeom prst="rect">
            <a:avLst/>
          </a:prstGeom>
          <a:solidFill>
            <a:schemeClr val="accent6">
              <a:lumMod val="20000"/>
              <a:lumOff val="80000"/>
              <a:alpha val="78822"/>
            </a:scheme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r>
              <a:rPr lang="en-US" sz="2000" dirty="0">
                <a:latin typeface="Cambria" panose="02040503050406030204" pitchFamily="18" charset="0"/>
              </a:rPr>
              <a:t>Use </a:t>
            </a:r>
            <a:r>
              <a:rPr lang="en-US" sz="2000" b="1" dirty="0">
                <a:latin typeface="Cambria" panose="02040503050406030204" pitchFamily="18" charset="0"/>
              </a:rPr>
              <a:t>describe </a:t>
            </a:r>
            <a:r>
              <a:rPr lang="en-US" sz="2000" b="1" i="1" dirty="0" err="1">
                <a:latin typeface="Cambria" panose="02040503050406030204" pitchFamily="18" charset="0"/>
              </a:rPr>
              <a:t>personal_info</a:t>
            </a:r>
            <a:r>
              <a:rPr lang="en-US" sz="2000" b="1" i="1" dirty="0">
                <a:latin typeface="Cambria" panose="02040503050406030204" pitchFamily="18" charset="0"/>
              </a:rPr>
              <a:t> </a:t>
            </a:r>
            <a:r>
              <a:rPr lang="en-US" sz="2000" dirty="0">
                <a:latin typeface="Cambria" panose="02040503050406030204" pitchFamily="18" charset="0"/>
              </a:rPr>
              <a:t>to check if a new column has been added at the desired position.</a:t>
            </a:r>
          </a:p>
        </p:txBody>
      </p:sp>
      <p:pic>
        <p:nvPicPr>
          <p:cNvPr id="4" name="Picture 3">
            <a:extLst>
              <a:ext uri="{FF2B5EF4-FFF2-40B4-BE49-F238E27FC236}">
                <a16:creationId xmlns:a16="http://schemas.microsoft.com/office/drawing/2014/main" xmlns="" id="{07E93F5C-7422-4425-97A9-48828D862CF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3079462"/>
            <a:ext cx="569823" cy="557272"/>
          </a:xfrm>
          <a:prstGeom prst="rect">
            <a:avLst/>
          </a:prstGeom>
        </p:spPr>
      </p:pic>
      <p:pic>
        <p:nvPicPr>
          <p:cNvPr id="6" name="Google Shape;322;p64">
            <a:extLst>
              <a:ext uri="{FF2B5EF4-FFF2-40B4-BE49-F238E27FC236}">
                <a16:creationId xmlns:a16="http://schemas.microsoft.com/office/drawing/2014/main" xmlns="" id="{C54869EB-7296-4ACF-B370-03E5408DCF8A}"/>
              </a:ext>
            </a:extLst>
          </p:cNvPr>
          <p:cNvPicPr preferRelativeResize="0"/>
          <p:nvPr/>
        </p:nvPicPr>
        <p:blipFill>
          <a:blip r:embed="rId3">
            <a:alphaModFix/>
          </a:blip>
          <a:stretch>
            <a:fillRect/>
          </a:stretch>
        </p:blipFill>
        <p:spPr>
          <a:xfrm>
            <a:off x="2209800" y="2638787"/>
            <a:ext cx="4515525" cy="1580425"/>
          </a:xfrm>
          <a:prstGeom prst="rect">
            <a:avLst/>
          </a:prstGeom>
          <a:noFill/>
          <a:ln w="9525" cap="flat" cmpd="sng">
            <a:solidFill>
              <a:srgbClr val="000000"/>
            </a:solidFill>
            <a:prstDash val="solid"/>
            <a:round/>
            <a:headEnd type="none" w="sm" len="sm"/>
            <a:tailEnd type="none" w="sm" len="sm"/>
          </a:ln>
        </p:spPr>
      </p:pic>
      <p:sp>
        <p:nvSpPr>
          <p:cNvPr id="7" name="Title 1">
            <a:extLst>
              <a:ext uri="{FF2B5EF4-FFF2-40B4-BE49-F238E27FC236}">
                <a16:creationId xmlns:a16="http://schemas.microsoft.com/office/drawing/2014/main" xmlns="" id="{CB8B94D1-E827-493E-B567-0F790BAE3A59}"/>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Alter Command – Add-after Clause</a:t>
            </a:r>
          </a:p>
        </p:txBody>
      </p:sp>
    </p:spTree>
    <p:extLst>
      <p:ext uri="{BB962C8B-B14F-4D97-AF65-F5344CB8AC3E}">
        <p14:creationId xmlns:p14="http://schemas.microsoft.com/office/powerpoint/2010/main" val="2137159608"/>
      </p:ext>
    </p:extLst>
  </p:cSld>
  <p:clrMapOvr>
    <a:masterClrMapping/>
  </p:clrMapOvr>
  <p:transition>
    <p:wipe dir="u"/>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6A44928A-B9B1-4FD2-83FE-95680036759A}"/>
              </a:ext>
            </a:extLst>
          </p:cNvPr>
          <p:cNvSpPr txBox="1">
            <a:spLocks/>
          </p:cNvSpPr>
          <p:nvPr/>
        </p:nvSpPr>
        <p:spPr bwMode="auto">
          <a:xfrm>
            <a:off x="-8641" y="228600"/>
            <a:ext cx="8229600" cy="46487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eaLnBrk="1" hangingPunct="1"/>
            <a:r>
              <a:rPr lang="en-US" altLang="en-US" sz="2400" b="1" dirty="0">
                <a:latin typeface="Cambria" pitchFamily="18" charset="0"/>
              </a:rPr>
              <a:t>Alter Command – Add Clause</a:t>
            </a:r>
          </a:p>
        </p:txBody>
      </p:sp>
      <p:sp>
        <p:nvSpPr>
          <p:cNvPr id="5" name="Rectangle 4">
            <a:extLst>
              <a:ext uri="{FF2B5EF4-FFF2-40B4-BE49-F238E27FC236}">
                <a16:creationId xmlns:a16="http://schemas.microsoft.com/office/drawing/2014/main" xmlns="" id="{AF8BF566-1418-496B-8328-4E2071F884D7}"/>
              </a:ext>
            </a:extLst>
          </p:cNvPr>
          <p:cNvSpPr/>
          <p:nvPr/>
        </p:nvSpPr>
        <p:spPr>
          <a:xfrm>
            <a:off x="152400" y="830134"/>
            <a:ext cx="6669326" cy="461665"/>
          </a:xfrm>
          <a:prstGeom prst="rect">
            <a:avLst/>
          </a:prstGeom>
          <a:ln w="19050">
            <a:solidFill>
              <a:schemeClr val="accent6">
                <a:lumMod val="75000"/>
              </a:schemeClr>
            </a:solidFill>
            <a:prstDash val="dash"/>
          </a:ln>
        </p:spPr>
        <p:txBody>
          <a:bodyPr wrap="none">
            <a:spAutoFit/>
          </a:bodyPr>
          <a:lstStyle/>
          <a:p>
            <a:r>
              <a:rPr lang="en-US" sz="2400" dirty="0"/>
              <a:t>Assigning Primary Key Constraint to an Existing Field</a:t>
            </a:r>
          </a:p>
        </p:txBody>
      </p:sp>
      <p:sp>
        <p:nvSpPr>
          <p:cNvPr id="6" name="Rectangle 5">
            <a:extLst>
              <a:ext uri="{FF2B5EF4-FFF2-40B4-BE49-F238E27FC236}">
                <a16:creationId xmlns:a16="http://schemas.microsoft.com/office/drawing/2014/main" xmlns="" id="{9B8E27FD-74BD-477D-AE0D-5209AE310088}"/>
              </a:ext>
            </a:extLst>
          </p:cNvPr>
          <p:cNvSpPr/>
          <p:nvPr/>
        </p:nvSpPr>
        <p:spPr>
          <a:xfrm>
            <a:off x="-24369" y="1820748"/>
            <a:ext cx="9144000" cy="1074852"/>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r>
              <a:rPr lang="en-US" sz="2000" dirty="0">
                <a:latin typeface="Cambria" panose="02040503050406030204" pitchFamily="18" charset="0"/>
              </a:rPr>
              <a:t>To create a PRIMARY KEY constraint on, say, ‘</a:t>
            </a:r>
            <a:r>
              <a:rPr lang="en-US" sz="2000" dirty="0" err="1">
                <a:latin typeface="Cambria" panose="02040503050406030204" pitchFamily="18" charset="0"/>
              </a:rPr>
              <a:t>emp_id</a:t>
            </a:r>
            <a:r>
              <a:rPr lang="en-US" sz="2000" dirty="0">
                <a:latin typeface="Cambria" panose="02040503050406030204" pitchFamily="18" charset="0"/>
              </a:rPr>
              <a:t>’ column when the table is already created, we use the </a:t>
            </a:r>
            <a:r>
              <a:rPr lang="en-US" sz="2000" b="1" dirty="0">
                <a:latin typeface="Cambria" panose="02040503050406030204" pitchFamily="18" charset="0"/>
              </a:rPr>
              <a:t>ADD</a:t>
            </a:r>
            <a:r>
              <a:rPr lang="en-US" sz="2000" dirty="0">
                <a:latin typeface="Cambria" panose="02040503050406030204" pitchFamily="18" charset="0"/>
              </a:rPr>
              <a:t> clause with the </a:t>
            </a:r>
            <a:r>
              <a:rPr lang="en-US" sz="2000" b="1" dirty="0">
                <a:latin typeface="Cambria" panose="02040503050406030204" pitchFamily="18" charset="0"/>
              </a:rPr>
              <a:t>ALTER</a:t>
            </a:r>
            <a:r>
              <a:rPr lang="en-US" sz="2000" dirty="0">
                <a:latin typeface="Cambria" panose="02040503050406030204" pitchFamily="18" charset="0"/>
              </a:rPr>
              <a:t> command.</a:t>
            </a:r>
          </a:p>
        </p:txBody>
      </p:sp>
      <p:grpSp>
        <p:nvGrpSpPr>
          <p:cNvPr id="7" name="Group 6">
            <a:extLst>
              <a:ext uri="{FF2B5EF4-FFF2-40B4-BE49-F238E27FC236}">
                <a16:creationId xmlns:a16="http://schemas.microsoft.com/office/drawing/2014/main" xmlns="" id="{59F6BBB4-45D2-4AA6-BB9D-93C2CDB49FBE}"/>
              </a:ext>
            </a:extLst>
          </p:cNvPr>
          <p:cNvGrpSpPr/>
          <p:nvPr/>
        </p:nvGrpSpPr>
        <p:grpSpPr>
          <a:xfrm>
            <a:off x="228600" y="3505200"/>
            <a:ext cx="8686800" cy="1143000"/>
            <a:chOff x="685800" y="4724400"/>
            <a:chExt cx="8229600" cy="1143000"/>
          </a:xfrm>
        </p:grpSpPr>
        <p:sp>
          <p:nvSpPr>
            <p:cNvPr id="8" name="Rectangle: Rounded Corners 17">
              <a:extLst>
                <a:ext uri="{FF2B5EF4-FFF2-40B4-BE49-F238E27FC236}">
                  <a16:creationId xmlns:a16="http://schemas.microsoft.com/office/drawing/2014/main" xmlns="" id="{861DE2FF-4A59-4882-8291-7A05D8E4BA7C}"/>
                </a:ext>
              </a:extLst>
            </p:cNvPr>
            <p:cNvSpPr/>
            <p:nvPr/>
          </p:nvSpPr>
          <p:spPr>
            <a:xfrm>
              <a:off x="685800" y="4724400"/>
              <a:ext cx="8207083" cy="353497"/>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9" name="Rectangle: Rounded Corners 18">
              <a:extLst>
                <a:ext uri="{FF2B5EF4-FFF2-40B4-BE49-F238E27FC236}">
                  <a16:creationId xmlns:a16="http://schemas.microsoft.com/office/drawing/2014/main" xmlns="" id="{233C4C0D-6318-4E15-8B16-772076B1AAD2}"/>
                </a:ext>
              </a:extLst>
            </p:cNvPr>
            <p:cNvSpPr/>
            <p:nvPr/>
          </p:nvSpPr>
          <p:spPr>
            <a:xfrm>
              <a:off x="705962" y="5091180"/>
              <a:ext cx="8209438" cy="776220"/>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latinLnBrk="1"/>
              <a:endParaRPr lang="en-US" dirty="0">
                <a:solidFill>
                  <a:schemeClr val="tx1"/>
                </a:solidFill>
                <a:latin typeface="Courier New" panose="02070309020205020404" pitchFamily="49" charset="0"/>
                <a:cs typeface="Courier New" panose="02070309020205020404" pitchFamily="49" charset="0"/>
              </a:endParaRPr>
            </a:p>
            <a:p>
              <a:pPr algn="ctr" latinLnBrk="1"/>
              <a:r>
                <a:rPr lang="en-US" b="1" dirty="0">
                  <a:solidFill>
                    <a:schemeClr val="tx1"/>
                  </a:solidFill>
                  <a:latin typeface="Courier New" panose="02070309020205020404" pitchFamily="49" charset="0"/>
                  <a:cs typeface="Courier New" panose="02070309020205020404" pitchFamily="49" charset="0"/>
                </a:rPr>
                <a:t>ALTER TABLE </a:t>
              </a:r>
              <a:r>
                <a:rPr lang="en-US" i="1" dirty="0" err="1">
                  <a:solidFill>
                    <a:schemeClr val="tx1"/>
                  </a:solidFill>
                  <a:latin typeface="Courier New" panose="02070309020205020404" pitchFamily="49" charset="0"/>
                  <a:cs typeface="Courier New" panose="02070309020205020404" pitchFamily="49" charset="0"/>
                </a:rPr>
                <a:t>table_name</a:t>
              </a:r>
              <a:r>
                <a:rPr lang="en-US" i="1" dirty="0">
                  <a:solidFill>
                    <a:schemeClr val="tx1"/>
                  </a:solidFill>
                  <a:latin typeface="Courier New" panose="02070309020205020404" pitchFamily="49" charset="0"/>
                  <a:cs typeface="Courier New" panose="02070309020205020404" pitchFamily="49" charset="0"/>
                </a:rPr>
                <a:t> </a:t>
              </a:r>
              <a:r>
                <a:rPr lang="en-US" b="1" dirty="0">
                  <a:solidFill>
                    <a:schemeClr val="tx1"/>
                  </a:solidFill>
                  <a:latin typeface="Courier New" panose="02070309020205020404" pitchFamily="49" charset="0"/>
                  <a:cs typeface="Courier New" panose="02070309020205020404" pitchFamily="49" charset="0"/>
                </a:rPr>
                <a:t>ADD PRIMARY KEY</a:t>
              </a:r>
              <a:r>
                <a:rPr lang="en-US" dirty="0">
                  <a:solidFill>
                    <a:schemeClr val="tx1"/>
                  </a:solidFill>
                  <a:latin typeface="Courier New" panose="02070309020205020404" pitchFamily="49" charset="0"/>
                  <a:cs typeface="Courier New" panose="02070309020205020404" pitchFamily="49" charset="0"/>
                </a:rPr>
                <a:t>(</a:t>
              </a:r>
              <a:r>
                <a:rPr lang="en-US" i="1" dirty="0" err="1">
                  <a:solidFill>
                    <a:schemeClr val="tx1"/>
                  </a:solidFill>
                  <a:latin typeface="Courier New" panose="02070309020205020404" pitchFamily="49" charset="0"/>
                  <a:cs typeface="Courier New" panose="02070309020205020404" pitchFamily="49" charset="0"/>
                </a:rPr>
                <a:t>column_name</a:t>
              </a:r>
              <a:r>
                <a:rPr lang="en-US" dirty="0">
                  <a:solidFill>
                    <a:schemeClr val="tx1"/>
                  </a:solidFill>
                  <a:latin typeface="Courier New" panose="02070309020205020404" pitchFamily="49" charset="0"/>
                  <a:cs typeface="Courier New" panose="02070309020205020404" pitchFamily="49" charset="0"/>
                </a:rPr>
                <a:t>);</a:t>
              </a:r>
            </a:p>
            <a:p>
              <a:pPr algn="ctr" latinLnBrk="1"/>
              <a:endParaRPr lang="en-US" dirty="0">
                <a:solidFill>
                  <a:schemeClr val="tx1"/>
                </a:solidFill>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719294068"/>
      </p:ext>
    </p:extLst>
  </p:cSld>
  <p:clrMapOvr>
    <a:masterClrMapping/>
  </p:clrMapOvr>
  <p:transition>
    <p:wipe dir="u"/>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0739B535-5796-4D7D-96DC-F199814A900B}"/>
              </a:ext>
            </a:extLst>
          </p:cNvPr>
          <p:cNvSpPr/>
          <p:nvPr/>
        </p:nvSpPr>
        <p:spPr>
          <a:xfrm>
            <a:off x="0" y="830149"/>
            <a:ext cx="9144000" cy="1074852"/>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r>
              <a:rPr lang="en-US" sz="2000" b="1" dirty="0">
                <a:solidFill>
                  <a:srgbClr val="E46C0A"/>
                </a:solidFill>
                <a:latin typeface="Cambria" panose="02040503050406030204" pitchFamily="18" charset="0"/>
              </a:rPr>
              <a:t>Example:</a:t>
            </a:r>
            <a:r>
              <a:rPr lang="en-US" sz="2000" dirty="0">
                <a:solidFill>
                  <a:srgbClr val="E46C0A"/>
                </a:solidFill>
                <a:latin typeface="Cambria" panose="02040503050406030204" pitchFamily="18" charset="0"/>
              </a:rPr>
              <a:t> </a:t>
            </a:r>
            <a:r>
              <a:rPr lang="en-US" sz="2000" dirty="0">
                <a:latin typeface="Cambria" panose="02040503050406030204" pitchFamily="18" charset="0"/>
              </a:rPr>
              <a:t>Consider the previously created table </a:t>
            </a:r>
            <a:r>
              <a:rPr lang="en-US" sz="2000" dirty="0" err="1">
                <a:latin typeface="Cambria" panose="02040503050406030204" pitchFamily="18" charset="0"/>
              </a:rPr>
              <a:t>personal_info</a:t>
            </a:r>
            <a:r>
              <a:rPr lang="en-US" sz="2000" dirty="0">
                <a:latin typeface="Cambria" panose="02040503050406030204" pitchFamily="18" charset="0"/>
              </a:rPr>
              <a:t>:</a:t>
            </a:r>
          </a:p>
        </p:txBody>
      </p:sp>
      <p:grpSp>
        <p:nvGrpSpPr>
          <p:cNvPr id="2" name="Group 1">
            <a:extLst>
              <a:ext uri="{FF2B5EF4-FFF2-40B4-BE49-F238E27FC236}">
                <a16:creationId xmlns:a16="http://schemas.microsoft.com/office/drawing/2014/main" xmlns="" id="{AC17C6A2-ECA6-46E0-939D-A2239528893E}"/>
              </a:ext>
            </a:extLst>
          </p:cNvPr>
          <p:cNvGrpSpPr/>
          <p:nvPr/>
        </p:nvGrpSpPr>
        <p:grpSpPr>
          <a:xfrm>
            <a:off x="0" y="3949599"/>
            <a:ext cx="9144000" cy="851001"/>
            <a:chOff x="0" y="3475054"/>
            <a:chExt cx="9144000" cy="851001"/>
          </a:xfrm>
        </p:grpSpPr>
        <p:sp>
          <p:nvSpPr>
            <p:cNvPr id="55" name="Rectangle 54">
              <a:extLst>
                <a:ext uri="{FF2B5EF4-FFF2-40B4-BE49-F238E27FC236}">
                  <a16:creationId xmlns:a16="http://schemas.microsoft.com/office/drawing/2014/main" xmlns="" id="{58E052AB-D9C9-4985-AFC8-A44BF5CA7543}"/>
                </a:ext>
              </a:extLst>
            </p:cNvPr>
            <p:cNvSpPr/>
            <p:nvPr/>
          </p:nvSpPr>
          <p:spPr>
            <a:xfrm>
              <a:off x="0" y="3475054"/>
              <a:ext cx="9144000" cy="851001"/>
            </a:xfrm>
            <a:prstGeom prst="rect">
              <a:avLst/>
            </a:prstGeom>
            <a:solidFill>
              <a:schemeClr val="accent3">
                <a:lumMod val="20000"/>
                <a:lumOff val="80000"/>
                <a:alpha val="78822"/>
              </a:scheme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endParaRPr lang="en-US" sz="2000" dirty="0">
                <a:latin typeface="Cambria" panose="02040503050406030204" pitchFamily="18" charset="0"/>
              </a:endParaRPr>
            </a:p>
          </p:txBody>
        </p:sp>
        <p:sp>
          <p:nvSpPr>
            <p:cNvPr id="10" name="Rectangle 9">
              <a:extLst>
                <a:ext uri="{FF2B5EF4-FFF2-40B4-BE49-F238E27FC236}">
                  <a16:creationId xmlns:a16="http://schemas.microsoft.com/office/drawing/2014/main" xmlns="" id="{FF0CD07F-5A7F-4258-896A-146612BFA681}"/>
                </a:ext>
              </a:extLst>
            </p:cNvPr>
            <p:cNvSpPr/>
            <p:nvPr/>
          </p:nvSpPr>
          <p:spPr>
            <a:xfrm>
              <a:off x="2209800" y="3640255"/>
              <a:ext cx="5257800" cy="369332"/>
            </a:xfrm>
            <a:prstGeom prst="rect">
              <a:avLst/>
            </a:prstGeom>
          </p:spPr>
          <p:txBody>
            <a:bodyPr wrap="square">
              <a:spAutoFit/>
            </a:bodyPr>
            <a:lstStyle/>
            <a:p>
              <a:r>
                <a:rPr lang="en-US" dirty="0">
                  <a:latin typeface="Cambria" panose="02040503050406030204" pitchFamily="18" charset="0"/>
                  <a:ea typeface="Cambria" panose="02040503050406030204" pitchFamily="18" charset="0"/>
                </a:rPr>
                <a:t>Here, we need to declare “</a:t>
              </a:r>
              <a:r>
                <a:rPr lang="en-US" dirty="0" err="1">
                  <a:latin typeface="Cambria" panose="02040503050406030204" pitchFamily="18" charset="0"/>
                  <a:ea typeface="Cambria" panose="02040503050406030204" pitchFamily="18" charset="0"/>
                </a:rPr>
                <a:t>Cust_id</a:t>
              </a:r>
              <a:r>
                <a:rPr lang="en-US" dirty="0">
                  <a:latin typeface="Cambria" panose="02040503050406030204" pitchFamily="18" charset="0"/>
                  <a:ea typeface="Cambria" panose="02040503050406030204" pitchFamily="18" charset="0"/>
                </a:rPr>
                <a:t>” as primary key.</a:t>
              </a:r>
            </a:p>
          </p:txBody>
        </p:sp>
      </p:grpSp>
      <p:sp>
        <p:nvSpPr>
          <p:cNvPr id="22" name="Title 1">
            <a:extLst>
              <a:ext uri="{FF2B5EF4-FFF2-40B4-BE49-F238E27FC236}">
                <a16:creationId xmlns:a16="http://schemas.microsoft.com/office/drawing/2014/main" xmlns="" id="{184AF45D-3F0D-4600-B5E2-175DA0227CA4}"/>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Alter Command - Add Clause</a:t>
            </a:r>
          </a:p>
        </p:txBody>
      </p:sp>
      <p:pic>
        <p:nvPicPr>
          <p:cNvPr id="8" name="Google Shape;339;p66">
            <a:extLst>
              <a:ext uri="{FF2B5EF4-FFF2-40B4-BE49-F238E27FC236}">
                <a16:creationId xmlns:a16="http://schemas.microsoft.com/office/drawing/2014/main" xmlns="" id="{0BC3FFDB-BC28-422A-84BC-6CB610BE8BF3}"/>
              </a:ext>
            </a:extLst>
          </p:cNvPr>
          <p:cNvPicPr preferRelativeResize="0"/>
          <p:nvPr/>
        </p:nvPicPr>
        <p:blipFill>
          <a:blip r:embed="rId2">
            <a:alphaModFix/>
          </a:blip>
          <a:stretch>
            <a:fillRect/>
          </a:stretch>
        </p:blipFill>
        <p:spPr>
          <a:xfrm>
            <a:off x="2121688" y="2214425"/>
            <a:ext cx="4900613" cy="1428750"/>
          </a:xfrm>
          <a:prstGeom prst="rect">
            <a:avLst/>
          </a:prstGeom>
          <a:noFill/>
          <a:ln w="9525" cap="flat" cmpd="sng">
            <a:solidFill>
              <a:srgbClr val="000000"/>
            </a:solidFill>
            <a:prstDash val="solid"/>
            <a:round/>
            <a:headEnd type="none" w="sm" len="sm"/>
            <a:tailEnd type="none" w="sm" len="sm"/>
          </a:ln>
        </p:spPr>
      </p:pic>
    </p:spTree>
    <p:extLst>
      <p:ext uri="{BB962C8B-B14F-4D97-AF65-F5344CB8AC3E}">
        <p14:creationId xmlns:p14="http://schemas.microsoft.com/office/powerpoint/2010/main" val="1226115253"/>
      </p:ext>
    </p:extLst>
  </p:cSld>
  <p:clrMapOvr>
    <a:masterClrMapping/>
  </p:clrMapOvr>
  <p:transition>
    <p:wipe dir="u"/>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xmlns="" id="{58E052AB-D9C9-4985-AFC8-A44BF5CA7543}"/>
              </a:ext>
            </a:extLst>
          </p:cNvPr>
          <p:cNvSpPr/>
          <p:nvPr/>
        </p:nvSpPr>
        <p:spPr>
          <a:xfrm>
            <a:off x="0" y="3475054"/>
            <a:ext cx="9144000" cy="851001"/>
          </a:xfrm>
          <a:prstGeom prst="rect">
            <a:avLst/>
          </a:prstGeom>
          <a:solidFill>
            <a:schemeClr val="accent3">
              <a:lumMod val="20000"/>
              <a:lumOff val="80000"/>
              <a:alpha val="78822"/>
            </a:scheme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endParaRPr lang="en-US" sz="2000" dirty="0">
              <a:latin typeface="Cambria" panose="02040503050406030204" pitchFamily="18" charset="0"/>
            </a:endParaRPr>
          </a:p>
        </p:txBody>
      </p:sp>
      <p:sp>
        <p:nvSpPr>
          <p:cNvPr id="4" name="Rectangle 3">
            <a:extLst>
              <a:ext uri="{FF2B5EF4-FFF2-40B4-BE49-F238E27FC236}">
                <a16:creationId xmlns:a16="http://schemas.microsoft.com/office/drawing/2014/main" xmlns="" id="{0739B535-5796-4D7D-96DC-F199814A900B}"/>
              </a:ext>
            </a:extLst>
          </p:cNvPr>
          <p:cNvSpPr/>
          <p:nvPr/>
        </p:nvSpPr>
        <p:spPr>
          <a:xfrm>
            <a:off x="0" y="830149"/>
            <a:ext cx="9144000" cy="1074852"/>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r>
              <a:rPr lang="en-US" sz="2000" dirty="0">
                <a:latin typeface="Cambria" panose="02040503050406030204" pitchFamily="18" charset="0"/>
              </a:rPr>
              <a:t>Use below alter query to add primary key to an existing field ‘</a:t>
            </a:r>
            <a:r>
              <a:rPr lang="en-US" sz="2000" dirty="0" err="1">
                <a:latin typeface="Cambria" panose="02040503050406030204" pitchFamily="18" charset="0"/>
              </a:rPr>
              <a:t>Cust_id</a:t>
            </a:r>
            <a:r>
              <a:rPr lang="en-US" sz="2000" dirty="0">
                <a:latin typeface="Cambria" panose="02040503050406030204" pitchFamily="18" charset="0"/>
              </a:rPr>
              <a:t>’:</a:t>
            </a:r>
          </a:p>
        </p:txBody>
      </p:sp>
      <p:sp>
        <p:nvSpPr>
          <p:cNvPr id="10" name="Rectangle 9">
            <a:extLst>
              <a:ext uri="{FF2B5EF4-FFF2-40B4-BE49-F238E27FC236}">
                <a16:creationId xmlns:a16="http://schemas.microsoft.com/office/drawing/2014/main" xmlns="" id="{FF0CD07F-5A7F-4258-896A-146612BFA681}"/>
              </a:ext>
            </a:extLst>
          </p:cNvPr>
          <p:cNvSpPr/>
          <p:nvPr/>
        </p:nvSpPr>
        <p:spPr>
          <a:xfrm>
            <a:off x="535858" y="3546611"/>
            <a:ext cx="7848600" cy="707886"/>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Use </a:t>
            </a:r>
            <a:r>
              <a:rPr lang="en-US" sz="2000" b="1" dirty="0">
                <a:latin typeface="Cambria" panose="02040503050406030204" pitchFamily="18" charset="0"/>
                <a:ea typeface="Cambria" panose="02040503050406030204" pitchFamily="18" charset="0"/>
              </a:rPr>
              <a:t>describe </a:t>
            </a:r>
            <a:r>
              <a:rPr lang="en-US" sz="2000" b="1" i="1" dirty="0" err="1">
                <a:latin typeface="Cambria" panose="02040503050406030204" pitchFamily="18" charset="0"/>
                <a:ea typeface="Cambria" panose="02040503050406030204" pitchFamily="18" charset="0"/>
              </a:rPr>
              <a:t>personal_info</a:t>
            </a:r>
            <a:r>
              <a:rPr lang="en-US" sz="2000" b="1" i="1" dirty="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to check if the primary key has been assigned to the field.</a:t>
            </a:r>
          </a:p>
        </p:txBody>
      </p:sp>
      <p:grpSp>
        <p:nvGrpSpPr>
          <p:cNvPr id="56" name="Group 55">
            <a:extLst>
              <a:ext uri="{FF2B5EF4-FFF2-40B4-BE49-F238E27FC236}">
                <a16:creationId xmlns:a16="http://schemas.microsoft.com/office/drawing/2014/main" xmlns="" id="{A5C0FD1A-A601-4A49-8C57-834663C5E10B}"/>
              </a:ext>
            </a:extLst>
          </p:cNvPr>
          <p:cNvGrpSpPr/>
          <p:nvPr/>
        </p:nvGrpSpPr>
        <p:grpSpPr>
          <a:xfrm>
            <a:off x="76200" y="2105758"/>
            <a:ext cx="8991600" cy="921424"/>
            <a:chOff x="2264735" y="3933056"/>
            <a:chExt cx="4339324" cy="921424"/>
          </a:xfrm>
        </p:grpSpPr>
        <p:sp>
          <p:nvSpPr>
            <p:cNvPr id="57" name="Rectangle: Rounded Corners 17">
              <a:extLst>
                <a:ext uri="{FF2B5EF4-FFF2-40B4-BE49-F238E27FC236}">
                  <a16:creationId xmlns:a16="http://schemas.microsoft.com/office/drawing/2014/main" xmlns="" id="{652C93FA-A360-460F-A0D4-C86BBE827774}"/>
                </a:ext>
              </a:extLst>
            </p:cNvPr>
            <p:cNvSpPr/>
            <p:nvPr/>
          </p:nvSpPr>
          <p:spPr>
            <a:xfrm>
              <a:off x="2264735" y="3933056"/>
              <a:ext cx="4327451"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58" name="Rectangle: Rounded Corners 18">
              <a:extLst>
                <a:ext uri="{FF2B5EF4-FFF2-40B4-BE49-F238E27FC236}">
                  <a16:creationId xmlns:a16="http://schemas.microsoft.com/office/drawing/2014/main" xmlns="" id="{6627047C-BABD-4BA5-9855-37FB976CA8D0}"/>
                </a:ext>
              </a:extLst>
            </p:cNvPr>
            <p:cNvSpPr/>
            <p:nvPr/>
          </p:nvSpPr>
          <p:spPr>
            <a:xfrm>
              <a:off x="2275366" y="4302653"/>
              <a:ext cx="4328693" cy="55182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latinLnBrk="1"/>
              <a:r>
                <a:rPr lang="en-US" b="1" dirty="0">
                  <a:solidFill>
                    <a:schemeClr val="tx1"/>
                  </a:solidFill>
                  <a:latin typeface="Courier New" panose="02070309020205020404" pitchFamily="49" charset="0"/>
                  <a:cs typeface="Courier New" panose="02070309020205020404" pitchFamily="49" charset="0"/>
                </a:rPr>
                <a:t>ALTER TABLE </a:t>
              </a:r>
              <a:r>
                <a:rPr lang="en-US" b="1" dirty="0" err="1">
                  <a:solidFill>
                    <a:schemeClr val="tx1"/>
                  </a:solidFill>
                  <a:latin typeface="Courier New" panose="02070309020205020404" pitchFamily="49" charset="0"/>
                  <a:cs typeface="Courier New" panose="02070309020205020404" pitchFamily="49" charset="0"/>
                </a:rPr>
                <a:t>personal_info</a:t>
              </a:r>
              <a:r>
                <a:rPr lang="en-US" b="1" dirty="0">
                  <a:solidFill>
                    <a:schemeClr val="tx1"/>
                  </a:solidFill>
                  <a:latin typeface="Courier New" panose="02070309020205020404" pitchFamily="49" charset="0"/>
                  <a:cs typeface="Courier New" panose="02070309020205020404" pitchFamily="49" charset="0"/>
                </a:rPr>
                <a:t> ADD PRIMARY KEY(</a:t>
              </a:r>
              <a:r>
                <a:rPr lang="en-US" b="1" dirty="0" err="1">
                  <a:solidFill>
                    <a:schemeClr val="tx1"/>
                  </a:solidFill>
                  <a:latin typeface="Courier New" panose="02070309020205020404" pitchFamily="49" charset="0"/>
                  <a:cs typeface="Courier New" panose="02070309020205020404" pitchFamily="49" charset="0"/>
                </a:rPr>
                <a:t>Cust_id</a:t>
              </a:r>
              <a:r>
                <a:rPr lang="en-US" b="1" dirty="0">
                  <a:solidFill>
                    <a:schemeClr val="tx1"/>
                  </a:solidFill>
                  <a:latin typeface="Courier New" panose="02070309020205020404" pitchFamily="49" charset="0"/>
                  <a:cs typeface="Courier New" panose="02070309020205020404" pitchFamily="49" charset="0"/>
                </a:rPr>
                <a:t>);</a:t>
              </a:r>
            </a:p>
          </p:txBody>
        </p:sp>
      </p:grpSp>
      <p:pic>
        <p:nvPicPr>
          <p:cNvPr id="24" name="Picture 23">
            <a:extLst>
              <a:ext uri="{FF2B5EF4-FFF2-40B4-BE49-F238E27FC236}">
                <a16:creationId xmlns:a16="http://schemas.microsoft.com/office/drawing/2014/main" xmlns="" id="{CC9E1414-876D-49E5-BD18-580DE555A1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5106716"/>
            <a:ext cx="569823" cy="557272"/>
          </a:xfrm>
          <a:prstGeom prst="rect">
            <a:avLst/>
          </a:prstGeom>
        </p:spPr>
      </p:pic>
      <p:sp>
        <p:nvSpPr>
          <p:cNvPr id="13" name="Title 1">
            <a:extLst>
              <a:ext uri="{FF2B5EF4-FFF2-40B4-BE49-F238E27FC236}">
                <a16:creationId xmlns:a16="http://schemas.microsoft.com/office/drawing/2014/main" xmlns="" id="{19F9FD57-A7A9-4EE0-BE06-3399D74B0037}"/>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Alter Command - Add Clause</a:t>
            </a:r>
          </a:p>
        </p:txBody>
      </p:sp>
      <p:pic>
        <p:nvPicPr>
          <p:cNvPr id="11" name="Google Shape;348;p67">
            <a:extLst>
              <a:ext uri="{FF2B5EF4-FFF2-40B4-BE49-F238E27FC236}">
                <a16:creationId xmlns:a16="http://schemas.microsoft.com/office/drawing/2014/main" xmlns="" id="{A1CA02B5-16F0-4891-B6DA-025885B36F70}"/>
              </a:ext>
            </a:extLst>
          </p:cNvPr>
          <p:cNvPicPr preferRelativeResize="0"/>
          <p:nvPr/>
        </p:nvPicPr>
        <p:blipFill>
          <a:blip r:embed="rId3">
            <a:alphaModFix/>
          </a:blip>
          <a:stretch>
            <a:fillRect/>
          </a:stretch>
        </p:blipFill>
        <p:spPr>
          <a:xfrm>
            <a:off x="1828800" y="4620970"/>
            <a:ext cx="4886325" cy="1528763"/>
          </a:xfrm>
          <a:prstGeom prst="rect">
            <a:avLst/>
          </a:prstGeom>
          <a:noFill/>
          <a:ln w="9525" cap="flat" cmpd="sng">
            <a:solidFill>
              <a:srgbClr val="000000"/>
            </a:solidFill>
            <a:prstDash val="solid"/>
            <a:round/>
            <a:headEnd type="none" w="sm" len="sm"/>
            <a:tailEnd type="none" w="sm" len="sm"/>
          </a:ln>
        </p:spPr>
      </p:pic>
    </p:spTree>
    <p:extLst>
      <p:ext uri="{BB962C8B-B14F-4D97-AF65-F5344CB8AC3E}">
        <p14:creationId xmlns:p14="http://schemas.microsoft.com/office/powerpoint/2010/main" val="1633289736"/>
      </p:ext>
    </p:extLst>
  </p:cSld>
  <p:clrMapOvr>
    <a:masterClrMapping/>
  </p:clrMapOvr>
  <p:transition>
    <p:wipe dir="u"/>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2FA467DF-F871-4CF3-B6E3-6539CBA08C54}"/>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Alter Command - Drop Clause</a:t>
            </a:r>
          </a:p>
        </p:txBody>
      </p:sp>
      <p:grpSp>
        <p:nvGrpSpPr>
          <p:cNvPr id="3" name="Group 2">
            <a:extLst>
              <a:ext uri="{FF2B5EF4-FFF2-40B4-BE49-F238E27FC236}">
                <a16:creationId xmlns:a16="http://schemas.microsoft.com/office/drawing/2014/main" xmlns="" id="{FF782156-39D0-4325-B73E-7AF1EDAE35A3}"/>
              </a:ext>
            </a:extLst>
          </p:cNvPr>
          <p:cNvGrpSpPr/>
          <p:nvPr/>
        </p:nvGrpSpPr>
        <p:grpSpPr>
          <a:xfrm>
            <a:off x="762000" y="2336885"/>
            <a:ext cx="7620000" cy="2184231"/>
            <a:chOff x="762000" y="1219200"/>
            <a:chExt cx="7620000" cy="2184231"/>
          </a:xfrm>
        </p:grpSpPr>
        <p:sp>
          <p:nvSpPr>
            <p:cNvPr id="6" name="Rounded Rectangle 6">
              <a:extLst>
                <a:ext uri="{FF2B5EF4-FFF2-40B4-BE49-F238E27FC236}">
                  <a16:creationId xmlns:a16="http://schemas.microsoft.com/office/drawing/2014/main" xmlns="" id="{6B71588E-BB64-4CFA-BA21-AAFF063DA401}"/>
                </a:ext>
              </a:extLst>
            </p:cNvPr>
            <p:cNvSpPr/>
            <p:nvPr/>
          </p:nvSpPr>
          <p:spPr>
            <a:xfrm>
              <a:off x="762000" y="1219200"/>
              <a:ext cx="7620000" cy="2184231"/>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latin typeface="Cambria"/>
              </a:endParaRPr>
            </a:p>
          </p:txBody>
        </p:sp>
        <p:sp>
          <p:nvSpPr>
            <p:cNvPr id="7" name="Rectangle 6">
              <a:extLst>
                <a:ext uri="{FF2B5EF4-FFF2-40B4-BE49-F238E27FC236}">
                  <a16:creationId xmlns:a16="http://schemas.microsoft.com/office/drawing/2014/main" xmlns="" id="{F807669A-EB7C-4F83-BFD4-C3D79EC4CEE6}"/>
                </a:ext>
              </a:extLst>
            </p:cNvPr>
            <p:cNvSpPr/>
            <p:nvPr/>
          </p:nvSpPr>
          <p:spPr>
            <a:xfrm>
              <a:off x="1066800" y="1464439"/>
              <a:ext cx="6858000" cy="1938992"/>
            </a:xfrm>
            <a:prstGeom prst="rect">
              <a:avLst/>
            </a:prstGeom>
          </p:spPr>
          <p:txBody>
            <a:bodyPr wrap="square">
              <a:spAutoFit/>
            </a:bodyPr>
            <a:lstStyle/>
            <a:p>
              <a:r>
                <a:rPr lang="en-US" sz="2000" dirty="0">
                  <a:latin typeface="Cambria" panose="02040503050406030204" pitchFamily="18" charset="0"/>
                </a:rPr>
                <a:t>The Drop clause with the alter command allows you to:</a:t>
              </a:r>
            </a:p>
            <a:p>
              <a:endParaRPr lang="en-US" sz="2000" dirty="0">
                <a:latin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rPr>
                <a:t>Delete a column from the table </a:t>
              </a:r>
            </a:p>
            <a:p>
              <a:pPr marL="342900" indent="-342900">
                <a:buFont typeface="Arial" panose="020B0604020202020204" pitchFamily="34" charset="0"/>
                <a:buChar char="•"/>
              </a:pPr>
              <a:r>
                <a:rPr lang="en-US" sz="2000" dirty="0">
                  <a:latin typeface="Cambria" panose="02040503050406030204" pitchFamily="18" charset="0"/>
                </a:rPr>
                <a:t>Remove a constraint from a column</a:t>
              </a:r>
            </a:p>
            <a:p>
              <a:endParaRPr lang="en-US" sz="2000" dirty="0">
                <a:solidFill>
                  <a:schemeClr val="accent1"/>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sz="2000" dirty="0">
                <a:solidFill>
                  <a:schemeClr val="accent1"/>
                </a:solidFill>
                <a:latin typeface="Cambria" panose="02040503050406030204" pitchFamily="18" charset="0"/>
                <a:ea typeface="Cambria" panose="02040503050406030204" pitchFamily="18" charset="0"/>
              </a:endParaRPr>
            </a:p>
          </p:txBody>
        </p:sp>
      </p:grpSp>
    </p:spTree>
    <p:extLst>
      <p:ext uri="{BB962C8B-B14F-4D97-AF65-F5344CB8AC3E}">
        <p14:creationId xmlns:p14="http://schemas.microsoft.com/office/powerpoint/2010/main" val="779243324"/>
      </p:ext>
    </p:extLst>
  </p:cSld>
  <p:clrMapOvr>
    <a:masterClrMapping/>
  </p:clrMapOvr>
  <p:transition>
    <p:wipe dir="u"/>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AF8BF566-1418-496B-8328-4E2071F884D7}"/>
              </a:ext>
            </a:extLst>
          </p:cNvPr>
          <p:cNvSpPr/>
          <p:nvPr/>
        </p:nvSpPr>
        <p:spPr>
          <a:xfrm>
            <a:off x="152400" y="830134"/>
            <a:ext cx="6300443" cy="461665"/>
          </a:xfrm>
          <a:prstGeom prst="rect">
            <a:avLst/>
          </a:prstGeom>
          <a:ln w="19050">
            <a:solidFill>
              <a:schemeClr val="accent6">
                <a:lumMod val="75000"/>
              </a:schemeClr>
            </a:solidFill>
            <a:prstDash val="dash"/>
          </a:ln>
        </p:spPr>
        <p:txBody>
          <a:bodyPr wrap="none">
            <a:spAutoFit/>
          </a:bodyPr>
          <a:lstStyle/>
          <a:p>
            <a:r>
              <a:rPr lang="en-US" sz="2400" dirty="0"/>
              <a:t>Dropping the Primary Key Constraint from a Field</a:t>
            </a:r>
          </a:p>
        </p:txBody>
      </p:sp>
      <p:sp>
        <p:nvSpPr>
          <p:cNvPr id="6" name="Rectangle 5">
            <a:extLst>
              <a:ext uri="{FF2B5EF4-FFF2-40B4-BE49-F238E27FC236}">
                <a16:creationId xmlns:a16="http://schemas.microsoft.com/office/drawing/2014/main" xmlns="" id="{9B8E27FD-74BD-477D-AE0D-5209AE310088}"/>
              </a:ext>
            </a:extLst>
          </p:cNvPr>
          <p:cNvSpPr/>
          <p:nvPr/>
        </p:nvSpPr>
        <p:spPr>
          <a:xfrm>
            <a:off x="-24369" y="1820748"/>
            <a:ext cx="9144000" cy="1074852"/>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r>
              <a:rPr lang="en-US" sz="2000" dirty="0">
                <a:latin typeface="Cambria" panose="02040503050406030204" pitchFamily="18" charset="0"/>
              </a:rPr>
              <a:t>To drop a PRIMARY KEY constraint from an already created table, use below syntax:</a:t>
            </a:r>
          </a:p>
        </p:txBody>
      </p:sp>
      <p:grpSp>
        <p:nvGrpSpPr>
          <p:cNvPr id="7" name="Group 6">
            <a:extLst>
              <a:ext uri="{FF2B5EF4-FFF2-40B4-BE49-F238E27FC236}">
                <a16:creationId xmlns:a16="http://schemas.microsoft.com/office/drawing/2014/main" xmlns="" id="{59F6BBB4-45D2-4AA6-BB9D-93C2CDB49FBE}"/>
              </a:ext>
            </a:extLst>
          </p:cNvPr>
          <p:cNvGrpSpPr/>
          <p:nvPr/>
        </p:nvGrpSpPr>
        <p:grpSpPr>
          <a:xfrm>
            <a:off x="228600" y="3312328"/>
            <a:ext cx="8686800" cy="1143000"/>
            <a:chOff x="685800" y="4724400"/>
            <a:chExt cx="8229600" cy="1143000"/>
          </a:xfrm>
        </p:grpSpPr>
        <p:sp>
          <p:nvSpPr>
            <p:cNvPr id="8" name="Rectangle: Rounded Corners 17">
              <a:extLst>
                <a:ext uri="{FF2B5EF4-FFF2-40B4-BE49-F238E27FC236}">
                  <a16:creationId xmlns:a16="http://schemas.microsoft.com/office/drawing/2014/main" xmlns="" id="{861DE2FF-4A59-4882-8291-7A05D8E4BA7C}"/>
                </a:ext>
              </a:extLst>
            </p:cNvPr>
            <p:cNvSpPr/>
            <p:nvPr/>
          </p:nvSpPr>
          <p:spPr>
            <a:xfrm>
              <a:off x="685800" y="4724400"/>
              <a:ext cx="8207083" cy="353497"/>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9" name="Rectangle: Rounded Corners 18">
              <a:extLst>
                <a:ext uri="{FF2B5EF4-FFF2-40B4-BE49-F238E27FC236}">
                  <a16:creationId xmlns:a16="http://schemas.microsoft.com/office/drawing/2014/main" xmlns="" id="{233C4C0D-6318-4E15-8B16-772076B1AAD2}"/>
                </a:ext>
              </a:extLst>
            </p:cNvPr>
            <p:cNvSpPr/>
            <p:nvPr/>
          </p:nvSpPr>
          <p:spPr>
            <a:xfrm>
              <a:off x="705962" y="5091180"/>
              <a:ext cx="8209438" cy="776220"/>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latinLnBrk="1"/>
              <a:endParaRPr lang="en-US" dirty="0">
                <a:solidFill>
                  <a:schemeClr val="tx1"/>
                </a:solidFill>
                <a:latin typeface="Courier New" panose="02070309020205020404" pitchFamily="49" charset="0"/>
                <a:cs typeface="Courier New" panose="02070309020205020404" pitchFamily="49" charset="0"/>
              </a:endParaRPr>
            </a:p>
            <a:p>
              <a:pPr algn="ctr" latinLnBrk="1"/>
              <a:r>
                <a:rPr lang="en-US" b="1" dirty="0">
                  <a:solidFill>
                    <a:schemeClr val="tx1"/>
                  </a:solidFill>
                  <a:latin typeface="Courier New" panose="02070309020205020404" pitchFamily="49" charset="0"/>
                  <a:cs typeface="Courier New" panose="02070309020205020404" pitchFamily="49" charset="0"/>
                </a:rPr>
                <a:t>ALTER TABLE </a:t>
              </a:r>
              <a:r>
                <a:rPr lang="en-US" i="1" dirty="0" err="1">
                  <a:solidFill>
                    <a:schemeClr val="tx1"/>
                  </a:solidFill>
                  <a:latin typeface="Courier New" panose="02070309020205020404" pitchFamily="49" charset="0"/>
                  <a:cs typeface="Courier New" panose="02070309020205020404" pitchFamily="49" charset="0"/>
                </a:rPr>
                <a:t>table_name</a:t>
              </a:r>
              <a:r>
                <a:rPr lang="en-US" i="1" dirty="0">
                  <a:solidFill>
                    <a:schemeClr val="tx1"/>
                  </a:solidFill>
                  <a:latin typeface="Courier New" panose="02070309020205020404" pitchFamily="49" charset="0"/>
                  <a:cs typeface="Courier New" panose="02070309020205020404" pitchFamily="49" charset="0"/>
                </a:rPr>
                <a:t> </a:t>
              </a:r>
              <a:r>
                <a:rPr lang="en-US" b="1" dirty="0">
                  <a:solidFill>
                    <a:schemeClr val="tx1"/>
                  </a:solidFill>
                  <a:latin typeface="Courier New" panose="02070309020205020404" pitchFamily="49" charset="0"/>
                  <a:cs typeface="Courier New" panose="02070309020205020404" pitchFamily="49" charset="0"/>
                </a:rPr>
                <a:t>DROP PRIMARY KEY;</a:t>
              </a:r>
            </a:p>
            <a:p>
              <a:pPr algn="ctr" latinLnBrk="1"/>
              <a:endParaRPr lang="en-US" dirty="0">
                <a:solidFill>
                  <a:schemeClr val="tx1"/>
                </a:solidFill>
                <a:latin typeface="Courier New" panose="02070309020205020404" pitchFamily="49" charset="0"/>
                <a:cs typeface="Courier New" panose="02070309020205020404" pitchFamily="49" charset="0"/>
              </a:endParaRPr>
            </a:p>
          </p:txBody>
        </p:sp>
      </p:grpSp>
      <p:sp>
        <p:nvSpPr>
          <p:cNvPr id="10" name="Title 1">
            <a:extLst>
              <a:ext uri="{FF2B5EF4-FFF2-40B4-BE49-F238E27FC236}">
                <a16:creationId xmlns:a16="http://schemas.microsoft.com/office/drawing/2014/main" xmlns="" id="{2FA467DF-F871-4CF3-B6E3-6539CBA08C54}"/>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Alter Command - Drop Clause</a:t>
            </a:r>
          </a:p>
        </p:txBody>
      </p:sp>
    </p:spTree>
    <p:extLst>
      <p:ext uri="{BB962C8B-B14F-4D97-AF65-F5344CB8AC3E}">
        <p14:creationId xmlns:p14="http://schemas.microsoft.com/office/powerpoint/2010/main" val="2497285178"/>
      </p:ext>
    </p:extLst>
  </p:cSld>
  <p:clrMapOvr>
    <a:masterClrMapping/>
  </p:clrMapOvr>
  <p:transition>
    <p:wipe dir="u"/>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0739B535-5796-4D7D-96DC-F199814A900B}"/>
              </a:ext>
            </a:extLst>
          </p:cNvPr>
          <p:cNvSpPr/>
          <p:nvPr/>
        </p:nvSpPr>
        <p:spPr>
          <a:xfrm>
            <a:off x="0" y="830149"/>
            <a:ext cx="9144000" cy="1074852"/>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r>
              <a:rPr lang="en-US" sz="2000" b="1" dirty="0">
                <a:solidFill>
                  <a:schemeClr val="accent6">
                    <a:lumMod val="75000"/>
                  </a:schemeClr>
                </a:solidFill>
                <a:latin typeface="Cambria" panose="02040503050406030204" pitchFamily="18" charset="0"/>
              </a:rPr>
              <a:t>Example:</a:t>
            </a:r>
            <a:r>
              <a:rPr lang="en-US" sz="2000" dirty="0">
                <a:solidFill>
                  <a:srgbClr val="E46C0A"/>
                </a:solidFill>
                <a:latin typeface="Cambria" panose="02040503050406030204" pitchFamily="18" charset="0"/>
              </a:rPr>
              <a:t> </a:t>
            </a:r>
            <a:r>
              <a:rPr lang="en-US" sz="2000" dirty="0">
                <a:latin typeface="Cambria" panose="02040503050406030204" pitchFamily="18" charset="0"/>
              </a:rPr>
              <a:t>Consider a table </a:t>
            </a:r>
            <a:r>
              <a:rPr lang="en-US" sz="2000" dirty="0" err="1">
                <a:latin typeface="Cambria" panose="02040503050406030204" pitchFamily="18" charset="0"/>
              </a:rPr>
              <a:t>personal_info</a:t>
            </a:r>
            <a:r>
              <a:rPr lang="en-US" sz="2000" dirty="0">
                <a:latin typeface="Cambria" panose="02040503050406030204" pitchFamily="18" charset="0"/>
              </a:rPr>
              <a:t> with below fields:</a:t>
            </a:r>
          </a:p>
        </p:txBody>
      </p:sp>
      <p:grpSp>
        <p:nvGrpSpPr>
          <p:cNvPr id="2" name="Group 1">
            <a:extLst>
              <a:ext uri="{FF2B5EF4-FFF2-40B4-BE49-F238E27FC236}">
                <a16:creationId xmlns:a16="http://schemas.microsoft.com/office/drawing/2014/main" xmlns="" id="{AC17C6A2-ECA6-46E0-939D-A2239528893E}"/>
              </a:ext>
            </a:extLst>
          </p:cNvPr>
          <p:cNvGrpSpPr/>
          <p:nvPr/>
        </p:nvGrpSpPr>
        <p:grpSpPr>
          <a:xfrm>
            <a:off x="0" y="5321199"/>
            <a:ext cx="9144000" cy="851001"/>
            <a:chOff x="0" y="3475054"/>
            <a:chExt cx="9144000" cy="851001"/>
          </a:xfrm>
        </p:grpSpPr>
        <p:sp>
          <p:nvSpPr>
            <p:cNvPr id="55" name="Rectangle 54">
              <a:extLst>
                <a:ext uri="{FF2B5EF4-FFF2-40B4-BE49-F238E27FC236}">
                  <a16:creationId xmlns:a16="http://schemas.microsoft.com/office/drawing/2014/main" xmlns="" id="{58E052AB-D9C9-4985-AFC8-A44BF5CA7543}"/>
                </a:ext>
              </a:extLst>
            </p:cNvPr>
            <p:cNvSpPr/>
            <p:nvPr/>
          </p:nvSpPr>
          <p:spPr>
            <a:xfrm>
              <a:off x="0" y="3475054"/>
              <a:ext cx="9144000" cy="851001"/>
            </a:xfrm>
            <a:prstGeom prst="rect">
              <a:avLst/>
            </a:prstGeom>
            <a:solidFill>
              <a:schemeClr val="accent3">
                <a:lumMod val="20000"/>
                <a:lumOff val="80000"/>
                <a:alpha val="78822"/>
              </a:scheme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endParaRPr lang="en-US" sz="2000" dirty="0">
                <a:latin typeface="Cambria" panose="02040503050406030204" pitchFamily="18" charset="0"/>
              </a:endParaRPr>
            </a:p>
          </p:txBody>
        </p:sp>
        <p:sp>
          <p:nvSpPr>
            <p:cNvPr id="10" name="Rectangle 9">
              <a:extLst>
                <a:ext uri="{FF2B5EF4-FFF2-40B4-BE49-F238E27FC236}">
                  <a16:creationId xmlns:a16="http://schemas.microsoft.com/office/drawing/2014/main" xmlns="" id="{FF0CD07F-5A7F-4258-896A-146612BFA681}"/>
                </a:ext>
              </a:extLst>
            </p:cNvPr>
            <p:cNvSpPr/>
            <p:nvPr/>
          </p:nvSpPr>
          <p:spPr>
            <a:xfrm>
              <a:off x="442923" y="3608390"/>
              <a:ext cx="8234384" cy="400110"/>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It would be not be a good </a:t>
              </a:r>
              <a:r>
                <a:rPr lang="en-US" sz="2000" dirty="0" err="1">
                  <a:latin typeface="Cambria" panose="02040503050406030204" pitchFamily="18" charset="0"/>
                  <a:ea typeface="Cambria" panose="02040503050406030204" pitchFamily="18" charset="0"/>
                </a:rPr>
                <a:t>practise</a:t>
              </a:r>
              <a:r>
                <a:rPr lang="en-US" sz="2000" dirty="0">
                  <a:latin typeface="Cambria" panose="02040503050406030204" pitchFamily="18" charset="0"/>
                  <a:ea typeface="Cambria" panose="02040503050406030204" pitchFamily="18" charset="0"/>
                </a:rPr>
                <a:t> to declare ‘</a:t>
              </a:r>
              <a:r>
                <a:rPr lang="en-US" sz="2000" dirty="0" err="1">
                  <a:latin typeface="Cambria" panose="02040503050406030204" pitchFamily="18" charset="0"/>
                  <a:ea typeface="Cambria" panose="02040503050406030204" pitchFamily="18" charset="0"/>
                </a:rPr>
                <a:t>Full_Name</a:t>
              </a:r>
              <a:r>
                <a:rPr lang="en-US" sz="2000" dirty="0">
                  <a:latin typeface="Cambria" panose="02040503050406030204" pitchFamily="18" charset="0"/>
                  <a:ea typeface="Cambria" panose="02040503050406030204" pitchFamily="18" charset="0"/>
                </a:rPr>
                <a:t>’ as Primary Key.</a:t>
              </a:r>
            </a:p>
          </p:txBody>
        </p:sp>
      </p:grpSp>
      <p:sp>
        <p:nvSpPr>
          <p:cNvPr id="22" name="Title 1">
            <a:extLst>
              <a:ext uri="{FF2B5EF4-FFF2-40B4-BE49-F238E27FC236}">
                <a16:creationId xmlns:a16="http://schemas.microsoft.com/office/drawing/2014/main" xmlns="" id="{184AF45D-3F0D-4600-B5E2-175DA0227CA4}"/>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Alter Command - Drop Clause</a:t>
            </a:r>
          </a:p>
        </p:txBody>
      </p:sp>
      <p:grpSp>
        <p:nvGrpSpPr>
          <p:cNvPr id="9" name="Group 8">
            <a:extLst>
              <a:ext uri="{FF2B5EF4-FFF2-40B4-BE49-F238E27FC236}">
                <a16:creationId xmlns:a16="http://schemas.microsoft.com/office/drawing/2014/main" xmlns="" id="{22B9ABFC-02EF-4E93-AF3C-FBBE31D1C251}"/>
              </a:ext>
            </a:extLst>
          </p:cNvPr>
          <p:cNvGrpSpPr/>
          <p:nvPr/>
        </p:nvGrpSpPr>
        <p:grpSpPr>
          <a:xfrm>
            <a:off x="228599" y="2133600"/>
            <a:ext cx="8686800" cy="1143000"/>
            <a:chOff x="685800" y="4724400"/>
            <a:chExt cx="8229600" cy="1143000"/>
          </a:xfrm>
        </p:grpSpPr>
        <p:sp>
          <p:nvSpPr>
            <p:cNvPr id="11" name="Rectangle: Rounded Corners 17">
              <a:extLst>
                <a:ext uri="{FF2B5EF4-FFF2-40B4-BE49-F238E27FC236}">
                  <a16:creationId xmlns:a16="http://schemas.microsoft.com/office/drawing/2014/main" xmlns="" id="{A225B959-05C7-4D69-815A-D217DD037C5C}"/>
                </a:ext>
              </a:extLst>
            </p:cNvPr>
            <p:cNvSpPr/>
            <p:nvPr/>
          </p:nvSpPr>
          <p:spPr>
            <a:xfrm>
              <a:off x="685800" y="4724400"/>
              <a:ext cx="8207083" cy="353497"/>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2" name="Rectangle: Rounded Corners 18">
              <a:extLst>
                <a:ext uri="{FF2B5EF4-FFF2-40B4-BE49-F238E27FC236}">
                  <a16:creationId xmlns:a16="http://schemas.microsoft.com/office/drawing/2014/main" xmlns="" id="{54DD3E6C-0356-4588-B2EE-591A018ED21F}"/>
                </a:ext>
              </a:extLst>
            </p:cNvPr>
            <p:cNvSpPr/>
            <p:nvPr/>
          </p:nvSpPr>
          <p:spPr>
            <a:xfrm>
              <a:off x="705962" y="5091180"/>
              <a:ext cx="8209438" cy="776220"/>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latinLnBrk="1"/>
              <a:endParaRPr lang="en-US" dirty="0">
                <a:solidFill>
                  <a:schemeClr val="tx1"/>
                </a:solidFill>
                <a:latin typeface="Courier New" panose="02070309020205020404" pitchFamily="49" charset="0"/>
                <a:cs typeface="Courier New" panose="02070309020205020404" pitchFamily="49" charset="0"/>
              </a:endParaRPr>
            </a:p>
            <a:p>
              <a:pPr algn="ctr" latinLnBrk="1"/>
              <a:r>
                <a:rPr lang="en-US" b="1" dirty="0">
                  <a:solidFill>
                    <a:schemeClr val="tx1"/>
                  </a:solidFill>
                  <a:latin typeface="Courier New" panose="02070309020205020404" pitchFamily="49" charset="0"/>
                  <a:cs typeface="Courier New" panose="02070309020205020404" pitchFamily="49" charset="0"/>
                </a:rPr>
                <a:t>ALTER TABLE </a:t>
              </a:r>
              <a:r>
                <a:rPr lang="en-US" b="1" dirty="0" err="1">
                  <a:solidFill>
                    <a:schemeClr val="tx1"/>
                  </a:solidFill>
                  <a:latin typeface="Courier New" panose="02070309020205020404" pitchFamily="49" charset="0"/>
                  <a:cs typeface="Courier New" panose="02070309020205020404" pitchFamily="49" charset="0"/>
                </a:rPr>
                <a:t>personal_info</a:t>
              </a:r>
              <a:r>
                <a:rPr lang="en-US" b="1" dirty="0">
                  <a:solidFill>
                    <a:schemeClr val="tx1"/>
                  </a:solidFill>
                  <a:latin typeface="Courier New" panose="02070309020205020404" pitchFamily="49" charset="0"/>
                  <a:cs typeface="Courier New" panose="02070309020205020404" pitchFamily="49" charset="0"/>
                </a:rPr>
                <a:t> ADD PRIMARY KEY(</a:t>
              </a:r>
              <a:r>
                <a:rPr lang="en-US" b="1" dirty="0" err="1">
                  <a:solidFill>
                    <a:schemeClr val="tx1"/>
                  </a:solidFill>
                  <a:latin typeface="Courier New" panose="02070309020205020404" pitchFamily="49" charset="0"/>
                  <a:cs typeface="Courier New" panose="02070309020205020404" pitchFamily="49" charset="0"/>
                </a:rPr>
                <a:t>Full_Name</a:t>
              </a:r>
              <a:r>
                <a:rPr lang="en-US" b="1" dirty="0">
                  <a:solidFill>
                    <a:schemeClr val="tx1"/>
                  </a:solidFill>
                  <a:latin typeface="Courier New" panose="02070309020205020404" pitchFamily="49" charset="0"/>
                  <a:cs typeface="Courier New" panose="02070309020205020404" pitchFamily="49" charset="0"/>
                </a:rPr>
                <a:t>);</a:t>
              </a:r>
            </a:p>
            <a:p>
              <a:pPr algn="ctr" latinLnBrk="1"/>
              <a:endParaRPr lang="en-US" dirty="0">
                <a:solidFill>
                  <a:schemeClr val="tx1"/>
                </a:solidFill>
                <a:latin typeface="Courier New" panose="02070309020205020404" pitchFamily="49" charset="0"/>
                <a:cs typeface="Courier New" panose="02070309020205020404" pitchFamily="49" charset="0"/>
              </a:endParaRPr>
            </a:p>
          </p:txBody>
        </p:sp>
      </p:grpSp>
      <p:pic>
        <p:nvPicPr>
          <p:cNvPr id="13" name="Google Shape;371;p70">
            <a:extLst>
              <a:ext uri="{FF2B5EF4-FFF2-40B4-BE49-F238E27FC236}">
                <a16:creationId xmlns:a16="http://schemas.microsoft.com/office/drawing/2014/main" xmlns="" id="{FB675862-5F0B-4B19-80E2-83ED97634DC9}"/>
              </a:ext>
            </a:extLst>
          </p:cNvPr>
          <p:cNvPicPr preferRelativeResize="0"/>
          <p:nvPr/>
        </p:nvPicPr>
        <p:blipFill>
          <a:blip r:embed="rId2">
            <a:alphaModFix/>
          </a:blip>
          <a:stretch>
            <a:fillRect/>
          </a:stretch>
        </p:blipFill>
        <p:spPr>
          <a:xfrm>
            <a:off x="1981200" y="3576637"/>
            <a:ext cx="4843463" cy="1528763"/>
          </a:xfrm>
          <a:prstGeom prst="rect">
            <a:avLst/>
          </a:prstGeom>
          <a:noFill/>
          <a:ln w="9525" cap="flat" cmpd="sng">
            <a:solidFill>
              <a:srgbClr val="000000"/>
            </a:solidFill>
            <a:prstDash val="solid"/>
            <a:round/>
            <a:headEnd type="none" w="sm" len="sm"/>
            <a:tailEnd type="none" w="sm" len="sm"/>
          </a:ln>
        </p:spPr>
      </p:pic>
    </p:spTree>
    <p:extLst>
      <p:ext uri="{BB962C8B-B14F-4D97-AF65-F5344CB8AC3E}">
        <p14:creationId xmlns:p14="http://schemas.microsoft.com/office/powerpoint/2010/main" val="2283433559"/>
      </p:ext>
    </p:extLst>
  </p:cSld>
  <p:clrMapOvr>
    <a:masterClrMapping/>
  </p:clrMapOvr>
  <p:transition>
    <p:wipe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1">
            <a:extLst>
              <a:ext uri="{FF2B5EF4-FFF2-40B4-BE49-F238E27FC236}">
                <a16:creationId xmlns:a16="http://schemas.microsoft.com/office/drawing/2014/main" xmlns="" id="{D1338459-1470-4263-A24E-E86313F016A5}"/>
              </a:ext>
            </a:extLst>
          </p:cNvPr>
          <p:cNvSpPr txBox="1">
            <a:spLocks/>
          </p:cNvSpPr>
          <p:nvPr/>
        </p:nvSpPr>
        <p:spPr>
          <a:xfrm>
            <a:off x="511264" y="2110351"/>
            <a:ext cx="8170620" cy="1282496"/>
          </a:xfrm>
          <a:prstGeom prst="rect">
            <a:avLst/>
          </a:prstGeom>
          <a:solidFill>
            <a:schemeClr val="accent6">
              <a:lumMod val="20000"/>
              <a:lumOff val="80000"/>
            </a:schemeClr>
          </a:solidFill>
        </p:spPr>
        <p:txBody>
          <a:bodyPr/>
          <a:lstStyle>
            <a:lvl1pPr marL="341313" indent="-341313" algn="l" defTabSz="455613" rtl="0" eaLnBrk="0" fontAlgn="base" hangingPunct="0">
              <a:spcBef>
                <a:spcPct val="20000"/>
              </a:spcBef>
              <a:spcAft>
                <a:spcPct val="0"/>
              </a:spcAft>
              <a:buFont typeface="Arial" charset="0"/>
              <a:buChar char="•"/>
              <a:defRPr sz="3200" kern="1200">
                <a:solidFill>
                  <a:schemeClr val="tx1"/>
                </a:solidFill>
                <a:latin typeface="Cambria" pitchFamily="18" charset="0"/>
                <a:ea typeface="MS PGothic" pitchFamily="34" charset="-128"/>
                <a:cs typeface="MS PGothic"/>
              </a:defRPr>
            </a:lvl1pPr>
            <a:lvl2pPr marL="741363" indent="-284163" algn="l" defTabSz="455613" rtl="0" eaLnBrk="0" fontAlgn="base" hangingPunct="0">
              <a:spcBef>
                <a:spcPct val="20000"/>
              </a:spcBef>
              <a:spcAft>
                <a:spcPct val="0"/>
              </a:spcAft>
              <a:buFont typeface="Arial" charset="0"/>
              <a:buChar char="–"/>
              <a:defRPr sz="2800" kern="1200">
                <a:solidFill>
                  <a:schemeClr val="tx1"/>
                </a:solidFill>
                <a:latin typeface="Cambria" pitchFamily="18" charset="0"/>
                <a:ea typeface="MS PGothic" pitchFamily="34" charset="-128"/>
                <a:cs typeface="MS PGothic"/>
              </a:defRPr>
            </a:lvl2pPr>
            <a:lvl3pPr marL="1141413" indent="-227013" algn="l" defTabSz="455613" rtl="0" eaLnBrk="0" fontAlgn="base" hangingPunct="0">
              <a:spcBef>
                <a:spcPct val="20000"/>
              </a:spcBef>
              <a:spcAft>
                <a:spcPct val="0"/>
              </a:spcAft>
              <a:buFont typeface="Arial" charset="0"/>
              <a:buChar char="•"/>
              <a:defRPr sz="2400" kern="1200">
                <a:solidFill>
                  <a:schemeClr val="tx1"/>
                </a:solidFill>
                <a:latin typeface="Cambria" pitchFamily="18" charset="0"/>
                <a:ea typeface="MS PGothic" pitchFamily="34" charset="-128"/>
                <a:cs typeface="MS PGothic"/>
              </a:defRPr>
            </a:lvl3pPr>
            <a:lvl4pPr marL="1598613" indent="-227013" algn="l" defTabSz="455613" rtl="0" eaLnBrk="0" fontAlgn="base" hangingPunct="0">
              <a:spcBef>
                <a:spcPct val="20000"/>
              </a:spcBef>
              <a:spcAft>
                <a:spcPct val="0"/>
              </a:spcAft>
              <a:buFont typeface="Arial" charset="0"/>
              <a:buChar char="–"/>
              <a:defRPr sz="2000" kern="1200">
                <a:solidFill>
                  <a:schemeClr val="tx1"/>
                </a:solidFill>
                <a:latin typeface="Cambria" pitchFamily="18" charset="0"/>
                <a:ea typeface="MS PGothic" pitchFamily="34" charset="-128"/>
                <a:cs typeface="MS PGothic"/>
              </a:defRPr>
            </a:lvl4pPr>
            <a:lvl5pPr marL="2055813" indent="-227013" algn="l" defTabSz="455613" rtl="0" eaLnBrk="0" fontAlgn="base" hangingPunct="0">
              <a:spcBef>
                <a:spcPct val="20000"/>
              </a:spcBef>
              <a:spcAft>
                <a:spcPct val="0"/>
              </a:spcAft>
              <a:buFont typeface="Arial" charset="0"/>
              <a:buChar char="»"/>
              <a:defRPr sz="2000" kern="1200">
                <a:solidFill>
                  <a:schemeClr val="tx1"/>
                </a:solidFill>
                <a:latin typeface="Cambria" pitchFamily="18" charset="0"/>
                <a:ea typeface="MS PGothic" pitchFamily="34" charset="-128"/>
                <a:cs typeface="MS PGothic"/>
              </a:defRPr>
            </a:lvl5pPr>
            <a:lvl6pPr marL="2514306" indent="-228573" algn="l" defTabSz="457146" rtl="0" eaLnBrk="1" latinLnBrk="0" hangingPunct="1">
              <a:spcBef>
                <a:spcPct val="20000"/>
              </a:spcBef>
              <a:buFont typeface="Arial"/>
              <a:buChar char="•"/>
              <a:defRPr sz="2000" kern="1200">
                <a:solidFill>
                  <a:schemeClr val="tx1"/>
                </a:solidFill>
                <a:latin typeface="+mn-lt"/>
                <a:ea typeface="+mn-ea"/>
                <a:cs typeface="+mn-cs"/>
              </a:defRPr>
            </a:lvl6pPr>
            <a:lvl7pPr marL="2971453" indent="-228573" algn="l" defTabSz="457146" rtl="0" eaLnBrk="1" latinLnBrk="0" hangingPunct="1">
              <a:spcBef>
                <a:spcPct val="20000"/>
              </a:spcBef>
              <a:buFont typeface="Arial"/>
              <a:buChar char="•"/>
              <a:defRPr sz="2000" kern="1200">
                <a:solidFill>
                  <a:schemeClr val="tx1"/>
                </a:solidFill>
                <a:latin typeface="+mn-lt"/>
                <a:ea typeface="+mn-ea"/>
                <a:cs typeface="+mn-cs"/>
              </a:defRPr>
            </a:lvl7pPr>
            <a:lvl8pPr marL="3428599" indent="-228573" algn="l" defTabSz="457146" rtl="0" eaLnBrk="1" latinLnBrk="0" hangingPunct="1">
              <a:spcBef>
                <a:spcPct val="20000"/>
              </a:spcBef>
              <a:buFont typeface="Arial"/>
              <a:buChar char="•"/>
              <a:defRPr sz="2000" kern="1200">
                <a:solidFill>
                  <a:schemeClr val="tx1"/>
                </a:solidFill>
                <a:latin typeface="+mn-lt"/>
                <a:ea typeface="+mn-ea"/>
                <a:cs typeface="+mn-cs"/>
              </a:defRPr>
            </a:lvl8pPr>
            <a:lvl9pPr marL="3885746" indent="-228573" algn="l" defTabSz="457146"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IN" sz="2000" b="1" dirty="0"/>
              <a:t> </a:t>
            </a:r>
            <a:r>
              <a:rPr lang="en-US" sz="2000" dirty="0"/>
              <a:t>Data Model is a logical structure that helps to organize elements of data and systematically define how they are related to each other according to the business process.</a:t>
            </a:r>
          </a:p>
        </p:txBody>
      </p:sp>
      <p:sp>
        <p:nvSpPr>
          <p:cNvPr id="8" name="Rectangle 7">
            <a:extLst>
              <a:ext uri="{FF2B5EF4-FFF2-40B4-BE49-F238E27FC236}">
                <a16:creationId xmlns:a16="http://schemas.microsoft.com/office/drawing/2014/main" xmlns="" id="{9A3A5FBB-2FFC-456C-9913-A342360E4B3A}"/>
              </a:ext>
            </a:extLst>
          </p:cNvPr>
          <p:cNvSpPr/>
          <p:nvPr/>
        </p:nvSpPr>
        <p:spPr>
          <a:xfrm rot="20810659">
            <a:off x="292696" y="1981200"/>
            <a:ext cx="586556" cy="402386"/>
          </a:xfrm>
          <a:prstGeom prst="rect">
            <a:avLst/>
          </a:prstGeom>
          <a:solidFill>
            <a:srgbClr val="19705D"/>
          </a:solidFill>
          <a:ln>
            <a:noFill/>
          </a:ln>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10" name="Content Placeholder 4">
            <a:extLst>
              <a:ext uri="{FF2B5EF4-FFF2-40B4-BE49-F238E27FC236}">
                <a16:creationId xmlns:a16="http://schemas.microsoft.com/office/drawing/2014/main" xmlns="" id="{DD9D6BCE-FF77-43CB-AFAD-76F7B408B960}"/>
              </a:ext>
            </a:extLst>
          </p:cNvPr>
          <p:cNvSpPr txBox="1">
            <a:spLocks/>
          </p:cNvSpPr>
          <p:nvPr/>
        </p:nvSpPr>
        <p:spPr>
          <a:xfrm>
            <a:off x="523126" y="3947507"/>
            <a:ext cx="8163674" cy="434210"/>
          </a:xfrm>
          <a:prstGeom prst="rect">
            <a:avLst/>
          </a:prstGeom>
          <a:solidFill>
            <a:schemeClr val="accent6">
              <a:lumMod val="20000"/>
              <a:lumOff val="80000"/>
            </a:schemeClr>
          </a:solidFill>
        </p:spPr>
        <p:txBody>
          <a:bodyPr>
            <a:normAutofit fontScale="92500"/>
          </a:bodyPr>
          <a:lstStyle>
            <a:lvl1pPr marL="341313" indent="-341313" algn="l" defTabSz="455613"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MS PGothic"/>
              </a:defRPr>
            </a:lvl1pPr>
            <a:lvl2pPr marL="741363" indent="-284163" algn="l" defTabSz="455613"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S PGothic"/>
              </a:defRPr>
            </a:lvl2pPr>
            <a:lvl3pPr marL="1141413" indent="-227013" algn="l" defTabSz="455613"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S PGothic"/>
              </a:defRPr>
            </a:lvl3pPr>
            <a:lvl4pPr marL="15986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a:defRPr>
            </a:lvl4pPr>
            <a:lvl5pPr marL="20558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a:defRPr>
            </a:lvl5pPr>
            <a:lvl6pPr marL="2514306" indent="-228573" algn="l" defTabSz="457146" rtl="0" eaLnBrk="1" latinLnBrk="0" hangingPunct="1">
              <a:spcBef>
                <a:spcPct val="20000"/>
              </a:spcBef>
              <a:buFont typeface="Arial"/>
              <a:buChar char="•"/>
              <a:defRPr sz="2000" kern="1200">
                <a:solidFill>
                  <a:schemeClr val="tx1"/>
                </a:solidFill>
                <a:latin typeface="+mn-lt"/>
                <a:ea typeface="+mn-ea"/>
                <a:cs typeface="+mn-cs"/>
              </a:defRPr>
            </a:lvl6pPr>
            <a:lvl7pPr marL="2971453" indent="-228573" algn="l" defTabSz="457146" rtl="0" eaLnBrk="1" latinLnBrk="0" hangingPunct="1">
              <a:spcBef>
                <a:spcPct val="20000"/>
              </a:spcBef>
              <a:buFont typeface="Arial"/>
              <a:buChar char="•"/>
              <a:defRPr sz="2000" kern="1200">
                <a:solidFill>
                  <a:schemeClr val="tx1"/>
                </a:solidFill>
                <a:latin typeface="+mn-lt"/>
                <a:ea typeface="+mn-ea"/>
                <a:cs typeface="+mn-cs"/>
              </a:defRPr>
            </a:lvl7pPr>
            <a:lvl8pPr marL="3428599" indent="-228573" algn="l" defTabSz="457146" rtl="0" eaLnBrk="1" latinLnBrk="0" hangingPunct="1">
              <a:spcBef>
                <a:spcPct val="20000"/>
              </a:spcBef>
              <a:buFont typeface="Arial"/>
              <a:buChar char="•"/>
              <a:defRPr sz="2000" kern="1200">
                <a:solidFill>
                  <a:schemeClr val="tx1"/>
                </a:solidFill>
                <a:latin typeface="+mn-lt"/>
                <a:ea typeface="+mn-ea"/>
                <a:cs typeface="+mn-cs"/>
              </a:defRPr>
            </a:lvl8pPr>
            <a:lvl9pPr marL="3885746" indent="-228573" algn="l" defTabSz="457146"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sz="2000" dirty="0">
                <a:latin typeface="Cambria" panose="02040503050406030204" pitchFamily="18" charset="0"/>
                <a:ea typeface="Cambria" panose="02040503050406030204" pitchFamily="18" charset="0"/>
              </a:rPr>
              <a:t>It conceptually describes the design of a database in a detailed manner.</a:t>
            </a:r>
          </a:p>
          <a:p>
            <a:pPr marL="0" indent="0">
              <a:buNone/>
              <a:defRPr/>
            </a:pPr>
            <a:endParaRPr lang="en-US" sz="2000" dirty="0"/>
          </a:p>
          <a:p>
            <a:pPr marL="0" indent="0">
              <a:buNone/>
              <a:defRPr/>
            </a:pPr>
            <a:endParaRPr lang="en-US" sz="2000" dirty="0"/>
          </a:p>
        </p:txBody>
      </p:sp>
      <p:sp>
        <p:nvSpPr>
          <p:cNvPr id="11" name="Rectangle 10">
            <a:extLst>
              <a:ext uri="{FF2B5EF4-FFF2-40B4-BE49-F238E27FC236}">
                <a16:creationId xmlns:a16="http://schemas.microsoft.com/office/drawing/2014/main" xmlns="" id="{26E2AA09-054F-4E90-B51F-229A0628E152}"/>
              </a:ext>
            </a:extLst>
          </p:cNvPr>
          <p:cNvSpPr/>
          <p:nvPr/>
        </p:nvSpPr>
        <p:spPr>
          <a:xfrm rot="20810659">
            <a:off x="280835" y="3803344"/>
            <a:ext cx="586556" cy="402386"/>
          </a:xfrm>
          <a:prstGeom prst="rect">
            <a:avLst/>
          </a:prstGeom>
          <a:solidFill>
            <a:srgbClr val="19705D"/>
          </a:solidFill>
          <a:ln>
            <a:noFill/>
          </a:ln>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12" name="Title 1">
            <a:extLst>
              <a:ext uri="{FF2B5EF4-FFF2-40B4-BE49-F238E27FC236}">
                <a16:creationId xmlns:a16="http://schemas.microsoft.com/office/drawing/2014/main" xmlns="" id="{A942D279-95AC-436F-8711-47DE3E78E961}"/>
              </a:ext>
            </a:extLst>
          </p:cNvPr>
          <p:cNvSpPr txBox="1">
            <a:spLocks/>
          </p:cNvSpPr>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Data Models</a:t>
            </a:r>
          </a:p>
        </p:txBody>
      </p:sp>
    </p:spTree>
    <p:extLst>
      <p:ext uri="{BB962C8B-B14F-4D97-AF65-F5344CB8AC3E}">
        <p14:creationId xmlns:p14="http://schemas.microsoft.com/office/powerpoint/2010/main" val="2829005476"/>
      </p:ext>
    </p:extLst>
  </p:cSld>
  <p:clrMapOvr>
    <a:masterClrMapping/>
  </p:clrMapOvr>
  <p:transition>
    <p:wipe dir="u"/>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xmlns="" id="{58E052AB-D9C9-4985-AFC8-A44BF5CA7543}"/>
              </a:ext>
            </a:extLst>
          </p:cNvPr>
          <p:cNvSpPr/>
          <p:nvPr/>
        </p:nvSpPr>
        <p:spPr>
          <a:xfrm>
            <a:off x="0" y="3429000"/>
            <a:ext cx="9144000" cy="851001"/>
          </a:xfrm>
          <a:prstGeom prst="rect">
            <a:avLst/>
          </a:prstGeom>
          <a:solidFill>
            <a:schemeClr val="accent3">
              <a:lumMod val="20000"/>
              <a:lumOff val="80000"/>
              <a:alpha val="78822"/>
            </a:scheme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endParaRPr lang="en-US" sz="2000" dirty="0">
              <a:latin typeface="Cambria" panose="02040503050406030204" pitchFamily="18" charset="0"/>
            </a:endParaRPr>
          </a:p>
        </p:txBody>
      </p:sp>
      <p:sp>
        <p:nvSpPr>
          <p:cNvPr id="4" name="Rectangle 3">
            <a:extLst>
              <a:ext uri="{FF2B5EF4-FFF2-40B4-BE49-F238E27FC236}">
                <a16:creationId xmlns:a16="http://schemas.microsoft.com/office/drawing/2014/main" xmlns="" id="{0739B535-5796-4D7D-96DC-F199814A900B}"/>
              </a:ext>
            </a:extLst>
          </p:cNvPr>
          <p:cNvSpPr/>
          <p:nvPr/>
        </p:nvSpPr>
        <p:spPr>
          <a:xfrm>
            <a:off x="0" y="830149"/>
            <a:ext cx="9144000" cy="1074852"/>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r>
              <a:rPr lang="en-US" sz="2000" dirty="0">
                <a:latin typeface="Cambria" panose="02040503050406030204" pitchFamily="18" charset="0"/>
              </a:rPr>
              <a:t>Use below alter query to drop primary key from an already defined primary key field ‘</a:t>
            </a:r>
            <a:r>
              <a:rPr lang="en-US" sz="2000" dirty="0" err="1">
                <a:latin typeface="Cambria" panose="02040503050406030204" pitchFamily="18" charset="0"/>
              </a:rPr>
              <a:t>First_name</a:t>
            </a:r>
            <a:r>
              <a:rPr lang="en-US" sz="2000" dirty="0">
                <a:latin typeface="Cambria" panose="02040503050406030204" pitchFamily="18" charset="0"/>
              </a:rPr>
              <a:t>’:</a:t>
            </a:r>
          </a:p>
        </p:txBody>
      </p:sp>
      <p:sp>
        <p:nvSpPr>
          <p:cNvPr id="10" name="Rectangle 9">
            <a:extLst>
              <a:ext uri="{FF2B5EF4-FFF2-40B4-BE49-F238E27FC236}">
                <a16:creationId xmlns:a16="http://schemas.microsoft.com/office/drawing/2014/main" xmlns="" id="{FF0CD07F-5A7F-4258-896A-146612BFA681}"/>
              </a:ext>
            </a:extLst>
          </p:cNvPr>
          <p:cNvSpPr/>
          <p:nvPr/>
        </p:nvSpPr>
        <p:spPr>
          <a:xfrm>
            <a:off x="658714" y="3531334"/>
            <a:ext cx="7848600" cy="707886"/>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Use </a:t>
            </a:r>
            <a:r>
              <a:rPr lang="en-US" sz="2000" b="1" dirty="0">
                <a:latin typeface="Cambria" panose="02040503050406030204" pitchFamily="18" charset="0"/>
                <a:ea typeface="Cambria" panose="02040503050406030204" pitchFamily="18" charset="0"/>
              </a:rPr>
              <a:t>describe </a:t>
            </a:r>
            <a:r>
              <a:rPr lang="en-US" sz="2000" b="1" i="1" dirty="0" err="1">
                <a:latin typeface="Cambria" panose="02040503050406030204" pitchFamily="18" charset="0"/>
                <a:ea typeface="Cambria" panose="02040503050406030204" pitchFamily="18" charset="0"/>
              </a:rPr>
              <a:t>personal_info</a:t>
            </a:r>
            <a:r>
              <a:rPr lang="en-US" sz="2000" i="1" dirty="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to check if the primary key has been dropped from the field.</a:t>
            </a:r>
          </a:p>
        </p:txBody>
      </p:sp>
      <p:grpSp>
        <p:nvGrpSpPr>
          <p:cNvPr id="56" name="Group 55">
            <a:extLst>
              <a:ext uri="{FF2B5EF4-FFF2-40B4-BE49-F238E27FC236}">
                <a16:creationId xmlns:a16="http://schemas.microsoft.com/office/drawing/2014/main" xmlns="" id="{A5C0FD1A-A601-4A49-8C57-834663C5E10B}"/>
              </a:ext>
            </a:extLst>
          </p:cNvPr>
          <p:cNvGrpSpPr/>
          <p:nvPr/>
        </p:nvGrpSpPr>
        <p:grpSpPr>
          <a:xfrm>
            <a:off x="76200" y="2202776"/>
            <a:ext cx="8991600" cy="921424"/>
            <a:chOff x="2264735" y="3933056"/>
            <a:chExt cx="4339324" cy="921424"/>
          </a:xfrm>
        </p:grpSpPr>
        <p:sp>
          <p:nvSpPr>
            <p:cNvPr id="57" name="Rectangle: Rounded Corners 17">
              <a:extLst>
                <a:ext uri="{FF2B5EF4-FFF2-40B4-BE49-F238E27FC236}">
                  <a16:creationId xmlns:a16="http://schemas.microsoft.com/office/drawing/2014/main" xmlns="" id="{652C93FA-A360-460F-A0D4-C86BBE827774}"/>
                </a:ext>
              </a:extLst>
            </p:cNvPr>
            <p:cNvSpPr/>
            <p:nvPr/>
          </p:nvSpPr>
          <p:spPr>
            <a:xfrm>
              <a:off x="2264735" y="3933056"/>
              <a:ext cx="4327451"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58" name="Rectangle: Rounded Corners 18">
              <a:extLst>
                <a:ext uri="{FF2B5EF4-FFF2-40B4-BE49-F238E27FC236}">
                  <a16:creationId xmlns:a16="http://schemas.microsoft.com/office/drawing/2014/main" xmlns="" id="{6627047C-BABD-4BA5-9855-37FB976CA8D0}"/>
                </a:ext>
              </a:extLst>
            </p:cNvPr>
            <p:cNvSpPr/>
            <p:nvPr/>
          </p:nvSpPr>
          <p:spPr>
            <a:xfrm>
              <a:off x="2275366" y="4302653"/>
              <a:ext cx="4328693" cy="55182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latinLnBrk="1"/>
              <a:r>
                <a:rPr lang="en-US" b="1" dirty="0">
                  <a:solidFill>
                    <a:schemeClr val="tx1"/>
                  </a:solidFill>
                  <a:latin typeface="Courier New" panose="02070309020205020404" pitchFamily="49" charset="0"/>
                  <a:cs typeface="Courier New" panose="02070309020205020404" pitchFamily="49" charset="0"/>
                </a:rPr>
                <a:t>ALTER TABLE </a:t>
              </a:r>
              <a:r>
                <a:rPr lang="en-US" b="1" dirty="0" err="1">
                  <a:solidFill>
                    <a:schemeClr val="tx1"/>
                  </a:solidFill>
                  <a:latin typeface="Courier New" panose="02070309020205020404" pitchFamily="49" charset="0"/>
                  <a:cs typeface="Courier New" panose="02070309020205020404" pitchFamily="49" charset="0"/>
                </a:rPr>
                <a:t>personal_info</a:t>
              </a:r>
              <a:r>
                <a:rPr lang="en-US" b="1" dirty="0">
                  <a:solidFill>
                    <a:schemeClr val="tx1"/>
                  </a:solidFill>
                  <a:latin typeface="Courier New" panose="02070309020205020404" pitchFamily="49" charset="0"/>
                  <a:cs typeface="Courier New" panose="02070309020205020404" pitchFamily="49" charset="0"/>
                </a:rPr>
                <a:t> DROP PRIMARY KEY;</a:t>
              </a:r>
            </a:p>
          </p:txBody>
        </p:sp>
      </p:grpSp>
      <p:pic>
        <p:nvPicPr>
          <p:cNvPr id="24" name="Picture 23">
            <a:extLst>
              <a:ext uri="{FF2B5EF4-FFF2-40B4-BE49-F238E27FC236}">
                <a16:creationId xmlns:a16="http://schemas.microsoft.com/office/drawing/2014/main" xmlns="" id="{CC9E1414-876D-49E5-BD18-580DE555A1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5106716"/>
            <a:ext cx="569823" cy="557272"/>
          </a:xfrm>
          <a:prstGeom prst="rect">
            <a:avLst/>
          </a:prstGeom>
        </p:spPr>
      </p:pic>
      <p:sp>
        <p:nvSpPr>
          <p:cNvPr id="13" name="Title 1">
            <a:extLst>
              <a:ext uri="{FF2B5EF4-FFF2-40B4-BE49-F238E27FC236}">
                <a16:creationId xmlns:a16="http://schemas.microsoft.com/office/drawing/2014/main" xmlns="" id="{19F9FD57-A7A9-4EE0-BE06-3399D74B0037}"/>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Alter Command - Drop Clause</a:t>
            </a:r>
          </a:p>
        </p:txBody>
      </p:sp>
      <p:pic>
        <p:nvPicPr>
          <p:cNvPr id="11" name="Google Shape;381;p71">
            <a:extLst>
              <a:ext uri="{FF2B5EF4-FFF2-40B4-BE49-F238E27FC236}">
                <a16:creationId xmlns:a16="http://schemas.microsoft.com/office/drawing/2014/main" xmlns="" id="{100C5D0E-F4E7-48CA-A398-12457153DFB5}"/>
              </a:ext>
            </a:extLst>
          </p:cNvPr>
          <p:cNvPicPr preferRelativeResize="0"/>
          <p:nvPr/>
        </p:nvPicPr>
        <p:blipFill>
          <a:blip r:embed="rId3">
            <a:alphaModFix/>
          </a:blip>
          <a:stretch>
            <a:fillRect/>
          </a:stretch>
        </p:blipFill>
        <p:spPr>
          <a:xfrm>
            <a:off x="1752600" y="4663833"/>
            <a:ext cx="4800600" cy="1443038"/>
          </a:xfrm>
          <a:prstGeom prst="rect">
            <a:avLst/>
          </a:prstGeom>
          <a:noFill/>
          <a:ln w="9525" cap="flat" cmpd="sng">
            <a:solidFill>
              <a:srgbClr val="000000"/>
            </a:solidFill>
            <a:prstDash val="solid"/>
            <a:round/>
            <a:headEnd type="none" w="sm" len="sm"/>
            <a:tailEnd type="none" w="sm" len="sm"/>
          </a:ln>
        </p:spPr>
      </p:pic>
    </p:spTree>
    <p:extLst>
      <p:ext uri="{BB962C8B-B14F-4D97-AF65-F5344CB8AC3E}">
        <p14:creationId xmlns:p14="http://schemas.microsoft.com/office/powerpoint/2010/main" val="292680428"/>
      </p:ext>
    </p:extLst>
  </p:cSld>
  <p:clrMapOvr>
    <a:masterClrMapping/>
  </p:clrMapOvr>
  <p:transition>
    <p:wipe dir="u"/>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0739B535-5796-4D7D-96DC-F199814A900B}"/>
              </a:ext>
            </a:extLst>
          </p:cNvPr>
          <p:cNvSpPr/>
          <p:nvPr/>
        </p:nvSpPr>
        <p:spPr>
          <a:xfrm>
            <a:off x="0" y="2971800"/>
            <a:ext cx="9144000" cy="1074852"/>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pPr lvl="0">
              <a:lnSpc>
                <a:spcPct val="115000"/>
              </a:lnSpc>
            </a:pPr>
            <a:r>
              <a:rPr lang="en-US" sz="2000" dirty="0">
                <a:latin typeface="Cambria" panose="02040503050406030204" pitchFamily="18" charset="0"/>
                <a:sym typeface="Trebuchet MS"/>
              </a:rPr>
              <a:t>There is only one Primary Key in a table. Hence, we don’t need to specify the name of the column while dropping the Primary Key using the ALTER command</a:t>
            </a:r>
          </a:p>
        </p:txBody>
      </p:sp>
      <p:pic>
        <p:nvPicPr>
          <p:cNvPr id="6" name="Picture 5">
            <a:extLst>
              <a:ext uri="{FF2B5EF4-FFF2-40B4-BE49-F238E27FC236}">
                <a16:creationId xmlns:a16="http://schemas.microsoft.com/office/drawing/2014/main" xmlns="" id="{446E9F90-DCC7-4B7B-A3EB-9C994DD8B7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84" y="152400"/>
            <a:ext cx="1728215" cy="1753882"/>
          </a:xfrm>
          <a:prstGeom prst="rect">
            <a:avLst/>
          </a:prstGeom>
        </p:spPr>
      </p:pic>
    </p:spTree>
    <p:extLst>
      <p:ext uri="{BB962C8B-B14F-4D97-AF65-F5344CB8AC3E}">
        <p14:creationId xmlns:p14="http://schemas.microsoft.com/office/powerpoint/2010/main" val="2709423463"/>
      </p:ext>
    </p:extLst>
  </p:cSld>
  <p:clrMapOvr>
    <a:masterClrMapping/>
  </p:clrMapOvr>
  <p:transition>
    <p:wipe dir="u"/>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C8193B4A-70F2-45C0-921F-23856A10770A}"/>
              </a:ext>
            </a:extLst>
          </p:cNvPr>
          <p:cNvSpPr/>
          <p:nvPr/>
        </p:nvSpPr>
        <p:spPr>
          <a:xfrm>
            <a:off x="152400" y="830134"/>
            <a:ext cx="4414798" cy="461665"/>
          </a:xfrm>
          <a:prstGeom prst="rect">
            <a:avLst/>
          </a:prstGeom>
          <a:ln w="19050">
            <a:solidFill>
              <a:schemeClr val="accent6">
                <a:lumMod val="75000"/>
              </a:schemeClr>
            </a:solidFill>
            <a:prstDash val="dash"/>
          </a:ln>
        </p:spPr>
        <p:txBody>
          <a:bodyPr wrap="none">
            <a:spAutoFit/>
          </a:bodyPr>
          <a:lstStyle/>
          <a:p>
            <a:r>
              <a:rPr lang="en-US" sz="2400" dirty="0"/>
              <a:t>Dropping a column from the table</a:t>
            </a:r>
          </a:p>
        </p:txBody>
      </p:sp>
      <p:sp>
        <p:nvSpPr>
          <p:cNvPr id="5" name="Title 1">
            <a:extLst>
              <a:ext uri="{FF2B5EF4-FFF2-40B4-BE49-F238E27FC236}">
                <a16:creationId xmlns:a16="http://schemas.microsoft.com/office/drawing/2014/main" xmlns="" id="{90F6E02A-8611-4BE3-A782-CE0F21A7C2AD}"/>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Alter Command - Drop Clause</a:t>
            </a:r>
          </a:p>
        </p:txBody>
      </p:sp>
      <p:grpSp>
        <p:nvGrpSpPr>
          <p:cNvPr id="6" name="Group 5">
            <a:extLst>
              <a:ext uri="{FF2B5EF4-FFF2-40B4-BE49-F238E27FC236}">
                <a16:creationId xmlns:a16="http://schemas.microsoft.com/office/drawing/2014/main" xmlns="" id="{73B673AA-90B4-413D-BC5C-ABDE46FF6B76}"/>
              </a:ext>
            </a:extLst>
          </p:cNvPr>
          <p:cNvGrpSpPr/>
          <p:nvPr/>
        </p:nvGrpSpPr>
        <p:grpSpPr>
          <a:xfrm>
            <a:off x="240220" y="1712553"/>
            <a:ext cx="8419313" cy="694301"/>
            <a:chOff x="266693" y="3301916"/>
            <a:chExt cx="8419313" cy="694301"/>
          </a:xfrm>
        </p:grpSpPr>
        <p:sp>
          <p:nvSpPr>
            <p:cNvPr id="7" name="Content Placeholder 1">
              <a:extLst>
                <a:ext uri="{FF2B5EF4-FFF2-40B4-BE49-F238E27FC236}">
                  <a16:creationId xmlns:a16="http://schemas.microsoft.com/office/drawing/2014/main" xmlns="" id="{8EC2F6FC-3775-4CA7-9BF3-5F3A86DC6A18}"/>
                </a:ext>
              </a:extLst>
            </p:cNvPr>
            <p:cNvSpPr txBox="1">
              <a:spLocks/>
            </p:cNvSpPr>
            <p:nvPr/>
          </p:nvSpPr>
          <p:spPr>
            <a:xfrm>
              <a:off x="457994" y="3431067"/>
              <a:ext cx="8228012" cy="565150"/>
            </a:xfrm>
            <a:prstGeom prst="rect">
              <a:avLst/>
            </a:prstGeom>
            <a:solidFill>
              <a:schemeClr val="accent6">
                <a:lumMod val="20000"/>
                <a:lumOff val="80000"/>
              </a:schemeClr>
            </a:solidFill>
          </p:spPr>
          <p:txBody>
            <a:bodyPr/>
            <a:lstStyle>
              <a:lvl1pPr marL="341313" indent="-341313" algn="l" defTabSz="455613" rtl="0" eaLnBrk="0" fontAlgn="base" hangingPunct="0">
                <a:spcBef>
                  <a:spcPct val="20000"/>
                </a:spcBef>
                <a:spcAft>
                  <a:spcPct val="0"/>
                </a:spcAft>
                <a:buFont typeface="Arial" charset="0"/>
                <a:buChar char="•"/>
                <a:defRPr sz="3200" kern="1200">
                  <a:solidFill>
                    <a:schemeClr val="tx1"/>
                  </a:solidFill>
                  <a:latin typeface="Cambria" pitchFamily="18" charset="0"/>
                  <a:ea typeface="MS PGothic" pitchFamily="34" charset="-128"/>
                  <a:cs typeface="MS PGothic"/>
                </a:defRPr>
              </a:lvl1pPr>
              <a:lvl2pPr marL="741363" indent="-284163" algn="l" defTabSz="455613" rtl="0" eaLnBrk="0" fontAlgn="base" hangingPunct="0">
                <a:spcBef>
                  <a:spcPct val="20000"/>
                </a:spcBef>
                <a:spcAft>
                  <a:spcPct val="0"/>
                </a:spcAft>
                <a:buFont typeface="Arial" charset="0"/>
                <a:buChar char="–"/>
                <a:defRPr sz="2800" kern="1200">
                  <a:solidFill>
                    <a:schemeClr val="tx1"/>
                  </a:solidFill>
                  <a:latin typeface="Cambria" pitchFamily="18" charset="0"/>
                  <a:ea typeface="MS PGothic" pitchFamily="34" charset="-128"/>
                  <a:cs typeface="MS PGothic"/>
                </a:defRPr>
              </a:lvl2pPr>
              <a:lvl3pPr marL="1141413" indent="-227013" algn="l" defTabSz="455613" rtl="0" eaLnBrk="0" fontAlgn="base" hangingPunct="0">
                <a:spcBef>
                  <a:spcPct val="20000"/>
                </a:spcBef>
                <a:spcAft>
                  <a:spcPct val="0"/>
                </a:spcAft>
                <a:buFont typeface="Arial" charset="0"/>
                <a:buChar char="•"/>
                <a:defRPr sz="2400" kern="1200">
                  <a:solidFill>
                    <a:schemeClr val="tx1"/>
                  </a:solidFill>
                  <a:latin typeface="Cambria" pitchFamily="18" charset="0"/>
                  <a:ea typeface="MS PGothic" pitchFamily="34" charset="-128"/>
                  <a:cs typeface="MS PGothic"/>
                </a:defRPr>
              </a:lvl3pPr>
              <a:lvl4pPr marL="1598613" indent="-227013" algn="l" defTabSz="455613" rtl="0" eaLnBrk="0" fontAlgn="base" hangingPunct="0">
                <a:spcBef>
                  <a:spcPct val="20000"/>
                </a:spcBef>
                <a:spcAft>
                  <a:spcPct val="0"/>
                </a:spcAft>
                <a:buFont typeface="Arial" charset="0"/>
                <a:buChar char="–"/>
                <a:defRPr sz="2000" kern="1200">
                  <a:solidFill>
                    <a:schemeClr val="tx1"/>
                  </a:solidFill>
                  <a:latin typeface="Cambria" pitchFamily="18" charset="0"/>
                  <a:ea typeface="MS PGothic" pitchFamily="34" charset="-128"/>
                  <a:cs typeface="MS PGothic"/>
                </a:defRPr>
              </a:lvl4pPr>
              <a:lvl5pPr marL="2055813" indent="-227013" algn="l" defTabSz="455613" rtl="0" eaLnBrk="0" fontAlgn="base" hangingPunct="0">
                <a:spcBef>
                  <a:spcPct val="20000"/>
                </a:spcBef>
                <a:spcAft>
                  <a:spcPct val="0"/>
                </a:spcAft>
                <a:buFont typeface="Arial" charset="0"/>
                <a:buChar char="»"/>
                <a:defRPr sz="2000" kern="1200">
                  <a:solidFill>
                    <a:schemeClr val="tx1"/>
                  </a:solidFill>
                  <a:latin typeface="Cambria" pitchFamily="18" charset="0"/>
                  <a:ea typeface="MS PGothic" pitchFamily="34" charset="-128"/>
                  <a:cs typeface="MS PGothic"/>
                </a:defRPr>
              </a:lvl5pPr>
              <a:lvl6pPr marL="2514306" indent="-228573" algn="l" defTabSz="457146" rtl="0" eaLnBrk="1" latinLnBrk="0" hangingPunct="1">
                <a:spcBef>
                  <a:spcPct val="20000"/>
                </a:spcBef>
                <a:buFont typeface="Arial"/>
                <a:buChar char="•"/>
                <a:defRPr sz="2000" kern="1200">
                  <a:solidFill>
                    <a:schemeClr val="tx1"/>
                  </a:solidFill>
                  <a:latin typeface="+mn-lt"/>
                  <a:ea typeface="+mn-ea"/>
                  <a:cs typeface="+mn-cs"/>
                </a:defRPr>
              </a:lvl6pPr>
              <a:lvl7pPr marL="2971453" indent="-228573" algn="l" defTabSz="457146" rtl="0" eaLnBrk="1" latinLnBrk="0" hangingPunct="1">
                <a:spcBef>
                  <a:spcPct val="20000"/>
                </a:spcBef>
                <a:buFont typeface="Arial"/>
                <a:buChar char="•"/>
                <a:defRPr sz="2000" kern="1200">
                  <a:solidFill>
                    <a:schemeClr val="tx1"/>
                  </a:solidFill>
                  <a:latin typeface="+mn-lt"/>
                  <a:ea typeface="+mn-ea"/>
                  <a:cs typeface="+mn-cs"/>
                </a:defRPr>
              </a:lvl7pPr>
              <a:lvl8pPr marL="3428599" indent="-228573" algn="l" defTabSz="457146" rtl="0" eaLnBrk="1" latinLnBrk="0" hangingPunct="1">
                <a:spcBef>
                  <a:spcPct val="20000"/>
                </a:spcBef>
                <a:buFont typeface="Arial"/>
                <a:buChar char="•"/>
                <a:defRPr sz="2000" kern="1200">
                  <a:solidFill>
                    <a:schemeClr val="tx1"/>
                  </a:solidFill>
                  <a:latin typeface="+mn-lt"/>
                  <a:ea typeface="+mn-ea"/>
                  <a:cs typeface="+mn-cs"/>
                </a:defRPr>
              </a:lvl8pPr>
              <a:lvl9pPr marL="3885746" indent="-228573" algn="l" defTabSz="457146"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IN" sz="2000" b="1" dirty="0"/>
                <a:t> </a:t>
              </a:r>
              <a:r>
                <a:rPr lang="en-US" sz="2000" dirty="0"/>
                <a:t>Suppose you no longer need a column from a table for your analysis.</a:t>
              </a:r>
            </a:p>
            <a:p>
              <a:pPr>
                <a:defRPr/>
              </a:pPr>
              <a:endParaRPr lang="en-US" sz="2000" dirty="0"/>
            </a:p>
            <a:p>
              <a:pPr>
                <a:defRPr/>
              </a:pPr>
              <a:endParaRPr lang="en-US" sz="2000" dirty="0"/>
            </a:p>
            <a:p>
              <a:endParaRPr lang="en-US" dirty="0"/>
            </a:p>
          </p:txBody>
        </p:sp>
        <p:sp>
          <p:nvSpPr>
            <p:cNvPr id="8" name="Rectangle 7">
              <a:extLst>
                <a:ext uri="{FF2B5EF4-FFF2-40B4-BE49-F238E27FC236}">
                  <a16:creationId xmlns:a16="http://schemas.microsoft.com/office/drawing/2014/main" xmlns="" id="{4E22DDE0-250F-43E8-9F35-EE33911A4C7D}"/>
                </a:ext>
              </a:extLst>
            </p:cNvPr>
            <p:cNvSpPr/>
            <p:nvPr/>
          </p:nvSpPr>
          <p:spPr>
            <a:xfrm rot="20810659">
              <a:off x="266693" y="3301916"/>
              <a:ext cx="586556" cy="402386"/>
            </a:xfrm>
            <a:prstGeom prst="rect">
              <a:avLst/>
            </a:prstGeom>
            <a:solidFill>
              <a:srgbClr val="19705D"/>
            </a:solidFill>
            <a:ln>
              <a:noFill/>
            </a:ln>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grpSp>
      <p:sp>
        <p:nvSpPr>
          <p:cNvPr id="10" name="Content Placeholder 4">
            <a:extLst>
              <a:ext uri="{FF2B5EF4-FFF2-40B4-BE49-F238E27FC236}">
                <a16:creationId xmlns:a16="http://schemas.microsoft.com/office/drawing/2014/main" xmlns="" id="{C297CBFC-A91D-4290-AA7E-E11C7656FF26}"/>
              </a:ext>
            </a:extLst>
          </p:cNvPr>
          <p:cNvSpPr txBox="1">
            <a:spLocks/>
          </p:cNvSpPr>
          <p:nvPr/>
        </p:nvSpPr>
        <p:spPr>
          <a:xfrm>
            <a:off x="482510" y="2832306"/>
            <a:ext cx="8228012" cy="888110"/>
          </a:xfrm>
          <a:prstGeom prst="rect">
            <a:avLst/>
          </a:prstGeom>
          <a:solidFill>
            <a:schemeClr val="accent6">
              <a:lumMod val="20000"/>
              <a:lumOff val="80000"/>
            </a:schemeClr>
          </a:solidFill>
        </p:spPr>
        <p:txBody>
          <a:bodyPr>
            <a:normAutofit/>
          </a:bodyPr>
          <a:lstStyle>
            <a:lvl1pPr marL="341313" indent="-341313" algn="l" defTabSz="455613"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MS PGothic"/>
              </a:defRPr>
            </a:lvl1pPr>
            <a:lvl2pPr marL="741363" indent="-284163" algn="l" defTabSz="455613"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S PGothic"/>
              </a:defRPr>
            </a:lvl2pPr>
            <a:lvl3pPr marL="1141413" indent="-227013" algn="l" defTabSz="455613"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S PGothic"/>
              </a:defRPr>
            </a:lvl3pPr>
            <a:lvl4pPr marL="15986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a:defRPr>
            </a:lvl4pPr>
            <a:lvl5pPr marL="20558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a:defRPr>
            </a:lvl5pPr>
            <a:lvl6pPr marL="2514306" indent="-228573" algn="l" defTabSz="457146" rtl="0" eaLnBrk="1" latinLnBrk="0" hangingPunct="1">
              <a:spcBef>
                <a:spcPct val="20000"/>
              </a:spcBef>
              <a:buFont typeface="Arial"/>
              <a:buChar char="•"/>
              <a:defRPr sz="2000" kern="1200">
                <a:solidFill>
                  <a:schemeClr val="tx1"/>
                </a:solidFill>
                <a:latin typeface="+mn-lt"/>
                <a:ea typeface="+mn-ea"/>
                <a:cs typeface="+mn-cs"/>
              </a:defRPr>
            </a:lvl6pPr>
            <a:lvl7pPr marL="2971453" indent="-228573" algn="l" defTabSz="457146" rtl="0" eaLnBrk="1" latinLnBrk="0" hangingPunct="1">
              <a:spcBef>
                <a:spcPct val="20000"/>
              </a:spcBef>
              <a:buFont typeface="Arial"/>
              <a:buChar char="•"/>
              <a:defRPr sz="2000" kern="1200">
                <a:solidFill>
                  <a:schemeClr val="tx1"/>
                </a:solidFill>
                <a:latin typeface="+mn-lt"/>
                <a:ea typeface="+mn-ea"/>
                <a:cs typeface="+mn-cs"/>
              </a:defRPr>
            </a:lvl7pPr>
            <a:lvl8pPr marL="3428599" indent="-228573" algn="l" defTabSz="457146" rtl="0" eaLnBrk="1" latinLnBrk="0" hangingPunct="1">
              <a:spcBef>
                <a:spcPct val="20000"/>
              </a:spcBef>
              <a:buFont typeface="Arial"/>
              <a:buChar char="•"/>
              <a:defRPr sz="2000" kern="1200">
                <a:solidFill>
                  <a:schemeClr val="tx1"/>
                </a:solidFill>
                <a:latin typeface="+mn-lt"/>
                <a:ea typeface="+mn-ea"/>
                <a:cs typeface="+mn-cs"/>
              </a:defRPr>
            </a:lvl8pPr>
            <a:lvl9pPr marL="3885746" indent="-228573" algn="l" defTabSz="457146"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sz="2000" dirty="0">
                <a:latin typeface="Cambria" panose="02040503050406030204" pitchFamily="18" charset="0"/>
                <a:ea typeface="Cambria" panose="02040503050406030204" pitchFamily="18" charset="0"/>
              </a:rPr>
              <a:t>In this scenario we use the ALTER command with the DROP clause to remove a column from the table.</a:t>
            </a:r>
          </a:p>
          <a:p>
            <a:pPr marL="0" indent="0">
              <a:buNone/>
              <a:defRPr/>
            </a:pPr>
            <a:endParaRPr lang="en-US" sz="2000" dirty="0"/>
          </a:p>
          <a:p>
            <a:pPr marL="0" indent="0">
              <a:buNone/>
              <a:defRPr/>
            </a:pPr>
            <a:endParaRPr lang="en-US" sz="2000" dirty="0"/>
          </a:p>
          <a:p>
            <a:pPr marL="0" indent="0">
              <a:buNone/>
              <a:defRPr/>
            </a:pPr>
            <a:endParaRPr lang="en-US" sz="2000" dirty="0"/>
          </a:p>
        </p:txBody>
      </p:sp>
      <p:sp>
        <p:nvSpPr>
          <p:cNvPr id="11" name="Rectangle 10">
            <a:extLst>
              <a:ext uri="{FF2B5EF4-FFF2-40B4-BE49-F238E27FC236}">
                <a16:creationId xmlns:a16="http://schemas.microsoft.com/office/drawing/2014/main" xmlns="" id="{7DE01522-09D0-4915-BB6F-08FE5CC661B5}"/>
              </a:ext>
            </a:extLst>
          </p:cNvPr>
          <p:cNvSpPr/>
          <p:nvPr/>
        </p:nvSpPr>
        <p:spPr>
          <a:xfrm rot="20810659">
            <a:off x="254369" y="2747219"/>
            <a:ext cx="586556" cy="402386"/>
          </a:xfrm>
          <a:prstGeom prst="rect">
            <a:avLst/>
          </a:prstGeom>
          <a:solidFill>
            <a:srgbClr val="19705D"/>
          </a:solidFill>
          <a:ln>
            <a:noFill/>
          </a:ln>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grpSp>
        <p:nvGrpSpPr>
          <p:cNvPr id="9" name="Group 8">
            <a:extLst>
              <a:ext uri="{FF2B5EF4-FFF2-40B4-BE49-F238E27FC236}">
                <a16:creationId xmlns:a16="http://schemas.microsoft.com/office/drawing/2014/main" xmlns="" id="{686B5A5F-AEC9-4791-9B82-BE622B01C589}"/>
              </a:ext>
            </a:extLst>
          </p:cNvPr>
          <p:cNvGrpSpPr/>
          <p:nvPr/>
        </p:nvGrpSpPr>
        <p:grpSpPr>
          <a:xfrm>
            <a:off x="71398" y="4220880"/>
            <a:ext cx="8991600" cy="921424"/>
            <a:chOff x="2264735" y="3933056"/>
            <a:chExt cx="4339324" cy="921424"/>
          </a:xfrm>
        </p:grpSpPr>
        <p:sp>
          <p:nvSpPr>
            <p:cNvPr id="12" name="Rectangle: Rounded Corners 17">
              <a:extLst>
                <a:ext uri="{FF2B5EF4-FFF2-40B4-BE49-F238E27FC236}">
                  <a16:creationId xmlns:a16="http://schemas.microsoft.com/office/drawing/2014/main" xmlns="" id="{1A663265-B438-45D9-8665-51E3CECC8986}"/>
                </a:ext>
              </a:extLst>
            </p:cNvPr>
            <p:cNvSpPr/>
            <p:nvPr/>
          </p:nvSpPr>
          <p:spPr>
            <a:xfrm>
              <a:off x="2264735" y="3933056"/>
              <a:ext cx="4327451"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3" name="Rectangle: Rounded Corners 18">
              <a:extLst>
                <a:ext uri="{FF2B5EF4-FFF2-40B4-BE49-F238E27FC236}">
                  <a16:creationId xmlns:a16="http://schemas.microsoft.com/office/drawing/2014/main" xmlns="" id="{1A3A809D-4ED8-4E9C-A86E-3C4905DF1ACC}"/>
                </a:ext>
              </a:extLst>
            </p:cNvPr>
            <p:cNvSpPr/>
            <p:nvPr/>
          </p:nvSpPr>
          <p:spPr>
            <a:xfrm>
              <a:off x="2275366" y="4302653"/>
              <a:ext cx="4328693" cy="55182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latinLnBrk="1"/>
              <a:r>
                <a:rPr lang="en-US" b="1" dirty="0">
                  <a:solidFill>
                    <a:schemeClr val="tx1"/>
                  </a:solidFill>
                  <a:latin typeface="Courier New" panose="02070309020205020404" pitchFamily="49" charset="0"/>
                  <a:cs typeface="Courier New" panose="02070309020205020404" pitchFamily="49" charset="0"/>
                </a:rPr>
                <a:t>ALTER TABLE </a:t>
              </a:r>
              <a:r>
                <a:rPr lang="en-US" i="1" dirty="0" err="1">
                  <a:solidFill>
                    <a:schemeClr val="tx1"/>
                  </a:solidFill>
                  <a:latin typeface="Courier New" panose="02070309020205020404" pitchFamily="49" charset="0"/>
                  <a:cs typeface="Courier New" panose="02070309020205020404" pitchFamily="49" charset="0"/>
                </a:rPr>
                <a:t>table_name</a:t>
              </a:r>
              <a:r>
                <a:rPr lang="en-US" i="1" dirty="0">
                  <a:solidFill>
                    <a:schemeClr val="tx1"/>
                  </a:solidFill>
                  <a:latin typeface="Courier New" panose="02070309020205020404" pitchFamily="49" charset="0"/>
                  <a:cs typeface="Courier New" panose="02070309020205020404" pitchFamily="49" charset="0"/>
                </a:rPr>
                <a:t> </a:t>
              </a:r>
              <a:r>
                <a:rPr lang="en-US" b="1" dirty="0">
                  <a:solidFill>
                    <a:schemeClr val="tx1"/>
                  </a:solidFill>
                  <a:latin typeface="Courier New" panose="02070309020205020404" pitchFamily="49" charset="0"/>
                  <a:cs typeface="Courier New" panose="02070309020205020404" pitchFamily="49" charset="0"/>
                </a:rPr>
                <a:t>DROP COLUMN </a:t>
              </a:r>
              <a:r>
                <a:rPr lang="en-US" i="1" dirty="0" err="1">
                  <a:solidFill>
                    <a:schemeClr val="tx1"/>
                  </a:solidFill>
                  <a:latin typeface="Courier New" panose="02070309020205020404" pitchFamily="49" charset="0"/>
                  <a:cs typeface="Courier New" panose="02070309020205020404" pitchFamily="49" charset="0"/>
                </a:rPr>
                <a:t>column_name</a:t>
              </a:r>
              <a:r>
                <a:rPr lang="en-US" i="1" dirty="0">
                  <a:solidFill>
                    <a:schemeClr val="tx1"/>
                  </a:solidFill>
                  <a:latin typeface="Courier New" panose="02070309020205020404" pitchFamily="49" charset="0"/>
                  <a:cs typeface="Courier New" panose="02070309020205020404" pitchFamily="49" charset="0"/>
                </a:rPr>
                <a:t>;</a:t>
              </a:r>
            </a:p>
          </p:txBody>
        </p:sp>
      </p:grpSp>
    </p:spTree>
    <p:extLst>
      <p:ext uri="{BB962C8B-B14F-4D97-AF65-F5344CB8AC3E}">
        <p14:creationId xmlns:p14="http://schemas.microsoft.com/office/powerpoint/2010/main" val="1344597757"/>
      </p:ext>
    </p:extLst>
  </p:cSld>
  <p:clrMapOvr>
    <a:masterClrMapping/>
  </p:clrMapOvr>
  <p:transition>
    <p:wipe dir="u"/>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0739B535-5796-4D7D-96DC-F199814A900B}"/>
              </a:ext>
            </a:extLst>
          </p:cNvPr>
          <p:cNvSpPr/>
          <p:nvPr/>
        </p:nvSpPr>
        <p:spPr>
          <a:xfrm>
            <a:off x="0" y="830149"/>
            <a:ext cx="9144000" cy="1074852"/>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r>
              <a:rPr lang="en-US" sz="2000" b="1" dirty="0">
                <a:solidFill>
                  <a:schemeClr val="accent6">
                    <a:lumMod val="75000"/>
                  </a:schemeClr>
                </a:solidFill>
                <a:latin typeface="Cambria" panose="02040503050406030204" pitchFamily="18" charset="0"/>
              </a:rPr>
              <a:t>Example:</a:t>
            </a:r>
            <a:r>
              <a:rPr lang="en-US" sz="2000" dirty="0">
                <a:solidFill>
                  <a:srgbClr val="E46C0A"/>
                </a:solidFill>
                <a:latin typeface="Cambria" panose="02040503050406030204" pitchFamily="18" charset="0"/>
              </a:rPr>
              <a:t> </a:t>
            </a:r>
            <a:r>
              <a:rPr lang="en-US" sz="2000" dirty="0">
                <a:latin typeface="Cambria" panose="02040503050406030204" pitchFamily="18" charset="0"/>
              </a:rPr>
              <a:t>Consider a table </a:t>
            </a:r>
            <a:r>
              <a:rPr lang="en-US" sz="2000" dirty="0" err="1">
                <a:latin typeface="Cambria" panose="02040503050406030204" pitchFamily="18" charset="0"/>
              </a:rPr>
              <a:t>personal_info</a:t>
            </a:r>
            <a:r>
              <a:rPr lang="en-US" sz="2000" dirty="0">
                <a:latin typeface="Cambria" panose="02040503050406030204" pitchFamily="18" charset="0"/>
              </a:rPr>
              <a:t> with below fields:</a:t>
            </a:r>
          </a:p>
        </p:txBody>
      </p:sp>
      <p:grpSp>
        <p:nvGrpSpPr>
          <p:cNvPr id="2" name="Group 1">
            <a:extLst>
              <a:ext uri="{FF2B5EF4-FFF2-40B4-BE49-F238E27FC236}">
                <a16:creationId xmlns:a16="http://schemas.microsoft.com/office/drawing/2014/main" xmlns="" id="{AC17C6A2-ECA6-46E0-939D-A2239528893E}"/>
              </a:ext>
            </a:extLst>
          </p:cNvPr>
          <p:cNvGrpSpPr/>
          <p:nvPr/>
        </p:nvGrpSpPr>
        <p:grpSpPr>
          <a:xfrm>
            <a:off x="0" y="3949599"/>
            <a:ext cx="9144000" cy="851001"/>
            <a:chOff x="0" y="3475054"/>
            <a:chExt cx="9144000" cy="851001"/>
          </a:xfrm>
        </p:grpSpPr>
        <p:sp>
          <p:nvSpPr>
            <p:cNvPr id="55" name="Rectangle 54">
              <a:extLst>
                <a:ext uri="{FF2B5EF4-FFF2-40B4-BE49-F238E27FC236}">
                  <a16:creationId xmlns:a16="http://schemas.microsoft.com/office/drawing/2014/main" xmlns="" id="{58E052AB-D9C9-4985-AFC8-A44BF5CA7543}"/>
                </a:ext>
              </a:extLst>
            </p:cNvPr>
            <p:cNvSpPr/>
            <p:nvPr/>
          </p:nvSpPr>
          <p:spPr>
            <a:xfrm>
              <a:off x="0" y="3475054"/>
              <a:ext cx="9144000" cy="851001"/>
            </a:xfrm>
            <a:prstGeom prst="rect">
              <a:avLst/>
            </a:prstGeom>
            <a:solidFill>
              <a:schemeClr val="accent3">
                <a:lumMod val="20000"/>
                <a:lumOff val="80000"/>
                <a:alpha val="78822"/>
              </a:scheme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endParaRPr lang="en-US" sz="2000" dirty="0">
                <a:latin typeface="Cambria" panose="02040503050406030204" pitchFamily="18" charset="0"/>
              </a:endParaRPr>
            </a:p>
          </p:txBody>
        </p:sp>
        <p:sp>
          <p:nvSpPr>
            <p:cNvPr id="10" name="Rectangle 9">
              <a:extLst>
                <a:ext uri="{FF2B5EF4-FFF2-40B4-BE49-F238E27FC236}">
                  <a16:creationId xmlns:a16="http://schemas.microsoft.com/office/drawing/2014/main" xmlns="" id="{FF0CD07F-5A7F-4258-896A-146612BFA681}"/>
                </a:ext>
              </a:extLst>
            </p:cNvPr>
            <p:cNvSpPr/>
            <p:nvPr/>
          </p:nvSpPr>
          <p:spPr>
            <a:xfrm>
              <a:off x="1371600" y="3700499"/>
              <a:ext cx="6705600" cy="400110"/>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Here, we don’t need the column ‘Income’ from the table.</a:t>
              </a:r>
            </a:p>
          </p:txBody>
        </p:sp>
      </p:grpSp>
      <p:sp>
        <p:nvSpPr>
          <p:cNvPr id="22" name="Title 1">
            <a:extLst>
              <a:ext uri="{FF2B5EF4-FFF2-40B4-BE49-F238E27FC236}">
                <a16:creationId xmlns:a16="http://schemas.microsoft.com/office/drawing/2014/main" xmlns="" id="{184AF45D-3F0D-4600-B5E2-175DA0227CA4}"/>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Alter Command - Drop Clause</a:t>
            </a:r>
          </a:p>
        </p:txBody>
      </p:sp>
      <p:pic>
        <p:nvPicPr>
          <p:cNvPr id="9" name="Google Shape;398;p73">
            <a:extLst>
              <a:ext uri="{FF2B5EF4-FFF2-40B4-BE49-F238E27FC236}">
                <a16:creationId xmlns:a16="http://schemas.microsoft.com/office/drawing/2014/main" xmlns="" id="{745FB5D9-8181-4A94-819C-FE7BA3DB4720}"/>
              </a:ext>
            </a:extLst>
          </p:cNvPr>
          <p:cNvPicPr preferRelativeResize="0"/>
          <p:nvPr/>
        </p:nvPicPr>
        <p:blipFill>
          <a:blip r:embed="rId2">
            <a:alphaModFix/>
          </a:blip>
          <a:stretch>
            <a:fillRect/>
          </a:stretch>
        </p:blipFill>
        <p:spPr>
          <a:xfrm>
            <a:off x="2171700" y="2068925"/>
            <a:ext cx="4800600" cy="1443038"/>
          </a:xfrm>
          <a:prstGeom prst="rect">
            <a:avLst/>
          </a:prstGeom>
          <a:noFill/>
          <a:ln w="9525" cap="flat" cmpd="sng">
            <a:solidFill>
              <a:srgbClr val="000000"/>
            </a:solidFill>
            <a:prstDash val="solid"/>
            <a:round/>
            <a:headEnd type="none" w="sm" len="sm"/>
            <a:tailEnd type="none" w="sm" len="sm"/>
          </a:ln>
        </p:spPr>
      </p:pic>
    </p:spTree>
    <p:extLst>
      <p:ext uri="{BB962C8B-B14F-4D97-AF65-F5344CB8AC3E}">
        <p14:creationId xmlns:p14="http://schemas.microsoft.com/office/powerpoint/2010/main" val="3179843306"/>
      </p:ext>
    </p:extLst>
  </p:cSld>
  <p:clrMapOvr>
    <a:masterClrMapping/>
  </p:clrMapOvr>
  <p:transition>
    <p:wipe dir="u"/>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xmlns="" id="{58E052AB-D9C9-4985-AFC8-A44BF5CA7543}"/>
              </a:ext>
            </a:extLst>
          </p:cNvPr>
          <p:cNvSpPr/>
          <p:nvPr/>
        </p:nvSpPr>
        <p:spPr>
          <a:xfrm>
            <a:off x="0" y="3475054"/>
            <a:ext cx="9144000" cy="851001"/>
          </a:xfrm>
          <a:prstGeom prst="rect">
            <a:avLst/>
          </a:prstGeom>
          <a:solidFill>
            <a:schemeClr val="accent3">
              <a:lumMod val="20000"/>
              <a:lumOff val="80000"/>
              <a:alpha val="78822"/>
            </a:scheme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endParaRPr lang="en-US" sz="2000" dirty="0">
              <a:latin typeface="Cambria" panose="02040503050406030204" pitchFamily="18" charset="0"/>
            </a:endParaRPr>
          </a:p>
        </p:txBody>
      </p:sp>
      <p:sp>
        <p:nvSpPr>
          <p:cNvPr id="4" name="Rectangle 3">
            <a:extLst>
              <a:ext uri="{FF2B5EF4-FFF2-40B4-BE49-F238E27FC236}">
                <a16:creationId xmlns:a16="http://schemas.microsoft.com/office/drawing/2014/main" xmlns="" id="{0739B535-5796-4D7D-96DC-F199814A900B}"/>
              </a:ext>
            </a:extLst>
          </p:cNvPr>
          <p:cNvSpPr/>
          <p:nvPr/>
        </p:nvSpPr>
        <p:spPr>
          <a:xfrm>
            <a:off x="0" y="830149"/>
            <a:ext cx="9144000" cy="1074852"/>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r>
              <a:rPr lang="en-US" sz="2000" dirty="0">
                <a:latin typeface="Cambria" panose="02040503050406030204" pitchFamily="18" charset="0"/>
              </a:rPr>
              <a:t>Use below alter query to drop the ‘Income’ column from the table </a:t>
            </a:r>
            <a:r>
              <a:rPr lang="en-US" sz="2000" dirty="0" err="1">
                <a:latin typeface="Cambria" panose="02040503050406030204" pitchFamily="18" charset="0"/>
              </a:rPr>
              <a:t>personal_info</a:t>
            </a:r>
            <a:r>
              <a:rPr lang="en-US" sz="2000" dirty="0">
                <a:latin typeface="Cambria" panose="02040503050406030204" pitchFamily="18" charset="0"/>
              </a:rPr>
              <a:t>:</a:t>
            </a:r>
          </a:p>
        </p:txBody>
      </p:sp>
      <p:sp>
        <p:nvSpPr>
          <p:cNvPr id="10" name="Rectangle 9">
            <a:extLst>
              <a:ext uri="{FF2B5EF4-FFF2-40B4-BE49-F238E27FC236}">
                <a16:creationId xmlns:a16="http://schemas.microsoft.com/office/drawing/2014/main" xmlns="" id="{FF0CD07F-5A7F-4258-896A-146612BFA681}"/>
              </a:ext>
            </a:extLst>
          </p:cNvPr>
          <p:cNvSpPr/>
          <p:nvPr/>
        </p:nvSpPr>
        <p:spPr>
          <a:xfrm>
            <a:off x="533400" y="3570766"/>
            <a:ext cx="7848600" cy="707886"/>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Use </a:t>
            </a:r>
            <a:r>
              <a:rPr lang="en-US" sz="2000" b="1" dirty="0">
                <a:latin typeface="Cambria" panose="02040503050406030204" pitchFamily="18" charset="0"/>
                <a:ea typeface="Cambria" panose="02040503050406030204" pitchFamily="18" charset="0"/>
              </a:rPr>
              <a:t>describe </a:t>
            </a:r>
            <a:r>
              <a:rPr lang="en-US" sz="2000" b="1" i="1" dirty="0" err="1">
                <a:latin typeface="Cambria" panose="02040503050406030204" pitchFamily="18" charset="0"/>
                <a:ea typeface="Cambria" panose="02040503050406030204" pitchFamily="18" charset="0"/>
              </a:rPr>
              <a:t>personal_info</a:t>
            </a:r>
            <a:r>
              <a:rPr lang="en-US" sz="2000" b="1" i="1" dirty="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to check if the column has been drop from the table.</a:t>
            </a:r>
          </a:p>
        </p:txBody>
      </p:sp>
      <p:grpSp>
        <p:nvGrpSpPr>
          <p:cNvPr id="56" name="Group 55">
            <a:extLst>
              <a:ext uri="{FF2B5EF4-FFF2-40B4-BE49-F238E27FC236}">
                <a16:creationId xmlns:a16="http://schemas.microsoft.com/office/drawing/2014/main" xmlns="" id="{A5C0FD1A-A601-4A49-8C57-834663C5E10B}"/>
              </a:ext>
            </a:extLst>
          </p:cNvPr>
          <p:cNvGrpSpPr/>
          <p:nvPr/>
        </p:nvGrpSpPr>
        <p:grpSpPr>
          <a:xfrm>
            <a:off x="76200" y="2105758"/>
            <a:ext cx="8991600" cy="921424"/>
            <a:chOff x="2264735" y="3933056"/>
            <a:chExt cx="4339324" cy="921424"/>
          </a:xfrm>
        </p:grpSpPr>
        <p:sp>
          <p:nvSpPr>
            <p:cNvPr id="57" name="Rectangle: Rounded Corners 17">
              <a:extLst>
                <a:ext uri="{FF2B5EF4-FFF2-40B4-BE49-F238E27FC236}">
                  <a16:creationId xmlns:a16="http://schemas.microsoft.com/office/drawing/2014/main" xmlns="" id="{652C93FA-A360-460F-A0D4-C86BBE827774}"/>
                </a:ext>
              </a:extLst>
            </p:cNvPr>
            <p:cNvSpPr/>
            <p:nvPr/>
          </p:nvSpPr>
          <p:spPr>
            <a:xfrm>
              <a:off x="2264735" y="3933056"/>
              <a:ext cx="4327451"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58" name="Rectangle: Rounded Corners 18">
              <a:extLst>
                <a:ext uri="{FF2B5EF4-FFF2-40B4-BE49-F238E27FC236}">
                  <a16:creationId xmlns:a16="http://schemas.microsoft.com/office/drawing/2014/main" xmlns="" id="{6627047C-BABD-4BA5-9855-37FB976CA8D0}"/>
                </a:ext>
              </a:extLst>
            </p:cNvPr>
            <p:cNvSpPr/>
            <p:nvPr/>
          </p:nvSpPr>
          <p:spPr>
            <a:xfrm>
              <a:off x="2275366" y="4302653"/>
              <a:ext cx="4328693" cy="55182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latinLnBrk="1"/>
              <a:r>
                <a:rPr lang="en-US" dirty="0">
                  <a:solidFill>
                    <a:schemeClr val="tx1"/>
                  </a:solidFill>
                  <a:latin typeface="Courier New" panose="02070309020205020404" pitchFamily="49" charset="0"/>
                  <a:cs typeface="Courier New" panose="02070309020205020404" pitchFamily="49" charset="0"/>
                </a:rPr>
                <a:t>ALTER TABLE </a:t>
              </a:r>
              <a:r>
                <a:rPr lang="en-US" dirty="0" err="1">
                  <a:solidFill>
                    <a:schemeClr val="tx1"/>
                  </a:solidFill>
                  <a:latin typeface="Courier New" panose="02070309020205020404" pitchFamily="49" charset="0"/>
                  <a:cs typeface="Courier New" panose="02070309020205020404" pitchFamily="49" charset="0"/>
                </a:rPr>
                <a:t>personal_info</a:t>
              </a:r>
              <a:r>
                <a:rPr lang="en-US" dirty="0">
                  <a:solidFill>
                    <a:schemeClr val="tx1"/>
                  </a:solidFill>
                  <a:latin typeface="Courier New" panose="02070309020205020404" pitchFamily="49" charset="0"/>
                  <a:cs typeface="Courier New" panose="02070309020205020404" pitchFamily="49" charset="0"/>
                </a:rPr>
                <a:t> DROP COLUMN Income;</a:t>
              </a:r>
            </a:p>
          </p:txBody>
        </p:sp>
        <p:sp>
          <p:nvSpPr>
            <p:cNvPr id="11" name="Rectangle: Rounded Corners 18">
              <a:extLst>
                <a:ext uri="{FF2B5EF4-FFF2-40B4-BE49-F238E27FC236}">
                  <a16:creationId xmlns:a16="http://schemas.microsoft.com/office/drawing/2014/main" xmlns="" id="{92DCBDF7-6CA5-4CDF-8FB7-BD19B22BE6E2}"/>
                </a:ext>
              </a:extLst>
            </p:cNvPr>
            <p:cNvSpPr/>
            <p:nvPr/>
          </p:nvSpPr>
          <p:spPr>
            <a:xfrm>
              <a:off x="2270050" y="4289268"/>
              <a:ext cx="4328693" cy="55182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latinLnBrk="1"/>
              <a:r>
                <a:rPr lang="en-US" b="1" dirty="0">
                  <a:solidFill>
                    <a:schemeClr val="tx1"/>
                  </a:solidFill>
                  <a:latin typeface="Courier New" panose="02070309020205020404" pitchFamily="49" charset="0"/>
                  <a:cs typeface="Courier New" panose="02070309020205020404" pitchFamily="49" charset="0"/>
                </a:rPr>
                <a:t>ALTER TABLE </a:t>
              </a:r>
              <a:r>
                <a:rPr lang="en-US" b="1" dirty="0" err="1">
                  <a:solidFill>
                    <a:schemeClr val="tx1"/>
                  </a:solidFill>
                  <a:latin typeface="Courier New" panose="02070309020205020404" pitchFamily="49" charset="0"/>
                  <a:cs typeface="Courier New" panose="02070309020205020404" pitchFamily="49" charset="0"/>
                </a:rPr>
                <a:t>personal_info</a:t>
              </a:r>
              <a:r>
                <a:rPr lang="en-US" b="1" dirty="0">
                  <a:solidFill>
                    <a:schemeClr val="tx1"/>
                  </a:solidFill>
                  <a:latin typeface="Courier New" panose="02070309020205020404" pitchFamily="49" charset="0"/>
                  <a:cs typeface="Courier New" panose="02070309020205020404" pitchFamily="49" charset="0"/>
                </a:rPr>
                <a:t> DROP COLUMN Income;</a:t>
              </a:r>
            </a:p>
          </p:txBody>
        </p:sp>
      </p:grpSp>
      <p:pic>
        <p:nvPicPr>
          <p:cNvPr id="24" name="Picture 23">
            <a:extLst>
              <a:ext uri="{FF2B5EF4-FFF2-40B4-BE49-F238E27FC236}">
                <a16:creationId xmlns:a16="http://schemas.microsoft.com/office/drawing/2014/main" xmlns="" id="{CC9E1414-876D-49E5-BD18-580DE555A1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5106716"/>
            <a:ext cx="569823" cy="557272"/>
          </a:xfrm>
          <a:prstGeom prst="rect">
            <a:avLst/>
          </a:prstGeom>
        </p:spPr>
      </p:pic>
      <p:sp>
        <p:nvSpPr>
          <p:cNvPr id="13" name="Title 1">
            <a:extLst>
              <a:ext uri="{FF2B5EF4-FFF2-40B4-BE49-F238E27FC236}">
                <a16:creationId xmlns:a16="http://schemas.microsoft.com/office/drawing/2014/main" xmlns="" id="{19F9FD57-A7A9-4EE0-BE06-3399D74B0037}"/>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Alter Command - Drop Clause</a:t>
            </a:r>
          </a:p>
        </p:txBody>
      </p:sp>
      <p:pic>
        <p:nvPicPr>
          <p:cNvPr id="12" name="Google Shape;407;p74">
            <a:extLst>
              <a:ext uri="{FF2B5EF4-FFF2-40B4-BE49-F238E27FC236}">
                <a16:creationId xmlns:a16="http://schemas.microsoft.com/office/drawing/2014/main" xmlns="" id="{E775AE5A-2CE5-4B65-9D14-A0AE552F4585}"/>
              </a:ext>
            </a:extLst>
          </p:cNvPr>
          <p:cNvPicPr preferRelativeResize="0"/>
          <p:nvPr/>
        </p:nvPicPr>
        <p:blipFill>
          <a:blip r:embed="rId3">
            <a:alphaModFix/>
          </a:blip>
          <a:stretch>
            <a:fillRect/>
          </a:stretch>
        </p:blipFill>
        <p:spPr>
          <a:xfrm>
            <a:off x="1828800" y="4713839"/>
            <a:ext cx="4872038" cy="1343025"/>
          </a:xfrm>
          <a:prstGeom prst="rect">
            <a:avLst/>
          </a:prstGeom>
          <a:noFill/>
          <a:ln w="19050" cap="flat" cmpd="sng">
            <a:solidFill>
              <a:srgbClr val="000000"/>
            </a:solidFill>
            <a:prstDash val="solid"/>
            <a:round/>
            <a:headEnd type="none" w="sm" len="sm"/>
            <a:tailEnd type="none" w="sm" len="sm"/>
          </a:ln>
        </p:spPr>
      </p:pic>
    </p:spTree>
    <p:extLst>
      <p:ext uri="{BB962C8B-B14F-4D97-AF65-F5344CB8AC3E}">
        <p14:creationId xmlns:p14="http://schemas.microsoft.com/office/powerpoint/2010/main" val="3633430265"/>
      </p:ext>
    </p:extLst>
  </p:cSld>
  <p:clrMapOvr>
    <a:masterClrMapping/>
  </p:clrMapOvr>
  <p:transition>
    <p:wipe dir="u"/>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90F6E02A-8611-4BE3-A782-CE0F21A7C2AD}"/>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Rename Command </a:t>
            </a:r>
          </a:p>
        </p:txBody>
      </p:sp>
      <p:grpSp>
        <p:nvGrpSpPr>
          <p:cNvPr id="6" name="Group 5">
            <a:extLst>
              <a:ext uri="{FF2B5EF4-FFF2-40B4-BE49-F238E27FC236}">
                <a16:creationId xmlns:a16="http://schemas.microsoft.com/office/drawing/2014/main" xmlns="" id="{73B673AA-90B4-413D-BC5C-ABDE46FF6B76}"/>
              </a:ext>
            </a:extLst>
          </p:cNvPr>
          <p:cNvGrpSpPr/>
          <p:nvPr/>
        </p:nvGrpSpPr>
        <p:grpSpPr>
          <a:xfrm>
            <a:off x="240220" y="1219200"/>
            <a:ext cx="8419313" cy="959811"/>
            <a:chOff x="266693" y="3301916"/>
            <a:chExt cx="8419313" cy="959811"/>
          </a:xfrm>
        </p:grpSpPr>
        <p:sp>
          <p:nvSpPr>
            <p:cNvPr id="7" name="Content Placeholder 1">
              <a:extLst>
                <a:ext uri="{FF2B5EF4-FFF2-40B4-BE49-F238E27FC236}">
                  <a16:creationId xmlns:a16="http://schemas.microsoft.com/office/drawing/2014/main" xmlns="" id="{8EC2F6FC-3775-4CA7-9BF3-5F3A86DC6A18}"/>
                </a:ext>
              </a:extLst>
            </p:cNvPr>
            <p:cNvSpPr txBox="1">
              <a:spLocks/>
            </p:cNvSpPr>
            <p:nvPr/>
          </p:nvSpPr>
          <p:spPr>
            <a:xfrm>
              <a:off x="457994" y="3431067"/>
              <a:ext cx="8228012" cy="830660"/>
            </a:xfrm>
            <a:prstGeom prst="rect">
              <a:avLst/>
            </a:prstGeom>
            <a:solidFill>
              <a:schemeClr val="accent6">
                <a:lumMod val="20000"/>
                <a:lumOff val="80000"/>
              </a:schemeClr>
            </a:solidFill>
          </p:spPr>
          <p:txBody>
            <a:bodyPr/>
            <a:lstStyle>
              <a:lvl1pPr marL="341313" indent="-341313" algn="l" defTabSz="455613" rtl="0" eaLnBrk="0" fontAlgn="base" hangingPunct="0">
                <a:spcBef>
                  <a:spcPct val="20000"/>
                </a:spcBef>
                <a:spcAft>
                  <a:spcPct val="0"/>
                </a:spcAft>
                <a:buFont typeface="Arial" charset="0"/>
                <a:buChar char="•"/>
                <a:defRPr sz="3200" kern="1200">
                  <a:solidFill>
                    <a:schemeClr val="tx1"/>
                  </a:solidFill>
                  <a:latin typeface="Cambria" pitchFamily="18" charset="0"/>
                  <a:ea typeface="MS PGothic" pitchFamily="34" charset="-128"/>
                  <a:cs typeface="MS PGothic"/>
                </a:defRPr>
              </a:lvl1pPr>
              <a:lvl2pPr marL="741363" indent="-284163" algn="l" defTabSz="455613" rtl="0" eaLnBrk="0" fontAlgn="base" hangingPunct="0">
                <a:spcBef>
                  <a:spcPct val="20000"/>
                </a:spcBef>
                <a:spcAft>
                  <a:spcPct val="0"/>
                </a:spcAft>
                <a:buFont typeface="Arial" charset="0"/>
                <a:buChar char="–"/>
                <a:defRPr sz="2800" kern="1200">
                  <a:solidFill>
                    <a:schemeClr val="tx1"/>
                  </a:solidFill>
                  <a:latin typeface="Cambria" pitchFamily="18" charset="0"/>
                  <a:ea typeface="MS PGothic" pitchFamily="34" charset="-128"/>
                  <a:cs typeface="MS PGothic"/>
                </a:defRPr>
              </a:lvl2pPr>
              <a:lvl3pPr marL="1141413" indent="-227013" algn="l" defTabSz="455613" rtl="0" eaLnBrk="0" fontAlgn="base" hangingPunct="0">
                <a:spcBef>
                  <a:spcPct val="20000"/>
                </a:spcBef>
                <a:spcAft>
                  <a:spcPct val="0"/>
                </a:spcAft>
                <a:buFont typeface="Arial" charset="0"/>
                <a:buChar char="•"/>
                <a:defRPr sz="2400" kern="1200">
                  <a:solidFill>
                    <a:schemeClr val="tx1"/>
                  </a:solidFill>
                  <a:latin typeface="Cambria" pitchFamily="18" charset="0"/>
                  <a:ea typeface="MS PGothic" pitchFamily="34" charset="-128"/>
                  <a:cs typeface="MS PGothic"/>
                </a:defRPr>
              </a:lvl3pPr>
              <a:lvl4pPr marL="1598613" indent="-227013" algn="l" defTabSz="455613" rtl="0" eaLnBrk="0" fontAlgn="base" hangingPunct="0">
                <a:spcBef>
                  <a:spcPct val="20000"/>
                </a:spcBef>
                <a:spcAft>
                  <a:spcPct val="0"/>
                </a:spcAft>
                <a:buFont typeface="Arial" charset="0"/>
                <a:buChar char="–"/>
                <a:defRPr sz="2000" kern="1200">
                  <a:solidFill>
                    <a:schemeClr val="tx1"/>
                  </a:solidFill>
                  <a:latin typeface="Cambria" pitchFamily="18" charset="0"/>
                  <a:ea typeface="MS PGothic" pitchFamily="34" charset="-128"/>
                  <a:cs typeface="MS PGothic"/>
                </a:defRPr>
              </a:lvl4pPr>
              <a:lvl5pPr marL="2055813" indent="-227013" algn="l" defTabSz="455613" rtl="0" eaLnBrk="0" fontAlgn="base" hangingPunct="0">
                <a:spcBef>
                  <a:spcPct val="20000"/>
                </a:spcBef>
                <a:spcAft>
                  <a:spcPct val="0"/>
                </a:spcAft>
                <a:buFont typeface="Arial" charset="0"/>
                <a:buChar char="»"/>
                <a:defRPr sz="2000" kern="1200">
                  <a:solidFill>
                    <a:schemeClr val="tx1"/>
                  </a:solidFill>
                  <a:latin typeface="Cambria" pitchFamily="18" charset="0"/>
                  <a:ea typeface="MS PGothic" pitchFamily="34" charset="-128"/>
                  <a:cs typeface="MS PGothic"/>
                </a:defRPr>
              </a:lvl5pPr>
              <a:lvl6pPr marL="2514306" indent="-228573" algn="l" defTabSz="457146" rtl="0" eaLnBrk="1" latinLnBrk="0" hangingPunct="1">
                <a:spcBef>
                  <a:spcPct val="20000"/>
                </a:spcBef>
                <a:buFont typeface="Arial"/>
                <a:buChar char="•"/>
                <a:defRPr sz="2000" kern="1200">
                  <a:solidFill>
                    <a:schemeClr val="tx1"/>
                  </a:solidFill>
                  <a:latin typeface="+mn-lt"/>
                  <a:ea typeface="+mn-ea"/>
                  <a:cs typeface="+mn-cs"/>
                </a:defRPr>
              </a:lvl6pPr>
              <a:lvl7pPr marL="2971453" indent="-228573" algn="l" defTabSz="457146" rtl="0" eaLnBrk="1" latinLnBrk="0" hangingPunct="1">
                <a:spcBef>
                  <a:spcPct val="20000"/>
                </a:spcBef>
                <a:buFont typeface="Arial"/>
                <a:buChar char="•"/>
                <a:defRPr sz="2000" kern="1200">
                  <a:solidFill>
                    <a:schemeClr val="tx1"/>
                  </a:solidFill>
                  <a:latin typeface="+mn-lt"/>
                  <a:ea typeface="+mn-ea"/>
                  <a:cs typeface="+mn-cs"/>
                </a:defRPr>
              </a:lvl7pPr>
              <a:lvl8pPr marL="3428599" indent="-228573" algn="l" defTabSz="457146" rtl="0" eaLnBrk="1" latinLnBrk="0" hangingPunct="1">
                <a:spcBef>
                  <a:spcPct val="20000"/>
                </a:spcBef>
                <a:buFont typeface="Arial"/>
                <a:buChar char="•"/>
                <a:defRPr sz="2000" kern="1200">
                  <a:solidFill>
                    <a:schemeClr val="tx1"/>
                  </a:solidFill>
                  <a:latin typeface="+mn-lt"/>
                  <a:ea typeface="+mn-ea"/>
                  <a:cs typeface="+mn-cs"/>
                </a:defRPr>
              </a:lvl8pPr>
              <a:lvl9pPr marL="3885746" indent="-228573" algn="l" defTabSz="457146"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IN" sz="2000" b="1" dirty="0"/>
                <a:t> </a:t>
              </a:r>
              <a:r>
                <a:rPr lang="en-US" sz="2000" dirty="0"/>
                <a:t>The rename command is used to change the name of an existing database table to a new name.</a:t>
              </a:r>
            </a:p>
            <a:p>
              <a:pPr>
                <a:defRPr/>
              </a:pPr>
              <a:endParaRPr lang="en-US" sz="2000" dirty="0"/>
            </a:p>
            <a:p>
              <a:pPr>
                <a:defRPr/>
              </a:pPr>
              <a:endParaRPr lang="en-US" sz="2000" dirty="0"/>
            </a:p>
            <a:p>
              <a:pPr>
                <a:defRPr/>
              </a:pPr>
              <a:endParaRPr lang="en-US" sz="2000" dirty="0"/>
            </a:p>
            <a:p>
              <a:endParaRPr lang="en-US" dirty="0"/>
            </a:p>
          </p:txBody>
        </p:sp>
        <p:sp>
          <p:nvSpPr>
            <p:cNvPr id="8" name="Rectangle 7">
              <a:extLst>
                <a:ext uri="{FF2B5EF4-FFF2-40B4-BE49-F238E27FC236}">
                  <a16:creationId xmlns:a16="http://schemas.microsoft.com/office/drawing/2014/main" xmlns="" id="{4E22DDE0-250F-43E8-9F35-EE33911A4C7D}"/>
                </a:ext>
              </a:extLst>
            </p:cNvPr>
            <p:cNvSpPr/>
            <p:nvPr/>
          </p:nvSpPr>
          <p:spPr>
            <a:xfrm rot="20810659">
              <a:off x="266693" y="3301916"/>
              <a:ext cx="586556" cy="402386"/>
            </a:xfrm>
            <a:prstGeom prst="rect">
              <a:avLst/>
            </a:prstGeom>
            <a:solidFill>
              <a:srgbClr val="19705D"/>
            </a:solidFill>
            <a:ln>
              <a:noFill/>
            </a:ln>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grpSp>
      <p:sp>
        <p:nvSpPr>
          <p:cNvPr id="10" name="Content Placeholder 4">
            <a:extLst>
              <a:ext uri="{FF2B5EF4-FFF2-40B4-BE49-F238E27FC236}">
                <a16:creationId xmlns:a16="http://schemas.microsoft.com/office/drawing/2014/main" xmlns="" id="{C297CBFC-A91D-4290-AA7E-E11C7656FF26}"/>
              </a:ext>
            </a:extLst>
          </p:cNvPr>
          <p:cNvSpPr txBox="1">
            <a:spLocks/>
          </p:cNvSpPr>
          <p:nvPr/>
        </p:nvSpPr>
        <p:spPr>
          <a:xfrm>
            <a:off x="482510" y="2580937"/>
            <a:ext cx="8228012" cy="888110"/>
          </a:xfrm>
          <a:prstGeom prst="rect">
            <a:avLst/>
          </a:prstGeom>
          <a:solidFill>
            <a:schemeClr val="accent6">
              <a:lumMod val="20000"/>
              <a:lumOff val="80000"/>
            </a:schemeClr>
          </a:solidFill>
        </p:spPr>
        <p:txBody>
          <a:bodyPr>
            <a:normAutofit/>
          </a:bodyPr>
          <a:lstStyle>
            <a:lvl1pPr marL="341313" indent="-341313" algn="l" defTabSz="455613"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MS PGothic"/>
              </a:defRPr>
            </a:lvl1pPr>
            <a:lvl2pPr marL="741363" indent="-284163" algn="l" defTabSz="455613"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S PGothic"/>
              </a:defRPr>
            </a:lvl2pPr>
            <a:lvl3pPr marL="1141413" indent="-227013" algn="l" defTabSz="455613"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S PGothic"/>
              </a:defRPr>
            </a:lvl3pPr>
            <a:lvl4pPr marL="15986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a:defRPr>
            </a:lvl4pPr>
            <a:lvl5pPr marL="20558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a:defRPr>
            </a:lvl5pPr>
            <a:lvl6pPr marL="2514306" indent="-228573" algn="l" defTabSz="457146" rtl="0" eaLnBrk="1" latinLnBrk="0" hangingPunct="1">
              <a:spcBef>
                <a:spcPct val="20000"/>
              </a:spcBef>
              <a:buFont typeface="Arial"/>
              <a:buChar char="•"/>
              <a:defRPr sz="2000" kern="1200">
                <a:solidFill>
                  <a:schemeClr val="tx1"/>
                </a:solidFill>
                <a:latin typeface="+mn-lt"/>
                <a:ea typeface="+mn-ea"/>
                <a:cs typeface="+mn-cs"/>
              </a:defRPr>
            </a:lvl6pPr>
            <a:lvl7pPr marL="2971453" indent="-228573" algn="l" defTabSz="457146" rtl="0" eaLnBrk="1" latinLnBrk="0" hangingPunct="1">
              <a:spcBef>
                <a:spcPct val="20000"/>
              </a:spcBef>
              <a:buFont typeface="Arial"/>
              <a:buChar char="•"/>
              <a:defRPr sz="2000" kern="1200">
                <a:solidFill>
                  <a:schemeClr val="tx1"/>
                </a:solidFill>
                <a:latin typeface="+mn-lt"/>
                <a:ea typeface="+mn-ea"/>
                <a:cs typeface="+mn-cs"/>
              </a:defRPr>
            </a:lvl7pPr>
            <a:lvl8pPr marL="3428599" indent="-228573" algn="l" defTabSz="457146" rtl="0" eaLnBrk="1" latinLnBrk="0" hangingPunct="1">
              <a:spcBef>
                <a:spcPct val="20000"/>
              </a:spcBef>
              <a:buFont typeface="Arial"/>
              <a:buChar char="•"/>
              <a:defRPr sz="2000" kern="1200">
                <a:solidFill>
                  <a:schemeClr val="tx1"/>
                </a:solidFill>
                <a:latin typeface="+mn-lt"/>
                <a:ea typeface="+mn-ea"/>
                <a:cs typeface="+mn-cs"/>
              </a:defRPr>
            </a:lvl8pPr>
            <a:lvl9pPr marL="3885746" indent="-228573" algn="l" defTabSz="457146"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sz="2000" dirty="0">
                <a:latin typeface="Cambria" panose="02040503050406030204" pitchFamily="18" charset="0"/>
                <a:ea typeface="Cambria" panose="02040503050406030204" pitchFamily="18" charset="0"/>
              </a:rPr>
              <a:t>Renaming a table does not make it to lose any data is contained within it.</a:t>
            </a:r>
          </a:p>
          <a:p>
            <a:pPr marL="0" indent="0">
              <a:buNone/>
              <a:defRPr/>
            </a:pPr>
            <a:endParaRPr lang="en-US" sz="2000" dirty="0"/>
          </a:p>
          <a:p>
            <a:pPr marL="0" indent="0">
              <a:buNone/>
              <a:defRPr/>
            </a:pPr>
            <a:endParaRPr lang="en-US" sz="2000" dirty="0"/>
          </a:p>
          <a:p>
            <a:pPr marL="0" indent="0">
              <a:buNone/>
              <a:defRPr/>
            </a:pPr>
            <a:endParaRPr lang="en-US" sz="2000" dirty="0"/>
          </a:p>
        </p:txBody>
      </p:sp>
      <p:sp>
        <p:nvSpPr>
          <p:cNvPr id="11" name="Rectangle 10">
            <a:extLst>
              <a:ext uri="{FF2B5EF4-FFF2-40B4-BE49-F238E27FC236}">
                <a16:creationId xmlns:a16="http://schemas.microsoft.com/office/drawing/2014/main" xmlns="" id="{7DE01522-09D0-4915-BB6F-08FE5CC661B5}"/>
              </a:ext>
            </a:extLst>
          </p:cNvPr>
          <p:cNvSpPr/>
          <p:nvPr/>
        </p:nvSpPr>
        <p:spPr>
          <a:xfrm rot="20810659">
            <a:off x="254369" y="2495850"/>
            <a:ext cx="586556" cy="402386"/>
          </a:xfrm>
          <a:prstGeom prst="rect">
            <a:avLst/>
          </a:prstGeom>
          <a:solidFill>
            <a:srgbClr val="19705D"/>
          </a:solidFill>
          <a:ln>
            <a:noFill/>
          </a:ln>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grpSp>
        <p:nvGrpSpPr>
          <p:cNvPr id="9" name="Group 8">
            <a:extLst>
              <a:ext uri="{FF2B5EF4-FFF2-40B4-BE49-F238E27FC236}">
                <a16:creationId xmlns:a16="http://schemas.microsoft.com/office/drawing/2014/main" xmlns="" id="{686B5A5F-AEC9-4791-9B82-BE622B01C589}"/>
              </a:ext>
            </a:extLst>
          </p:cNvPr>
          <p:cNvGrpSpPr/>
          <p:nvPr/>
        </p:nvGrpSpPr>
        <p:grpSpPr>
          <a:xfrm>
            <a:off x="71398" y="3886200"/>
            <a:ext cx="8991600" cy="921424"/>
            <a:chOff x="2264735" y="3933056"/>
            <a:chExt cx="4339324" cy="921424"/>
          </a:xfrm>
        </p:grpSpPr>
        <p:sp>
          <p:nvSpPr>
            <p:cNvPr id="12" name="Rectangle: Rounded Corners 17">
              <a:extLst>
                <a:ext uri="{FF2B5EF4-FFF2-40B4-BE49-F238E27FC236}">
                  <a16:creationId xmlns:a16="http://schemas.microsoft.com/office/drawing/2014/main" xmlns="" id="{1A663265-B438-45D9-8665-51E3CECC8986}"/>
                </a:ext>
              </a:extLst>
            </p:cNvPr>
            <p:cNvSpPr/>
            <p:nvPr/>
          </p:nvSpPr>
          <p:spPr>
            <a:xfrm>
              <a:off x="2264735" y="3933056"/>
              <a:ext cx="4327451"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3" name="Rectangle: Rounded Corners 18">
              <a:extLst>
                <a:ext uri="{FF2B5EF4-FFF2-40B4-BE49-F238E27FC236}">
                  <a16:creationId xmlns:a16="http://schemas.microsoft.com/office/drawing/2014/main" xmlns="" id="{1A3A809D-4ED8-4E9C-A86E-3C4905DF1ACC}"/>
                </a:ext>
              </a:extLst>
            </p:cNvPr>
            <p:cNvSpPr/>
            <p:nvPr/>
          </p:nvSpPr>
          <p:spPr>
            <a:xfrm>
              <a:off x="2275366" y="4302653"/>
              <a:ext cx="4328693" cy="55182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latinLnBrk="1"/>
              <a:r>
                <a:rPr lang="en-US" b="1" dirty="0">
                  <a:solidFill>
                    <a:schemeClr val="tx1"/>
                  </a:solidFill>
                  <a:latin typeface="Courier New" panose="02070309020205020404" pitchFamily="49" charset="0"/>
                  <a:cs typeface="Courier New" panose="02070309020205020404" pitchFamily="49" charset="0"/>
                </a:rPr>
                <a:t>RENAME TABLE </a:t>
              </a:r>
              <a:r>
                <a:rPr lang="en-US" dirty="0" err="1">
                  <a:solidFill>
                    <a:schemeClr val="tx1"/>
                  </a:solidFill>
                  <a:latin typeface="Courier New" panose="02070309020205020404" pitchFamily="49" charset="0"/>
                  <a:cs typeface="Courier New" panose="02070309020205020404" pitchFamily="49" charset="0"/>
                </a:rPr>
                <a:t>current_table_name</a:t>
              </a:r>
              <a:r>
                <a:rPr lang="en-US" dirty="0">
                  <a:solidFill>
                    <a:schemeClr val="tx1"/>
                  </a:solidFill>
                  <a:latin typeface="Courier New" panose="02070309020205020404" pitchFamily="49" charset="0"/>
                  <a:cs typeface="Courier New" panose="02070309020205020404" pitchFamily="49" charset="0"/>
                </a:rPr>
                <a:t> </a:t>
              </a:r>
              <a:r>
                <a:rPr lang="en-US" b="1" dirty="0">
                  <a:solidFill>
                    <a:schemeClr val="tx1"/>
                  </a:solidFill>
                  <a:latin typeface="Courier New" panose="02070309020205020404" pitchFamily="49" charset="0"/>
                  <a:cs typeface="Courier New" panose="02070309020205020404" pitchFamily="49" charset="0"/>
                </a:rPr>
                <a:t>TO</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new_table_name</a:t>
              </a:r>
              <a:endParaRPr lang="en-US" dirty="0">
                <a:solidFill>
                  <a:schemeClr val="tx1"/>
                </a:solidFill>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900478788"/>
      </p:ext>
    </p:extLst>
  </p:cSld>
  <p:clrMapOvr>
    <a:masterClrMapping/>
  </p:clrMapOvr>
  <p:transition>
    <p:wipe dir="u"/>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0739B535-5796-4D7D-96DC-F199814A900B}"/>
              </a:ext>
            </a:extLst>
          </p:cNvPr>
          <p:cNvSpPr/>
          <p:nvPr/>
        </p:nvSpPr>
        <p:spPr>
          <a:xfrm>
            <a:off x="0" y="830149"/>
            <a:ext cx="9144000" cy="1074852"/>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r>
              <a:rPr lang="en-US" sz="2000" b="1" dirty="0">
                <a:solidFill>
                  <a:schemeClr val="accent6">
                    <a:lumMod val="75000"/>
                  </a:schemeClr>
                </a:solidFill>
                <a:latin typeface="Cambria" panose="02040503050406030204" pitchFamily="18" charset="0"/>
              </a:rPr>
              <a:t>Example:</a:t>
            </a:r>
            <a:r>
              <a:rPr lang="en-US" sz="2000" dirty="0">
                <a:solidFill>
                  <a:srgbClr val="E46C0A"/>
                </a:solidFill>
                <a:latin typeface="Cambria" panose="02040503050406030204" pitchFamily="18" charset="0"/>
              </a:rPr>
              <a:t> </a:t>
            </a:r>
            <a:r>
              <a:rPr lang="en-US" sz="2000" dirty="0">
                <a:latin typeface="Cambria" panose="02040503050406030204" pitchFamily="18" charset="0"/>
              </a:rPr>
              <a:t>Let us rename the current </a:t>
            </a:r>
            <a:r>
              <a:rPr lang="en-US" sz="2000" dirty="0" err="1">
                <a:latin typeface="Cambria" panose="02040503050406030204" pitchFamily="18" charset="0"/>
              </a:rPr>
              <a:t>personal_info</a:t>
            </a:r>
            <a:r>
              <a:rPr lang="en-US" sz="2000" dirty="0">
                <a:latin typeface="Cambria" panose="02040503050406030204" pitchFamily="18" charset="0"/>
              </a:rPr>
              <a:t> table to information</a:t>
            </a:r>
          </a:p>
        </p:txBody>
      </p:sp>
      <p:grpSp>
        <p:nvGrpSpPr>
          <p:cNvPr id="2" name="Group 1">
            <a:extLst>
              <a:ext uri="{FF2B5EF4-FFF2-40B4-BE49-F238E27FC236}">
                <a16:creationId xmlns:a16="http://schemas.microsoft.com/office/drawing/2014/main" xmlns="" id="{AC17C6A2-ECA6-46E0-939D-A2239528893E}"/>
              </a:ext>
            </a:extLst>
          </p:cNvPr>
          <p:cNvGrpSpPr/>
          <p:nvPr/>
        </p:nvGrpSpPr>
        <p:grpSpPr>
          <a:xfrm>
            <a:off x="0" y="3949599"/>
            <a:ext cx="9144000" cy="851001"/>
            <a:chOff x="0" y="3475054"/>
            <a:chExt cx="9144000" cy="851001"/>
          </a:xfrm>
        </p:grpSpPr>
        <p:sp>
          <p:nvSpPr>
            <p:cNvPr id="55" name="Rectangle 54">
              <a:extLst>
                <a:ext uri="{FF2B5EF4-FFF2-40B4-BE49-F238E27FC236}">
                  <a16:creationId xmlns:a16="http://schemas.microsoft.com/office/drawing/2014/main" xmlns="" id="{58E052AB-D9C9-4985-AFC8-A44BF5CA7543}"/>
                </a:ext>
              </a:extLst>
            </p:cNvPr>
            <p:cNvSpPr/>
            <p:nvPr/>
          </p:nvSpPr>
          <p:spPr>
            <a:xfrm>
              <a:off x="0" y="3475054"/>
              <a:ext cx="9144000" cy="851001"/>
            </a:xfrm>
            <a:prstGeom prst="rect">
              <a:avLst/>
            </a:prstGeom>
            <a:solidFill>
              <a:schemeClr val="accent3">
                <a:lumMod val="20000"/>
                <a:lumOff val="80000"/>
                <a:alpha val="78822"/>
              </a:scheme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endParaRPr lang="en-US" sz="2000" dirty="0">
                <a:latin typeface="Cambria" panose="02040503050406030204" pitchFamily="18" charset="0"/>
              </a:endParaRPr>
            </a:p>
          </p:txBody>
        </p:sp>
        <p:sp>
          <p:nvSpPr>
            <p:cNvPr id="10" name="Rectangle 9">
              <a:extLst>
                <a:ext uri="{FF2B5EF4-FFF2-40B4-BE49-F238E27FC236}">
                  <a16:creationId xmlns:a16="http://schemas.microsoft.com/office/drawing/2014/main" xmlns="" id="{FF0CD07F-5A7F-4258-896A-146612BFA681}"/>
                </a:ext>
              </a:extLst>
            </p:cNvPr>
            <p:cNvSpPr/>
            <p:nvPr/>
          </p:nvSpPr>
          <p:spPr>
            <a:xfrm>
              <a:off x="571500" y="3556207"/>
              <a:ext cx="8001000" cy="707886"/>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You can use show tables command to retrieve the name of all the tables present in a database. ‘</a:t>
              </a:r>
              <a:r>
                <a:rPr lang="en-US" sz="2000" dirty="0" err="1">
                  <a:latin typeface="Cambria" panose="02040503050406030204" pitchFamily="18" charset="0"/>
                  <a:ea typeface="Cambria" panose="02040503050406030204" pitchFamily="18" charset="0"/>
                </a:rPr>
                <a:t>customer_info</a:t>
              </a:r>
              <a:r>
                <a:rPr lang="en-US" sz="2000" dirty="0">
                  <a:latin typeface="Cambria" panose="02040503050406030204" pitchFamily="18" charset="0"/>
                  <a:ea typeface="Cambria" panose="02040503050406030204" pitchFamily="18" charset="0"/>
                </a:rPr>
                <a:t>’ is the name of the database</a:t>
              </a:r>
            </a:p>
          </p:txBody>
        </p:sp>
      </p:grpSp>
      <p:sp>
        <p:nvSpPr>
          <p:cNvPr id="22" name="Title 1">
            <a:extLst>
              <a:ext uri="{FF2B5EF4-FFF2-40B4-BE49-F238E27FC236}">
                <a16:creationId xmlns:a16="http://schemas.microsoft.com/office/drawing/2014/main" xmlns="" id="{184AF45D-3F0D-4600-B5E2-175DA0227CA4}"/>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Rename Command</a:t>
            </a:r>
          </a:p>
        </p:txBody>
      </p:sp>
      <p:pic>
        <p:nvPicPr>
          <p:cNvPr id="8" name="Google Shape;429;p77">
            <a:extLst>
              <a:ext uri="{FF2B5EF4-FFF2-40B4-BE49-F238E27FC236}">
                <a16:creationId xmlns:a16="http://schemas.microsoft.com/office/drawing/2014/main" xmlns="" id="{B9D689BB-A1F5-4210-892B-53DC7BB30FA7}"/>
              </a:ext>
            </a:extLst>
          </p:cNvPr>
          <p:cNvPicPr preferRelativeResize="0"/>
          <p:nvPr/>
        </p:nvPicPr>
        <p:blipFill>
          <a:blip r:embed="rId2">
            <a:alphaModFix/>
          </a:blip>
          <a:stretch>
            <a:fillRect/>
          </a:stretch>
        </p:blipFill>
        <p:spPr>
          <a:xfrm>
            <a:off x="2971801" y="2479263"/>
            <a:ext cx="2748576" cy="644937"/>
          </a:xfrm>
          <a:prstGeom prst="rect">
            <a:avLst/>
          </a:prstGeom>
          <a:noFill/>
          <a:ln w="9525" cap="flat" cmpd="sng">
            <a:solidFill>
              <a:srgbClr val="000000"/>
            </a:solidFill>
            <a:prstDash val="solid"/>
            <a:round/>
            <a:headEnd type="none" w="sm" len="sm"/>
            <a:tailEnd type="none" w="sm" len="sm"/>
          </a:ln>
        </p:spPr>
      </p:pic>
    </p:spTree>
    <p:extLst>
      <p:ext uri="{BB962C8B-B14F-4D97-AF65-F5344CB8AC3E}">
        <p14:creationId xmlns:p14="http://schemas.microsoft.com/office/powerpoint/2010/main" val="1755610294"/>
      </p:ext>
    </p:extLst>
  </p:cSld>
  <p:clrMapOvr>
    <a:masterClrMapping/>
  </p:clrMapOvr>
  <p:transition>
    <p:wipe dir="u"/>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xmlns="" id="{58E052AB-D9C9-4985-AFC8-A44BF5CA7543}"/>
              </a:ext>
            </a:extLst>
          </p:cNvPr>
          <p:cNvSpPr/>
          <p:nvPr/>
        </p:nvSpPr>
        <p:spPr>
          <a:xfrm>
            <a:off x="0" y="3475054"/>
            <a:ext cx="9144000" cy="851001"/>
          </a:xfrm>
          <a:prstGeom prst="rect">
            <a:avLst/>
          </a:prstGeom>
          <a:solidFill>
            <a:schemeClr val="accent3">
              <a:lumMod val="20000"/>
              <a:lumOff val="80000"/>
              <a:alpha val="78822"/>
            </a:scheme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endParaRPr lang="en-US" sz="2000" dirty="0">
              <a:latin typeface="Cambria" panose="02040503050406030204" pitchFamily="18" charset="0"/>
            </a:endParaRPr>
          </a:p>
        </p:txBody>
      </p:sp>
      <p:sp>
        <p:nvSpPr>
          <p:cNvPr id="4" name="Rectangle 3">
            <a:extLst>
              <a:ext uri="{FF2B5EF4-FFF2-40B4-BE49-F238E27FC236}">
                <a16:creationId xmlns:a16="http://schemas.microsoft.com/office/drawing/2014/main" xmlns="" id="{0739B535-5796-4D7D-96DC-F199814A900B}"/>
              </a:ext>
            </a:extLst>
          </p:cNvPr>
          <p:cNvSpPr/>
          <p:nvPr/>
        </p:nvSpPr>
        <p:spPr>
          <a:xfrm>
            <a:off x="0" y="830149"/>
            <a:ext cx="9144000" cy="1074852"/>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r>
              <a:rPr lang="en-US" sz="2000" dirty="0">
                <a:latin typeface="Cambria" panose="02040503050406030204" pitchFamily="18" charset="0"/>
              </a:rPr>
              <a:t>We use the below command to change the name of the table</a:t>
            </a:r>
          </a:p>
        </p:txBody>
      </p:sp>
      <p:sp>
        <p:nvSpPr>
          <p:cNvPr id="10" name="Rectangle 9">
            <a:extLst>
              <a:ext uri="{FF2B5EF4-FFF2-40B4-BE49-F238E27FC236}">
                <a16:creationId xmlns:a16="http://schemas.microsoft.com/office/drawing/2014/main" xmlns="" id="{FF0CD07F-5A7F-4258-896A-146612BFA681}"/>
              </a:ext>
            </a:extLst>
          </p:cNvPr>
          <p:cNvSpPr/>
          <p:nvPr/>
        </p:nvSpPr>
        <p:spPr>
          <a:xfrm>
            <a:off x="658714" y="3603285"/>
            <a:ext cx="7848600" cy="400110"/>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The name of the table </a:t>
            </a:r>
            <a:r>
              <a:rPr lang="en-US" sz="2000" dirty="0" err="1">
                <a:latin typeface="Cambria" panose="02040503050406030204" pitchFamily="18" charset="0"/>
                <a:ea typeface="Cambria" panose="02040503050406030204" pitchFamily="18" charset="0"/>
              </a:rPr>
              <a:t>personal_info</a:t>
            </a:r>
            <a:r>
              <a:rPr lang="en-US" sz="2000" dirty="0">
                <a:latin typeface="Cambria" panose="02040503050406030204" pitchFamily="18" charset="0"/>
                <a:ea typeface="Cambria" panose="02040503050406030204" pitchFamily="18" charset="0"/>
              </a:rPr>
              <a:t> is now changed to information:</a:t>
            </a:r>
          </a:p>
        </p:txBody>
      </p:sp>
      <p:grpSp>
        <p:nvGrpSpPr>
          <p:cNvPr id="56" name="Group 55">
            <a:extLst>
              <a:ext uri="{FF2B5EF4-FFF2-40B4-BE49-F238E27FC236}">
                <a16:creationId xmlns:a16="http://schemas.microsoft.com/office/drawing/2014/main" xmlns="" id="{A5C0FD1A-A601-4A49-8C57-834663C5E10B}"/>
              </a:ext>
            </a:extLst>
          </p:cNvPr>
          <p:cNvGrpSpPr/>
          <p:nvPr/>
        </p:nvGrpSpPr>
        <p:grpSpPr>
          <a:xfrm>
            <a:off x="76200" y="2105758"/>
            <a:ext cx="8991600" cy="921424"/>
            <a:chOff x="2264735" y="3933056"/>
            <a:chExt cx="4339324" cy="921424"/>
          </a:xfrm>
        </p:grpSpPr>
        <p:sp>
          <p:nvSpPr>
            <p:cNvPr id="57" name="Rectangle: Rounded Corners 17">
              <a:extLst>
                <a:ext uri="{FF2B5EF4-FFF2-40B4-BE49-F238E27FC236}">
                  <a16:creationId xmlns:a16="http://schemas.microsoft.com/office/drawing/2014/main" xmlns="" id="{652C93FA-A360-460F-A0D4-C86BBE827774}"/>
                </a:ext>
              </a:extLst>
            </p:cNvPr>
            <p:cNvSpPr/>
            <p:nvPr/>
          </p:nvSpPr>
          <p:spPr>
            <a:xfrm>
              <a:off x="2264735" y="3933056"/>
              <a:ext cx="4327451"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58" name="Rectangle: Rounded Corners 18">
              <a:extLst>
                <a:ext uri="{FF2B5EF4-FFF2-40B4-BE49-F238E27FC236}">
                  <a16:creationId xmlns:a16="http://schemas.microsoft.com/office/drawing/2014/main" xmlns="" id="{6627047C-BABD-4BA5-9855-37FB976CA8D0}"/>
                </a:ext>
              </a:extLst>
            </p:cNvPr>
            <p:cNvSpPr/>
            <p:nvPr/>
          </p:nvSpPr>
          <p:spPr>
            <a:xfrm>
              <a:off x="2275366" y="4302653"/>
              <a:ext cx="4328693" cy="55182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latinLnBrk="1"/>
              <a:r>
                <a:rPr lang="en-US" b="1" dirty="0">
                  <a:solidFill>
                    <a:schemeClr val="tx1"/>
                  </a:solidFill>
                  <a:latin typeface="Courier New" panose="02070309020205020404" pitchFamily="49" charset="0"/>
                  <a:cs typeface="Courier New" panose="02070309020205020404" pitchFamily="49" charset="0"/>
                </a:rPr>
                <a:t>RENAME TABLE </a:t>
              </a:r>
              <a:r>
                <a:rPr lang="en-US" b="1" dirty="0" err="1">
                  <a:solidFill>
                    <a:schemeClr val="tx1"/>
                  </a:solidFill>
                  <a:latin typeface="Courier New" panose="02070309020205020404" pitchFamily="49" charset="0"/>
                  <a:cs typeface="Courier New" panose="02070309020205020404" pitchFamily="49" charset="0"/>
                </a:rPr>
                <a:t>personal_info</a:t>
              </a:r>
              <a:r>
                <a:rPr lang="en-US" b="1" dirty="0">
                  <a:solidFill>
                    <a:schemeClr val="tx1"/>
                  </a:solidFill>
                  <a:latin typeface="Courier New" panose="02070309020205020404" pitchFamily="49" charset="0"/>
                  <a:cs typeface="Courier New" panose="02070309020205020404" pitchFamily="49" charset="0"/>
                </a:rPr>
                <a:t> TO information;</a:t>
              </a:r>
            </a:p>
          </p:txBody>
        </p:sp>
      </p:grpSp>
      <p:pic>
        <p:nvPicPr>
          <p:cNvPr id="24" name="Picture 23">
            <a:extLst>
              <a:ext uri="{FF2B5EF4-FFF2-40B4-BE49-F238E27FC236}">
                <a16:creationId xmlns:a16="http://schemas.microsoft.com/office/drawing/2014/main" xmlns="" id="{CC9E1414-876D-49E5-BD18-580DE555A1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7400" y="4713460"/>
            <a:ext cx="569823" cy="557272"/>
          </a:xfrm>
          <a:prstGeom prst="rect">
            <a:avLst/>
          </a:prstGeom>
        </p:spPr>
      </p:pic>
      <p:sp>
        <p:nvSpPr>
          <p:cNvPr id="13" name="Title 1">
            <a:extLst>
              <a:ext uri="{FF2B5EF4-FFF2-40B4-BE49-F238E27FC236}">
                <a16:creationId xmlns:a16="http://schemas.microsoft.com/office/drawing/2014/main" xmlns="" id="{19F9FD57-A7A9-4EE0-BE06-3399D74B0037}"/>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Rename Command</a:t>
            </a:r>
          </a:p>
        </p:txBody>
      </p:sp>
      <p:pic>
        <p:nvPicPr>
          <p:cNvPr id="11" name="Google Shape;438;p78">
            <a:extLst>
              <a:ext uri="{FF2B5EF4-FFF2-40B4-BE49-F238E27FC236}">
                <a16:creationId xmlns:a16="http://schemas.microsoft.com/office/drawing/2014/main" xmlns="" id="{F5D607E3-FE92-45B7-8CAF-7A3A887A985B}"/>
              </a:ext>
            </a:extLst>
          </p:cNvPr>
          <p:cNvPicPr preferRelativeResize="0"/>
          <p:nvPr/>
        </p:nvPicPr>
        <p:blipFill>
          <a:blip r:embed="rId3">
            <a:alphaModFix/>
          </a:blip>
          <a:stretch>
            <a:fillRect/>
          </a:stretch>
        </p:blipFill>
        <p:spPr>
          <a:xfrm>
            <a:off x="3198044" y="4713460"/>
            <a:ext cx="2523729" cy="647324"/>
          </a:xfrm>
          <a:prstGeom prst="rect">
            <a:avLst/>
          </a:prstGeom>
          <a:noFill/>
          <a:ln w="9525" cap="flat" cmpd="sng">
            <a:solidFill>
              <a:srgbClr val="000000"/>
            </a:solidFill>
            <a:prstDash val="solid"/>
            <a:round/>
            <a:headEnd type="none" w="sm" len="sm"/>
            <a:tailEnd type="none" w="sm" len="sm"/>
          </a:ln>
        </p:spPr>
      </p:pic>
    </p:spTree>
    <p:extLst>
      <p:ext uri="{BB962C8B-B14F-4D97-AF65-F5344CB8AC3E}">
        <p14:creationId xmlns:p14="http://schemas.microsoft.com/office/powerpoint/2010/main" val="2124952809"/>
      </p:ext>
    </p:extLst>
  </p:cSld>
  <p:clrMapOvr>
    <a:masterClrMapping/>
  </p:clrMapOvr>
  <p:transition>
    <p:wipe dir="u"/>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1"/>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ctr"/>
          <a:lstStyle/>
          <a:p>
            <a:pPr algn="ctr"/>
            <a:endParaRPr lang="en-US" sz="1000" dirty="0">
              <a:latin typeface="Cambria"/>
            </a:endParaRPr>
          </a:p>
        </p:txBody>
      </p:sp>
      <p:sp>
        <p:nvSpPr>
          <p:cNvPr id="3" name="Rectangle 2"/>
          <p:cNvSpPr/>
          <p:nvPr/>
        </p:nvSpPr>
        <p:spPr>
          <a:xfrm>
            <a:off x="304800" y="990600"/>
            <a:ext cx="4419600" cy="4114800"/>
          </a:xfrm>
          <a:prstGeom prst="rect">
            <a:avLst/>
          </a:prstGeom>
          <a:solidFill>
            <a:schemeClr val="bg1"/>
          </a:solidFill>
          <a:ln>
            <a:noFill/>
          </a:ln>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ctr" eaLnBrk="1" hangingPunct="1">
              <a:defRPr/>
            </a:pPr>
            <a:endParaRPr lang="en-US" sz="1000" dirty="0">
              <a:latin typeface="Cambria"/>
            </a:endParaRPr>
          </a:p>
        </p:txBody>
      </p:sp>
      <p:pic>
        <p:nvPicPr>
          <p:cNvPr id="53253" name="Picture 5"/>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b="4182"/>
          <a:stretch>
            <a:fillRect/>
          </a:stretch>
        </p:blipFill>
        <p:spPr bwMode="auto">
          <a:xfrm>
            <a:off x="293914" y="1676400"/>
            <a:ext cx="79375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3254" name="TextBox 8"/>
          <p:cNvSpPr txBox="1">
            <a:spLocks noChangeArrowheads="1"/>
          </p:cNvSpPr>
          <p:nvPr/>
        </p:nvSpPr>
        <p:spPr bwMode="auto">
          <a:xfrm>
            <a:off x="1981200" y="2914471"/>
            <a:ext cx="57467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tx1"/>
                </a:solidFill>
                <a:latin typeface="Arial" panose="020B0604020202020204" pitchFamily="34" charset="0"/>
                <a:cs typeface="Arial" panose="020B0604020202020204" pitchFamily="34" charset="0"/>
              </a:defRPr>
            </a:lvl1pPr>
            <a:lvl2pPr marL="742950" indent="-285750">
              <a:defRPr sz="2500">
                <a:solidFill>
                  <a:schemeClr val="tx1"/>
                </a:solidFill>
                <a:latin typeface="Arial" panose="020B0604020202020204" pitchFamily="34" charset="0"/>
                <a:cs typeface="Arial" panose="020B0604020202020204" pitchFamily="34" charset="0"/>
              </a:defRPr>
            </a:lvl2pPr>
            <a:lvl3pPr marL="1143000" indent="-228600">
              <a:defRPr sz="2500">
                <a:solidFill>
                  <a:schemeClr val="tx1"/>
                </a:solidFill>
                <a:latin typeface="Arial" panose="020B0604020202020204" pitchFamily="34" charset="0"/>
                <a:cs typeface="Arial" panose="020B0604020202020204" pitchFamily="34" charset="0"/>
              </a:defRPr>
            </a:lvl3pPr>
            <a:lvl4pPr marL="1600200" indent="-228600">
              <a:defRPr sz="2500">
                <a:solidFill>
                  <a:schemeClr val="tx1"/>
                </a:solidFill>
                <a:latin typeface="Arial" panose="020B0604020202020204" pitchFamily="34" charset="0"/>
                <a:cs typeface="Arial" panose="020B0604020202020204" pitchFamily="34" charset="0"/>
              </a:defRPr>
            </a:lvl4pPr>
            <a:lvl5pPr marL="2057400" indent="-228600">
              <a:defRPr sz="25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9pPr>
          </a:lstStyle>
          <a:p>
            <a:pPr algn="ctr"/>
            <a:r>
              <a:rPr lang="en-US" sz="3600" b="1" dirty="0">
                <a:latin typeface="Cambria" panose="02040503050406030204" pitchFamily="18" charset="0"/>
              </a:rPr>
              <a:t>Data Manipulation Language (DML)</a:t>
            </a:r>
          </a:p>
        </p:txBody>
      </p:sp>
    </p:spTree>
    <p:custDataLst>
      <p:tags r:id="rId1"/>
    </p:custDataLst>
    <p:extLst>
      <p:ext uri="{BB962C8B-B14F-4D97-AF65-F5344CB8AC3E}">
        <p14:creationId xmlns:p14="http://schemas.microsoft.com/office/powerpoint/2010/main" val="889387374"/>
      </p:ext>
    </p:extLst>
  </p:cSld>
  <p:clrMapOvr>
    <a:masterClrMapping/>
  </p:clrMapOvr>
  <p:transition>
    <p:wipe dir="u"/>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idx="4294967295"/>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algn="l"/>
            <a:r>
              <a:rPr lang="en-US" sz="2400" b="1" dirty="0">
                <a:latin typeface="Cambria" pitchFamily="18" charset="0"/>
              </a:rPr>
              <a:t>Data Manipulation Language (DML)</a:t>
            </a:r>
          </a:p>
        </p:txBody>
      </p:sp>
      <p:pic>
        <p:nvPicPr>
          <p:cNvPr id="5" name="Picture 4">
            <a:extLst>
              <a:ext uri="{FF2B5EF4-FFF2-40B4-BE49-F238E27FC236}">
                <a16:creationId xmlns:a16="http://schemas.microsoft.com/office/drawing/2014/main" xmlns="" id="{8087C841-136B-4239-8315-F00A854ADE9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 y="919895"/>
            <a:ext cx="5610578" cy="3155950"/>
          </a:xfrm>
          <a:prstGeom prst="rect">
            <a:avLst/>
          </a:prstGeom>
        </p:spPr>
      </p:pic>
      <p:sp>
        <p:nvSpPr>
          <p:cNvPr id="7" name="Rectangle 6">
            <a:extLst>
              <a:ext uri="{FF2B5EF4-FFF2-40B4-BE49-F238E27FC236}">
                <a16:creationId xmlns:a16="http://schemas.microsoft.com/office/drawing/2014/main" xmlns="" id="{C6541C68-977B-4A62-BDCF-4F4704BF72EC}"/>
              </a:ext>
            </a:extLst>
          </p:cNvPr>
          <p:cNvSpPr/>
          <p:nvPr/>
        </p:nvSpPr>
        <p:spPr>
          <a:xfrm>
            <a:off x="5761407" y="990600"/>
            <a:ext cx="3125788" cy="2805255"/>
          </a:xfrm>
          <a:prstGeom prst="rect">
            <a:avLst/>
          </a:prstGeom>
        </p:spPr>
        <p:txBody>
          <a:bodyPr wrap="square">
            <a:spAutoFit/>
          </a:bodyPr>
          <a:lstStyle/>
          <a:p>
            <a:pPr marL="127000" lvl="0" algn="just">
              <a:lnSpc>
                <a:spcPct val="150000"/>
              </a:lnSpc>
              <a:buSzPts val="1600"/>
            </a:pPr>
            <a:r>
              <a:rPr lang="en-US" sz="2000" dirty="0">
                <a:latin typeface="Cambria" pitchFamily="18" charset="0"/>
                <a:ea typeface="MS PGothic" pitchFamily="34" charset="-128"/>
                <a:sym typeface="Avenir"/>
              </a:rPr>
              <a:t>As a data analyst, the majority of your work will focus on insight generation, and you will be working with DML commands.</a:t>
            </a:r>
          </a:p>
        </p:txBody>
      </p:sp>
      <p:sp>
        <p:nvSpPr>
          <p:cNvPr id="8" name="Rounded Rectangle 6">
            <a:extLst>
              <a:ext uri="{FF2B5EF4-FFF2-40B4-BE49-F238E27FC236}">
                <a16:creationId xmlns:a16="http://schemas.microsoft.com/office/drawing/2014/main" xmlns="" id="{7EF5B070-D1C6-4D8C-A789-823316CF068A}"/>
              </a:ext>
            </a:extLst>
          </p:cNvPr>
          <p:cNvSpPr/>
          <p:nvPr/>
        </p:nvSpPr>
        <p:spPr>
          <a:xfrm>
            <a:off x="762000" y="4495800"/>
            <a:ext cx="7620000" cy="18288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latin typeface="Cambria"/>
            </a:endParaRPr>
          </a:p>
        </p:txBody>
      </p:sp>
      <p:sp>
        <p:nvSpPr>
          <p:cNvPr id="3" name="Rectangle 2">
            <a:extLst>
              <a:ext uri="{FF2B5EF4-FFF2-40B4-BE49-F238E27FC236}">
                <a16:creationId xmlns:a16="http://schemas.microsoft.com/office/drawing/2014/main" xmlns="" id="{8F720BB2-8FED-4893-82DD-DB98AEE38148}"/>
              </a:ext>
            </a:extLst>
          </p:cNvPr>
          <p:cNvSpPr/>
          <p:nvPr/>
        </p:nvSpPr>
        <p:spPr>
          <a:xfrm>
            <a:off x="1066800" y="4648200"/>
            <a:ext cx="5562600" cy="1631216"/>
          </a:xfrm>
          <a:prstGeom prst="rect">
            <a:avLst/>
          </a:prstGeom>
        </p:spPr>
        <p:txBody>
          <a:bodyPr wrap="square">
            <a:spAutoFit/>
          </a:bodyPr>
          <a:lstStyle/>
          <a:p>
            <a:r>
              <a:rPr lang="en-US" sz="2000" dirty="0">
                <a:latin typeface="Cambria" pitchFamily="18" charset="0"/>
                <a:ea typeface="MS PGothic" pitchFamily="34" charset="-128"/>
              </a:rPr>
              <a:t>The typical commands available in DML are:</a:t>
            </a:r>
          </a:p>
          <a:p>
            <a:endParaRPr lang="en-US" sz="2000" dirty="0">
              <a:latin typeface="Cambria" pitchFamily="18" charset="0"/>
              <a:ea typeface="MS PGothic" pitchFamily="34" charset="-128"/>
            </a:endParaRPr>
          </a:p>
          <a:p>
            <a:pPr marL="342900" indent="-342900">
              <a:buFont typeface="Arial" panose="020B0604020202020204" pitchFamily="34" charset="0"/>
              <a:buChar char="•"/>
            </a:pPr>
            <a:r>
              <a:rPr lang="en-US" sz="2000" dirty="0">
                <a:latin typeface="Cambria" pitchFamily="18" charset="0"/>
                <a:ea typeface="MS PGothic" pitchFamily="34" charset="-128"/>
              </a:rPr>
              <a:t>INSERT</a:t>
            </a:r>
          </a:p>
          <a:p>
            <a:pPr marL="342900" indent="-342900">
              <a:buFont typeface="Arial" panose="020B0604020202020204" pitchFamily="34" charset="0"/>
              <a:buChar char="•"/>
            </a:pPr>
            <a:r>
              <a:rPr lang="en-US" sz="2000" dirty="0">
                <a:latin typeface="Cambria" pitchFamily="18" charset="0"/>
                <a:ea typeface="MS PGothic" pitchFamily="34" charset="-128"/>
              </a:rPr>
              <a:t>UPDATE</a:t>
            </a:r>
          </a:p>
          <a:p>
            <a:pPr marL="342900" indent="-342900">
              <a:buFont typeface="Arial" panose="020B0604020202020204" pitchFamily="34" charset="0"/>
              <a:buChar char="•"/>
            </a:pPr>
            <a:r>
              <a:rPr lang="en-US" sz="2000" dirty="0">
                <a:latin typeface="Cambria" pitchFamily="18" charset="0"/>
                <a:ea typeface="MS PGothic" pitchFamily="34" charset="-128"/>
              </a:rPr>
              <a:t>DELETE</a:t>
            </a:r>
            <a:endParaRPr lang="en-IN" sz="2000" dirty="0">
              <a:latin typeface="Cambria" pitchFamily="18" charset="0"/>
              <a:ea typeface="MS PGothic" pitchFamily="34" charset="-128"/>
            </a:endParaRPr>
          </a:p>
        </p:txBody>
      </p:sp>
    </p:spTree>
    <p:custDataLst>
      <p:tags r:id="rId1"/>
    </p:custDataLst>
    <p:extLst>
      <p:ext uri="{BB962C8B-B14F-4D97-AF65-F5344CB8AC3E}">
        <p14:creationId xmlns:p14="http://schemas.microsoft.com/office/powerpoint/2010/main" val="1435005839"/>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pooja\LOCALS~1\Temp\articulate\presenter\imgtemp\IbI6ydJu_files\slide0001_image001.png"/>
</p:tagLst>
</file>

<file path=ppt/tags/tag10.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SLIDE_PAUSE" val="1"/>
  <p:tag name="ARTICULATE_NAV_LEVEL" val="1"/>
  <p:tag name="ARTICULATE_PLAYLIST_ID" val="-1"/>
  <p:tag name="ARTICULATE_VIEW_MODE" val="0"/>
  <p:tag name="ARTICULATE_LOCK_SLIDE" val="0"/>
  <p:tag name="ARTICULATE_SLIDE_NAV" val="2"/>
</p:tagLst>
</file>

<file path=ppt/tags/tag11.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SLIDE_PAUSE" val="1"/>
  <p:tag name="ARTICULATE_NAV_LEVEL" val="1"/>
  <p:tag name="ARTICULATE_PLAYLIST_ID" val="-1"/>
  <p:tag name="ARTICULATE_VIEW_MODE" val="0"/>
  <p:tag name="ARTICULATE_LOCK_SLIDE" val="0"/>
  <p:tag name="ARTICULATE_SLIDE_NAV" val="2"/>
</p:tagLst>
</file>

<file path=ppt/tags/tag12.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SLIDE_PAUSE" val="1"/>
  <p:tag name="ARTICULATE_NAV_LEVEL" val="1"/>
  <p:tag name="ARTICULATE_PLAYLIST_ID" val="-1"/>
  <p:tag name="ARTICULATE_VIEW_MODE" val="0"/>
  <p:tag name="ARTICULATE_LOCK_SLIDE" val="0"/>
  <p:tag name="ARTICULATE_SLIDE_NAV" val="2"/>
</p:tagLst>
</file>

<file path=ppt/tags/tag13.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SLIDE_PAUSE" val="1"/>
  <p:tag name="ARTICULATE_NAV_LEVEL" val="1"/>
  <p:tag name="ARTICULATE_PLAYLIST_ID" val="-1"/>
  <p:tag name="ARTICULATE_VIEW_MODE" val="0"/>
  <p:tag name="ARTICULATE_LOCK_SLIDE" val="0"/>
  <p:tag name="ARTICULATE_SLIDE_NAV" val="2"/>
</p:tagLst>
</file>

<file path=ppt/tags/tag14.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SLIDE_PAUSE" val="1"/>
  <p:tag name="ARTICULATE_NAV_LEVEL" val="1"/>
  <p:tag name="ARTICULATE_PLAYLIST_ID" val="-1"/>
  <p:tag name="ARTICULATE_VIEW_MODE" val="0"/>
  <p:tag name="ARTICULATE_LOCK_SLIDE" val="0"/>
  <p:tag name="ARTICULATE_SLIDE_NAV" val="2"/>
</p:tagLst>
</file>

<file path=ppt/tags/tag15.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SLIDE_PAUSE" val="1"/>
  <p:tag name="ARTICULATE_NAV_LEVEL" val="1"/>
  <p:tag name="ARTICULATE_PLAYLIST_ID" val="-1"/>
  <p:tag name="ARTICULATE_VIEW_MODE" val="0"/>
  <p:tag name="ARTICULATE_LOCK_SLIDE" val="0"/>
  <p:tag name="ARTICULATE_SLIDE_NAV" val="2"/>
</p:tagLst>
</file>

<file path=ppt/tags/tag16.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SLIDE_PAUSE" val="1"/>
  <p:tag name="ARTICULATE_NAV_LEVEL" val="1"/>
  <p:tag name="ARTICULATE_PLAYLIST_ID" val="-1"/>
  <p:tag name="ARTICULATE_VIEW_MODE" val="0"/>
  <p:tag name="ARTICULATE_LOCK_SLIDE" val="0"/>
  <p:tag name="ARTICULATE_SLIDE_NAV" val="2"/>
</p:tagLst>
</file>

<file path=ppt/tags/tag17.xml><?xml version="1.0" encoding="utf-8"?>
<p:tagLst xmlns:a="http://schemas.openxmlformats.org/drawingml/2006/main" xmlns:r="http://schemas.openxmlformats.org/officeDocument/2006/relationships" xmlns:p="http://schemas.openxmlformats.org/presentationml/2006/main">
  <p:tag name="ARTICULATE_SLIDE_GUID" val="edcd8d08-d75a-4b91-a026-90ae9f832e67"/>
  <p:tag name="ARTICULATE_TITLE_TAG" val="SAS Functions"/>
  <p:tag name="ARTICULATE_SLIDE_PAUSE" val="1"/>
  <p:tag name="ARTICULATE_NAV_LEVEL" val="1"/>
  <p:tag name="ARTICULATE_PLAYLIST_ID" val="-1"/>
  <p:tag name="ARTICULATE_VIEW_MODE" val="0"/>
  <p:tag name="ARTICULATE_LOCK_SLIDE" val="0"/>
  <p:tag name="ARTICULATE_SLIDE_NAV" val="3"/>
</p:tagLst>
</file>

<file path=ppt/tags/tag18.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9.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SLIDE_PAUSE" val="1"/>
  <p:tag name="ARTICULATE_NAV_LEVEL" val="1"/>
  <p:tag name="ARTICULATE_PLAYLIST_ID" val="-1"/>
  <p:tag name="ARTICULATE_VIEW_MODE" val="0"/>
  <p:tag name="ARTICULATE_LOCK_SLIDE" val="0"/>
  <p:tag name="ARTICULATE_SLIDE_NAV" val="2"/>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pooja\LOCALS~1\Temp\articulate\presenter\imgtemp\IbI6ydJu_files\slide0001_image001.png"/>
</p:tagLst>
</file>

<file path=ppt/tags/tag20.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SLIDE_PAUSE" val="1"/>
  <p:tag name="ARTICULATE_NAV_LEVEL" val="1"/>
  <p:tag name="ARTICULATE_PLAYLIST_ID" val="-1"/>
  <p:tag name="ARTICULATE_VIEW_MODE" val="0"/>
  <p:tag name="ARTICULATE_LOCK_SLIDE" val="0"/>
  <p:tag name="ARTICULATE_SLIDE_NAV" val="2"/>
</p:tagLst>
</file>

<file path=ppt/tags/tag21.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SLIDE_PAUSE" val="1"/>
  <p:tag name="ARTICULATE_NAV_LEVEL" val="1"/>
  <p:tag name="ARTICULATE_PLAYLIST_ID" val="-1"/>
  <p:tag name="ARTICULATE_VIEW_MODE" val="0"/>
  <p:tag name="ARTICULATE_LOCK_SLIDE" val="0"/>
  <p:tag name="ARTICULATE_SLIDE_NAV" val="2"/>
</p:tagLst>
</file>

<file path=ppt/tags/tag22.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SLIDE_PAUSE" val="1"/>
  <p:tag name="ARTICULATE_NAV_LEVEL" val="1"/>
  <p:tag name="ARTICULATE_PLAYLIST_ID" val="-1"/>
  <p:tag name="ARTICULATE_VIEW_MODE" val="0"/>
  <p:tag name="ARTICULATE_LOCK_SLIDE" val="0"/>
  <p:tag name="ARTICULATE_SLIDE_NAV" val="2"/>
</p:tagLst>
</file>

<file path=ppt/tags/tag23.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SLIDE_PAUSE" val="1"/>
  <p:tag name="ARTICULATE_NAV_LEVEL" val="1"/>
  <p:tag name="ARTICULATE_PLAYLIST_ID" val="-1"/>
  <p:tag name="ARTICULATE_VIEW_MODE" val="0"/>
  <p:tag name="ARTICULATE_LOCK_SLIDE" val="0"/>
  <p:tag name="ARTICULATE_SLIDE_NAV" val="2"/>
</p:tagLst>
</file>

<file path=ppt/tags/tag24.xml><?xml version="1.0" encoding="utf-8"?>
<p:tagLst xmlns:a="http://schemas.openxmlformats.org/drawingml/2006/main" xmlns:r="http://schemas.openxmlformats.org/officeDocument/2006/relationships" xmlns:p="http://schemas.openxmlformats.org/presentationml/2006/main">
  <p:tag name="ARTICULATE_SLIDE_GUID" val="edcd8d08-d75a-4b91-a026-90ae9f832e67"/>
  <p:tag name="ARTICULATE_TITLE_TAG" val="SAS Functions"/>
  <p:tag name="ARTICULATE_SLIDE_PAUSE" val="1"/>
  <p:tag name="ARTICULATE_NAV_LEVEL" val="1"/>
  <p:tag name="ARTICULATE_PLAYLIST_ID" val="-1"/>
  <p:tag name="ARTICULATE_VIEW_MODE" val="0"/>
  <p:tag name="ARTICULATE_LOCK_SLIDE" val="0"/>
  <p:tag name="ARTICULATE_SLIDE_NAV" val="3"/>
</p:tagLst>
</file>

<file path=ppt/tags/tag25.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6.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SLIDE_PAUSE" val="1"/>
  <p:tag name="ARTICULATE_NAV_LEVEL" val="1"/>
  <p:tag name="ARTICULATE_PLAYLIST_ID" val="-1"/>
  <p:tag name="ARTICULATE_VIEW_MODE" val="0"/>
  <p:tag name="ARTICULATE_LOCK_SLIDE" val="0"/>
  <p:tag name="ARTICULATE_SLIDE_NAV" val="2"/>
</p:tagLst>
</file>

<file path=ppt/tags/tag27.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8.xml><?xml version="1.0" encoding="utf-8"?>
<p:tagLst xmlns:a="http://schemas.openxmlformats.org/drawingml/2006/main" xmlns:r="http://schemas.openxmlformats.org/officeDocument/2006/relationships" xmlns:p="http://schemas.openxmlformats.org/presentationml/2006/main">
  <p:tag name="ARTICULATE_SLIDE_GUID" val="edcd8d08-d75a-4b91-a026-90ae9f832e67"/>
  <p:tag name="ARTICULATE_TITLE_TAG" val="SAS Functions"/>
  <p:tag name="ARTICULATE_SLIDE_PAUSE" val="1"/>
  <p:tag name="ARTICULATE_NAV_LEVEL" val="1"/>
  <p:tag name="ARTICULATE_PLAYLIST_ID" val="-1"/>
  <p:tag name="ARTICULATE_VIEW_MODE" val="0"/>
  <p:tag name="ARTICULATE_LOCK_SLIDE" val="0"/>
  <p:tag name="ARTICULATE_SLIDE_NAV" val="3"/>
</p:tagLst>
</file>

<file path=ppt/tags/tag29.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pooja\LOCALS~1\Temp\articulate\presenter\imgtemp\IbI6ydJu_files\slide0001_image001.png"/>
</p:tagLst>
</file>

<file path=ppt/tags/tag30.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SLIDE_PAUSE" val="1"/>
  <p:tag name="ARTICULATE_NAV_LEVEL" val="1"/>
  <p:tag name="ARTICULATE_PLAYLIST_ID" val="-1"/>
  <p:tag name="ARTICULATE_VIEW_MODE" val="0"/>
  <p:tag name="ARTICULATE_LOCK_SLIDE" val="0"/>
  <p:tag name="ARTICULATE_SLIDE_NAV" val="2"/>
</p:tagLst>
</file>

<file path=ppt/tags/tag31.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SLIDE_PAUSE" val="1"/>
  <p:tag name="ARTICULATE_NAV_LEVEL" val="1"/>
  <p:tag name="ARTICULATE_PLAYLIST_ID" val="-1"/>
  <p:tag name="ARTICULATE_VIEW_MODE" val="0"/>
  <p:tag name="ARTICULATE_LOCK_SLIDE" val="0"/>
  <p:tag name="ARTICULATE_SLIDE_NAV" val="2"/>
</p:tagLst>
</file>

<file path=ppt/tags/tag32.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SLIDE_PAUSE" val="1"/>
  <p:tag name="ARTICULATE_NAV_LEVEL" val="1"/>
  <p:tag name="ARTICULATE_PLAYLIST_ID" val="-1"/>
  <p:tag name="ARTICULATE_VIEW_MODE" val="0"/>
  <p:tag name="ARTICULATE_LOCK_SLIDE" val="0"/>
  <p:tag name="ARTICULATE_SLIDE_NAV" val="2"/>
</p:tagLst>
</file>

<file path=ppt/tags/tag33.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SLIDE_PAUSE" val="1"/>
  <p:tag name="ARTICULATE_NAV_LEVEL" val="1"/>
  <p:tag name="ARTICULATE_PLAYLIST_ID" val="-1"/>
  <p:tag name="ARTICULATE_VIEW_MODE" val="0"/>
  <p:tag name="ARTICULATE_LOCK_SLIDE" val="0"/>
  <p:tag name="ARTICULATE_SLIDE_NAV" val="2"/>
</p:tagLst>
</file>

<file path=ppt/tags/tag34.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SLIDE_PAUSE" val="1"/>
  <p:tag name="ARTICULATE_NAV_LEVEL" val="1"/>
  <p:tag name="ARTICULATE_PLAYLIST_ID" val="-1"/>
  <p:tag name="ARTICULATE_VIEW_MODE" val="0"/>
  <p:tag name="ARTICULATE_LOCK_SLIDE" val="0"/>
  <p:tag name="ARTICULATE_SLIDE_NAV" val="2"/>
</p:tagLst>
</file>

<file path=ppt/tags/tag35.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SLIDE_PAUSE" val="1"/>
  <p:tag name="ARTICULATE_NAV_LEVEL" val="1"/>
  <p:tag name="ARTICULATE_PLAYLIST_ID" val="-1"/>
  <p:tag name="ARTICULATE_VIEW_MODE" val="0"/>
  <p:tag name="ARTICULATE_LOCK_SLIDE" val="0"/>
  <p:tag name="ARTICULATE_SLIDE_NAV" val="2"/>
</p:tagLst>
</file>

<file path=ppt/tags/tag36.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SLIDE_PAUSE" val="1"/>
  <p:tag name="ARTICULATE_NAV_LEVEL" val="1"/>
  <p:tag name="ARTICULATE_PLAYLIST_ID" val="-1"/>
  <p:tag name="ARTICULATE_VIEW_MODE" val="0"/>
  <p:tag name="ARTICULATE_LOCK_SLIDE" val="0"/>
  <p:tag name="ARTICULATE_SLIDE_NAV" val="2"/>
</p:tagLst>
</file>

<file path=ppt/tags/tag37.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SLIDE_PAUSE" val="1"/>
  <p:tag name="ARTICULATE_NAV_LEVEL" val="1"/>
  <p:tag name="ARTICULATE_PLAYLIST_ID" val="-1"/>
  <p:tag name="ARTICULATE_VIEW_MODE" val="0"/>
  <p:tag name="ARTICULATE_LOCK_SLIDE" val="0"/>
  <p:tag name="ARTICULATE_SLIDE_NAV" val="2"/>
</p:tagLst>
</file>

<file path=ppt/tags/tag38.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SLIDE_PAUSE" val="1"/>
  <p:tag name="ARTICULATE_NAV_LEVEL" val="1"/>
  <p:tag name="ARTICULATE_PLAYLIST_ID" val="-1"/>
  <p:tag name="ARTICULATE_VIEW_MODE" val="0"/>
  <p:tag name="ARTICULATE_LOCK_SLIDE" val="0"/>
  <p:tag name="ARTICULATE_SLIDE_NAV" val="2"/>
</p:tagLst>
</file>

<file path=ppt/tags/tag39.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SLIDE_PAUSE" val="1"/>
  <p:tag name="ARTICULATE_NAV_LEVEL" val="1"/>
  <p:tag name="ARTICULATE_PLAYLIST_ID" val="-1"/>
  <p:tag name="ARTICULATE_VIEW_MODE" val="0"/>
  <p:tag name="ARTICULATE_LOCK_SLIDE" val="0"/>
  <p:tag name="ARTICULATE_SLIDE_NAV" val="2"/>
</p:tagLst>
</file>

<file path=ppt/tags/tag4.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40.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SLIDE_PAUSE" val="1"/>
  <p:tag name="ARTICULATE_NAV_LEVEL" val="1"/>
  <p:tag name="ARTICULATE_PLAYLIST_ID" val="-1"/>
  <p:tag name="ARTICULATE_VIEW_MODE" val="0"/>
  <p:tag name="ARTICULATE_LOCK_SLIDE" val="0"/>
  <p:tag name="ARTICULATE_SLIDE_NAV" val="2"/>
</p:tagLst>
</file>

<file path=ppt/tags/tag41.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SLIDE_PAUSE" val="1"/>
  <p:tag name="ARTICULATE_NAV_LEVEL" val="1"/>
  <p:tag name="ARTICULATE_PLAYLIST_ID" val="-1"/>
  <p:tag name="ARTICULATE_VIEW_MODE" val="0"/>
  <p:tag name="ARTICULATE_LOCK_SLIDE" val="0"/>
  <p:tag name="ARTICULATE_SLIDE_NAV" val="2"/>
</p:tagLst>
</file>

<file path=ppt/tags/tag42.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SLIDE_PAUSE" val="1"/>
  <p:tag name="ARTICULATE_NAV_LEVEL" val="1"/>
  <p:tag name="ARTICULATE_PLAYLIST_ID" val="-1"/>
  <p:tag name="ARTICULATE_VIEW_MODE" val="0"/>
  <p:tag name="ARTICULATE_LOCK_SLIDE" val="0"/>
  <p:tag name="ARTICULATE_SLIDE_NAV" val="2"/>
</p:tagLst>
</file>

<file path=ppt/tags/tag43.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SLIDE_PAUSE" val="1"/>
  <p:tag name="ARTICULATE_NAV_LEVEL" val="1"/>
  <p:tag name="ARTICULATE_PLAYLIST_ID" val="-1"/>
  <p:tag name="ARTICULATE_VIEW_MODE" val="0"/>
  <p:tag name="ARTICULATE_LOCK_SLIDE" val="0"/>
  <p:tag name="ARTICULATE_SLIDE_NAV" val="2"/>
</p:tagLst>
</file>

<file path=ppt/tags/tag44.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SLIDE_PAUSE" val="1"/>
  <p:tag name="ARTICULATE_NAV_LEVEL" val="1"/>
  <p:tag name="ARTICULATE_PLAYLIST_ID" val="-1"/>
  <p:tag name="ARTICULATE_VIEW_MODE" val="0"/>
  <p:tag name="ARTICULATE_LOCK_SLIDE" val="0"/>
  <p:tag name="ARTICULATE_SLIDE_NAV" val="2"/>
</p:tagLst>
</file>

<file path=ppt/tags/tag45.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SLIDE_PAUSE" val="1"/>
  <p:tag name="ARTICULATE_NAV_LEVEL" val="1"/>
  <p:tag name="ARTICULATE_PLAYLIST_ID" val="-1"/>
  <p:tag name="ARTICULATE_VIEW_MODE" val="0"/>
  <p:tag name="ARTICULATE_LOCK_SLIDE" val="0"/>
  <p:tag name="ARTICULATE_SLIDE_NAV" val="2"/>
</p:tagLst>
</file>

<file path=ppt/tags/tag46.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SLIDE_PAUSE" val="1"/>
  <p:tag name="ARTICULATE_NAV_LEVEL" val="1"/>
  <p:tag name="ARTICULATE_PLAYLIST_ID" val="-1"/>
  <p:tag name="ARTICULATE_VIEW_MODE" val="0"/>
  <p:tag name="ARTICULATE_LOCK_SLIDE" val="0"/>
  <p:tag name="ARTICULATE_SLIDE_NAV" val="2"/>
</p:tagLst>
</file>

<file path=ppt/tags/tag47.xml><?xml version="1.0" encoding="utf-8"?>
<p:tagLst xmlns:a="http://schemas.openxmlformats.org/drawingml/2006/main" xmlns:r="http://schemas.openxmlformats.org/officeDocument/2006/relationships" xmlns:p="http://schemas.openxmlformats.org/presentationml/2006/main">
  <p:tag name="ARTICULATE_SLIDE_GUID" val="edcd8d08-d75a-4b91-a026-90ae9f832e67"/>
  <p:tag name="ARTICULATE_TITLE_TAG" val="SAS Functions"/>
  <p:tag name="ARTICULATE_SLIDE_PAUSE" val="1"/>
  <p:tag name="ARTICULATE_NAV_LEVEL" val="1"/>
  <p:tag name="ARTICULATE_PLAYLIST_ID" val="-1"/>
  <p:tag name="ARTICULATE_VIEW_MODE" val="0"/>
  <p:tag name="ARTICULATE_LOCK_SLIDE" val="0"/>
  <p:tag name="ARTICULATE_SLIDE_NAV" val="3"/>
</p:tagLst>
</file>

<file path=ppt/tags/tag48.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49.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SLIDE_PAUSE" val="1"/>
  <p:tag name="ARTICULATE_NAV_LEVEL" val="1"/>
  <p:tag name="ARTICULATE_PLAYLIST_ID" val="-1"/>
  <p:tag name="ARTICULATE_VIEW_MODE" val="0"/>
  <p:tag name="ARTICULATE_LOCK_SLIDE" val="0"/>
  <p:tag name="ARTICULATE_SLIDE_NAV" val="2"/>
</p:tagLst>
</file>

<file path=ppt/tags/tag5.xml><?xml version="1.0" encoding="utf-8"?>
<p:tagLst xmlns:a="http://schemas.openxmlformats.org/drawingml/2006/main" xmlns:r="http://schemas.openxmlformats.org/officeDocument/2006/relationships" xmlns:p="http://schemas.openxmlformats.org/presentationml/2006/main">
  <p:tag name="ARTICULATE_TITLE_TAG" val="Money Market"/>
  <p:tag name="ARTICULATE_SLIDE_PAUSE" val="1"/>
  <p:tag name="ARTICULATE_NAV_LEVEL" val="1"/>
  <p:tag name="ARTICULATE_PLAYLIST_ID" val="-1"/>
  <p:tag name="ARTICULATE_VIEW_MODE" val="0"/>
  <p:tag name="ARTICULATE_LOCK_SLIDE" val="0"/>
  <p:tag name="ARTICULATE_SLIDE_NAV" val="1"/>
  <p:tag name="ARTICULATE_SLIDE_GUID" val="d659ffea-c489-4424-8dbd-b379bbfcb3b6"/>
</p:tagLst>
</file>

<file path=ppt/tags/tag50.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SLIDE_PAUSE" val="1"/>
  <p:tag name="ARTICULATE_NAV_LEVEL" val="1"/>
  <p:tag name="ARTICULATE_PLAYLIST_ID" val="-1"/>
  <p:tag name="ARTICULATE_VIEW_MODE" val="0"/>
  <p:tag name="ARTICULATE_LOCK_SLIDE" val="0"/>
  <p:tag name="ARTICULATE_SLIDE_NAV" val="2"/>
</p:tagLst>
</file>

<file path=ppt/tags/tag51.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SLIDE_PAUSE" val="1"/>
  <p:tag name="ARTICULATE_NAV_LEVEL" val="1"/>
  <p:tag name="ARTICULATE_PLAYLIST_ID" val="-1"/>
  <p:tag name="ARTICULATE_VIEW_MODE" val="0"/>
  <p:tag name="ARTICULATE_LOCK_SLIDE" val="0"/>
  <p:tag name="ARTICULATE_SLIDE_NAV" val="2"/>
</p:tagLst>
</file>

<file path=ppt/tags/tag52.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SLIDE_PAUSE" val="1"/>
  <p:tag name="ARTICULATE_NAV_LEVEL" val="1"/>
  <p:tag name="ARTICULATE_PLAYLIST_ID" val="-1"/>
  <p:tag name="ARTICULATE_VIEW_MODE" val="0"/>
  <p:tag name="ARTICULATE_LOCK_SLIDE" val="0"/>
  <p:tag name="ARTICULATE_SLIDE_NAV" val="2"/>
</p:tagLst>
</file>

<file path=ppt/tags/tag53.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SLIDE_PAUSE" val="1"/>
  <p:tag name="ARTICULATE_NAV_LEVEL" val="1"/>
  <p:tag name="ARTICULATE_PLAYLIST_ID" val="-1"/>
  <p:tag name="ARTICULATE_VIEW_MODE" val="0"/>
  <p:tag name="ARTICULATE_LOCK_SLIDE" val="0"/>
  <p:tag name="ARTICULATE_SLIDE_NAV" val="2"/>
</p:tagLst>
</file>

<file path=ppt/tags/tag54.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SLIDE_PAUSE" val="1"/>
  <p:tag name="ARTICULATE_NAV_LEVEL" val="1"/>
  <p:tag name="ARTICULATE_PLAYLIST_ID" val="-1"/>
  <p:tag name="ARTICULATE_VIEW_MODE" val="0"/>
  <p:tag name="ARTICULATE_LOCK_SLIDE" val="0"/>
  <p:tag name="ARTICULATE_SLIDE_NAV" val="2"/>
</p:tagLst>
</file>

<file path=ppt/tags/tag55.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SLIDE_PAUSE" val="1"/>
  <p:tag name="ARTICULATE_NAV_LEVEL" val="1"/>
  <p:tag name="ARTICULATE_PLAYLIST_ID" val="-1"/>
  <p:tag name="ARTICULATE_VIEW_MODE" val="0"/>
  <p:tag name="ARTICULATE_LOCK_SLIDE" val="0"/>
  <p:tag name="ARTICULATE_SLIDE_NAV" val="2"/>
</p:tagLst>
</file>

<file path=ppt/tags/tag56.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SLIDE_PAUSE" val="1"/>
  <p:tag name="ARTICULATE_NAV_LEVEL" val="1"/>
  <p:tag name="ARTICULATE_PLAYLIST_ID" val="-1"/>
  <p:tag name="ARTICULATE_VIEW_MODE" val="0"/>
  <p:tag name="ARTICULATE_LOCK_SLIDE" val="0"/>
  <p:tag name="ARTICULATE_SLIDE_NAV" val="2"/>
</p:tagLst>
</file>

<file path=ppt/tags/tag57.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SLIDE_PAUSE" val="1"/>
  <p:tag name="ARTICULATE_NAV_LEVEL" val="1"/>
  <p:tag name="ARTICULATE_PLAYLIST_ID" val="-1"/>
  <p:tag name="ARTICULATE_VIEW_MODE" val="0"/>
  <p:tag name="ARTICULATE_LOCK_SLIDE" val="0"/>
  <p:tag name="ARTICULATE_SLIDE_NAV" val="2"/>
</p:tagLst>
</file>

<file path=ppt/tags/tag58.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SLIDE_PAUSE" val="1"/>
  <p:tag name="ARTICULATE_NAV_LEVEL" val="1"/>
  <p:tag name="ARTICULATE_PLAYLIST_ID" val="-1"/>
  <p:tag name="ARTICULATE_VIEW_MODE" val="0"/>
  <p:tag name="ARTICULATE_LOCK_SLIDE" val="0"/>
  <p:tag name="ARTICULATE_SLIDE_NAV" val="2"/>
</p:tagLst>
</file>

<file path=ppt/tags/tag59.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SLIDE_PAUSE" val="1"/>
  <p:tag name="ARTICULATE_NAV_LEVEL" val="1"/>
  <p:tag name="ARTICULATE_PLAYLIST_ID" val="-1"/>
  <p:tag name="ARTICULATE_VIEW_MODE" val="0"/>
  <p:tag name="ARTICULATE_LOCK_SLIDE" val="0"/>
  <p:tag name="ARTICULATE_SLIDE_NAV" val="2"/>
</p:tagLst>
</file>

<file path=ppt/tags/tag6.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SLIDE_PAUSE" val="1"/>
  <p:tag name="ARTICULATE_NAV_LEVEL" val="1"/>
  <p:tag name="ARTICULATE_PLAYLIST_ID" val="-1"/>
  <p:tag name="ARTICULATE_VIEW_MODE" val="0"/>
  <p:tag name="ARTICULATE_LOCK_SLIDE" val="0"/>
  <p:tag name="ARTICULATE_SLIDE_NAV" val="2"/>
</p:tagLst>
</file>

<file path=ppt/tags/tag60.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SLIDE_PAUSE" val="1"/>
  <p:tag name="ARTICULATE_NAV_LEVEL" val="1"/>
  <p:tag name="ARTICULATE_PLAYLIST_ID" val="-1"/>
  <p:tag name="ARTICULATE_VIEW_MODE" val="0"/>
  <p:tag name="ARTICULATE_LOCK_SLIDE" val="0"/>
  <p:tag name="ARTICULATE_SLIDE_NAV" val="2"/>
</p:tagLst>
</file>

<file path=ppt/tags/tag61.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SLIDE_PAUSE" val="1"/>
  <p:tag name="ARTICULATE_NAV_LEVEL" val="1"/>
  <p:tag name="ARTICULATE_PLAYLIST_ID" val="-1"/>
  <p:tag name="ARTICULATE_VIEW_MODE" val="0"/>
  <p:tag name="ARTICULATE_LOCK_SLIDE" val="0"/>
  <p:tag name="ARTICULATE_SLIDE_NAV" val="2"/>
</p:tagLst>
</file>

<file path=ppt/tags/tag62.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SLIDE_PAUSE" val="1"/>
  <p:tag name="ARTICULATE_NAV_LEVEL" val="1"/>
  <p:tag name="ARTICULATE_PLAYLIST_ID" val="-1"/>
  <p:tag name="ARTICULATE_VIEW_MODE" val="0"/>
  <p:tag name="ARTICULATE_LOCK_SLIDE" val="0"/>
  <p:tag name="ARTICULATE_SLIDE_NAV" val="2"/>
</p:tagLst>
</file>

<file path=ppt/tags/tag63.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SLIDE_PAUSE" val="1"/>
  <p:tag name="ARTICULATE_NAV_LEVEL" val="1"/>
  <p:tag name="ARTICULATE_PLAYLIST_ID" val="-1"/>
  <p:tag name="ARTICULATE_VIEW_MODE" val="0"/>
  <p:tag name="ARTICULATE_LOCK_SLIDE" val="0"/>
  <p:tag name="ARTICULATE_SLIDE_NAV" val="2"/>
</p:tagLst>
</file>

<file path=ppt/tags/tag64.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SLIDE_PAUSE" val="1"/>
  <p:tag name="ARTICULATE_NAV_LEVEL" val="1"/>
  <p:tag name="ARTICULATE_PLAYLIST_ID" val="-1"/>
  <p:tag name="ARTICULATE_VIEW_MODE" val="0"/>
  <p:tag name="ARTICULATE_LOCK_SLIDE" val="0"/>
  <p:tag name="ARTICULATE_SLIDE_NAV" val="2"/>
</p:tagLst>
</file>

<file path=ppt/tags/tag65.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SLIDE_PAUSE" val="1"/>
  <p:tag name="ARTICULATE_NAV_LEVEL" val="1"/>
  <p:tag name="ARTICULATE_PLAYLIST_ID" val="-1"/>
  <p:tag name="ARTICULATE_VIEW_MODE" val="0"/>
  <p:tag name="ARTICULATE_LOCK_SLIDE" val="0"/>
  <p:tag name="ARTICULATE_SLIDE_NAV" val="2"/>
</p:tagLst>
</file>

<file path=ppt/tags/tag66.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SLIDE_PAUSE" val="1"/>
  <p:tag name="ARTICULATE_NAV_LEVEL" val="1"/>
  <p:tag name="ARTICULATE_PLAYLIST_ID" val="-1"/>
  <p:tag name="ARTICULATE_VIEW_MODE" val="0"/>
  <p:tag name="ARTICULATE_LOCK_SLIDE" val="0"/>
  <p:tag name="ARTICULATE_SLIDE_NAV" val="2"/>
</p:tagLst>
</file>

<file path=ppt/tags/tag67.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SLIDE_PAUSE" val="1"/>
  <p:tag name="ARTICULATE_NAV_LEVEL" val="1"/>
  <p:tag name="ARTICULATE_PLAYLIST_ID" val="-1"/>
  <p:tag name="ARTICULATE_VIEW_MODE" val="0"/>
  <p:tag name="ARTICULATE_LOCK_SLIDE" val="0"/>
  <p:tag name="ARTICULATE_SLIDE_NAV" val="2"/>
</p:tagLst>
</file>

<file path=ppt/tags/tag68.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SLIDE_PAUSE" val="1"/>
  <p:tag name="ARTICULATE_NAV_LEVEL" val="1"/>
  <p:tag name="ARTICULATE_PLAYLIST_ID" val="-1"/>
  <p:tag name="ARTICULATE_VIEW_MODE" val="0"/>
  <p:tag name="ARTICULATE_LOCK_SLIDE" val="0"/>
  <p:tag name="ARTICULATE_SLIDE_NAV" val="2"/>
</p:tagLst>
</file>

<file path=ppt/tags/tag69.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SLIDE_PAUSE" val="1"/>
  <p:tag name="ARTICULATE_NAV_LEVEL" val="1"/>
  <p:tag name="ARTICULATE_PLAYLIST_ID" val="-1"/>
  <p:tag name="ARTICULATE_VIEW_MODE" val="0"/>
  <p:tag name="ARTICULATE_LOCK_SLIDE" val="0"/>
  <p:tag name="ARTICULATE_SLIDE_NAV" val="2"/>
</p:tagLst>
</file>

<file path=ppt/tags/tag7.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edcd8d08-d75a-4b91-a026-90ae9f832e67"/>
  <p:tag name="ARTICULATE_TITLE_TAG" val="SAS Functions"/>
  <p:tag name="ARTICULATE_SLIDE_PAUSE" val="1"/>
  <p:tag name="ARTICULATE_NAV_LEVEL" val="1"/>
  <p:tag name="ARTICULATE_PLAYLIST_ID" val="-1"/>
  <p:tag name="ARTICULATE_VIEW_MODE" val="0"/>
  <p:tag name="ARTICULATE_LOCK_SLIDE" val="0"/>
  <p:tag name="ARTICULATE_SLIDE_NAV" val="3"/>
</p:tagLst>
</file>

<file path=ppt/tags/tag9.xml><?xml version="1.0" encoding="utf-8"?>
<p:tagLst xmlns:a="http://schemas.openxmlformats.org/drawingml/2006/main" xmlns:r="http://schemas.openxmlformats.org/officeDocument/2006/relationships" xmlns:p="http://schemas.openxmlformats.org/presentationml/2006/main">
  <p:tag name="ARTICULATE_PUBLISH_MODE" val="2"/>
</p:tagLst>
</file>

<file path=ppt/theme/theme1.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35642"/>
        </a:solidFill>
        <a:ln>
          <a:noFill/>
        </a:ln>
        <a:effectLst>
          <a:innerShdw blurRad="114300">
            <a:prstClr val="black"/>
          </a:innerShdw>
        </a:effectLst>
        <a:scene3d>
          <a:camera prst="orthographicFront"/>
          <a:lightRig rig="threePt" dir="t"/>
        </a:scene3d>
        <a:sp3d>
          <a:bevelT/>
          <a:bevelB/>
        </a:sp3d>
      </a:spPr>
      <a:bodyPr rtlCol="0" anchor="ctr"/>
      <a:lstStyle>
        <a:defPPr algn="ctr">
          <a:defRPr sz="1000" dirty="0" smtClean="0">
            <a:latin typeface="Cambria"/>
          </a:defRPr>
        </a:defPPr>
      </a:lstStyle>
      <a:style>
        <a:lnRef idx="1">
          <a:schemeClr val="dk1"/>
        </a:lnRef>
        <a:fillRef idx="2">
          <a:schemeClr val="dk1"/>
        </a:fillRef>
        <a:effectRef idx="1">
          <a:schemeClr val="dk1"/>
        </a:effectRef>
        <a:fontRef idx="minor">
          <a:schemeClr val="dk1"/>
        </a:fontRef>
      </a:style>
    </a:spDef>
    <a:lnDef>
      <a:spPr>
        <a:ln>
          <a:solidFill>
            <a:srgbClr val="EF8A3F"/>
          </a:solidFill>
          <a:tailEnd type="arrow"/>
        </a:ln>
      </a:spPr>
      <a:bodyPr/>
      <a:lstStyle/>
      <a:style>
        <a:lnRef idx="2">
          <a:schemeClr val="accent1"/>
        </a:lnRef>
        <a:fillRef idx="0">
          <a:schemeClr val="accent1"/>
        </a:fillRef>
        <a:effectRef idx="1">
          <a:schemeClr val="accent1"/>
        </a:effectRef>
        <a:fontRef idx="minor">
          <a:schemeClr val="tx1"/>
        </a:fontRef>
      </a:style>
    </a:lnDef>
    <a:txDef>
      <a:spPr bwMode="auto">
        <a:solidFill>
          <a:schemeClr val="bg1">
            <a:lumMod val="75000"/>
          </a:schemeClr>
        </a:solidFill>
        <a:ln w="9525">
          <a:noFill/>
          <a:miter lim="800000"/>
          <a:headEnd/>
          <a:tailEnd/>
        </a:ln>
        <a:effectLst>
          <a:innerShdw blurRad="114300">
            <a:prstClr val="black"/>
          </a:innerShdw>
        </a:effectLst>
        <a:scene3d>
          <a:camera prst="orthographicFront"/>
          <a:lightRig rig="threePt" dir="t"/>
        </a:scene3d>
        <a:sp3d contourW="12700">
          <a:bevelT/>
          <a:bevelB/>
          <a:contourClr>
            <a:schemeClr val="bg1">
              <a:lumMod val="50000"/>
            </a:schemeClr>
          </a:contourClr>
        </a:sp3d>
      </a:spPr>
      <a:bodyPr wrap="square" lIns="0" tIns="0" rIns="14728" bIns="14728" anchor="ctr" anchorCtr="0">
        <a:noAutofit/>
      </a:bodyPr>
      <a:lstStyle>
        <a:defPPr algn="ctr" defTabSz="736530">
          <a:spcBef>
            <a:spcPct val="50000"/>
          </a:spcBef>
          <a:defRPr sz="1800" dirty="0">
            <a:latin typeface="+mn-lt"/>
          </a:defRPr>
        </a:defPPr>
      </a:lstStyle>
    </a:txDef>
  </a:objectDefaults>
  <a:extraClrSchemeLst/>
</a:theme>
</file>

<file path=ppt/theme/theme3.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35642">
            <a:alpha val="74000"/>
          </a:srgbClr>
        </a:solidFill>
        <a:ln>
          <a:noFill/>
        </a:ln>
      </a:spPr>
      <a:bodyPr rtlCol="0" anchor="ctr"/>
      <a:lstStyle>
        <a:defPPr algn="ctr">
          <a:defRPr sz="1000" dirty="0" smtClean="0">
            <a:latin typeface="Cambria"/>
          </a:defRPr>
        </a:defPPr>
      </a:lstStyle>
      <a:style>
        <a:lnRef idx="1">
          <a:schemeClr val="dk1"/>
        </a:lnRef>
        <a:fillRef idx="2">
          <a:schemeClr val="dk1"/>
        </a:fillRef>
        <a:effectRef idx="1">
          <a:schemeClr val="dk1"/>
        </a:effectRef>
        <a:fontRef idx="minor">
          <a:schemeClr val="dk1"/>
        </a:fontRef>
      </a:style>
    </a:spDef>
    <a:lnDef>
      <a:spPr>
        <a:ln w="57150" cmpd="sng">
          <a:solidFill>
            <a:srgbClr val="035642"/>
          </a:solidFill>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5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arrow"/>
        </a:ln>
      </a:spPr>
      <a:bodyPr/>
      <a:lstStyle/>
      <a:style>
        <a:lnRef idx="3">
          <a:schemeClr val="accent6"/>
        </a:lnRef>
        <a:fillRef idx="0">
          <a:schemeClr val="accent6"/>
        </a:fillRef>
        <a:effectRef idx="2">
          <a:schemeClr val="accent6"/>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2069</TotalTime>
  <Words>7817</Words>
  <Application>Microsoft Office PowerPoint</Application>
  <PresentationFormat>On-screen Show (4:3)</PresentationFormat>
  <Paragraphs>1279</Paragraphs>
  <Slides>171</Slides>
  <Notes>59</Notes>
  <HiddenSlides>0</HiddenSlides>
  <MMClips>0</MMClips>
  <ScaleCrop>false</ScaleCrop>
  <HeadingPairs>
    <vt:vector size="6" baseType="variant">
      <vt:variant>
        <vt:lpstr>Fonts Used</vt:lpstr>
      </vt:variant>
      <vt:variant>
        <vt:i4>16</vt:i4>
      </vt:variant>
      <vt:variant>
        <vt:lpstr>Theme</vt:lpstr>
      </vt:variant>
      <vt:variant>
        <vt:i4>4</vt:i4>
      </vt:variant>
      <vt:variant>
        <vt:lpstr>Slide Titles</vt:lpstr>
      </vt:variant>
      <vt:variant>
        <vt:i4>171</vt:i4>
      </vt:variant>
    </vt:vector>
  </HeadingPairs>
  <TitlesOfParts>
    <vt:vector size="191" baseType="lpstr">
      <vt:lpstr>Arial Unicode MS</vt:lpstr>
      <vt:lpstr>맑은 고딕</vt:lpstr>
      <vt:lpstr>MS PGothic</vt:lpstr>
      <vt:lpstr>MS PGothic</vt:lpstr>
      <vt:lpstr>Arial</vt:lpstr>
      <vt:lpstr>Avenir</vt:lpstr>
      <vt:lpstr>Avenir Book</vt:lpstr>
      <vt:lpstr>Avenir Light</vt:lpstr>
      <vt:lpstr>Calibri</vt:lpstr>
      <vt:lpstr>Cambria</vt:lpstr>
      <vt:lpstr>Courier New</vt:lpstr>
      <vt:lpstr>Roboto</vt:lpstr>
      <vt:lpstr>Tahoma</vt:lpstr>
      <vt:lpstr>Times New Roman</vt:lpstr>
      <vt:lpstr>Trebuchet MS</vt:lpstr>
      <vt:lpstr>Wingdings</vt:lpstr>
      <vt:lpstr>5_Office Theme</vt:lpstr>
      <vt:lpstr>5_Custom Design</vt:lpstr>
      <vt:lpstr>3_Custom Design</vt:lpstr>
      <vt:lpstr>4_Custom Design</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Manipulation Language (DML)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Aggregate 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Zenobia</dc:creator>
  <cp:lastModifiedBy>admin</cp:lastModifiedBy>
  <cp:revision>1607</cp:revision>
  <dcterms:created xsi:type="dcterms:W3CDTF">2014-11-09T10:21:11Z</dcterms:created>
  <dcterms:modified xsi:type="dcterms:W3CDTF">2020-06-25T13:21:40Z</dcterms:modified>
</cp:coreProperties>
</file>