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6" r:id="rId1"/>
  </p:sldMasterIdLst>
  <p:sldIdLst>
    <p:sldId id="256" r:id="rId2"/>
    <p:sldId id="283" r:id="rId3"/>
    <p:sldId id="282" r:id="rId4"/>
    <p:sldId id="257" r:id="rId5"/>
    <p:sldId id="258" r:id="rId6"/>
    <p:sldId id="285" r:id="rId7"/>
    <p:sldId id="281" r:id="rId8"/>
    <p:sldId id="262" r:id="rId9"/>
    <p:sldId id="263" r:id="rId10"/>
    <p:sldId id="260" r:id="rId11"/>
    <p:sldId id="261" r:id="rId12"/>
    <p:sldId id="284" r:id="rId13"/>
    <p:sldId id="265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4" r:id="rId22"/>
    <p:sldId id="272" r:id="rId23"/>
    <p:sldId id="273" r:id="rId24"/>
    <p:sldId id="275" r:id="rId25"/>
    <p:sldId id="276" r:id="rId26"/>
    <p:sldId id="278" r:id="rId27"/>
    <p:sldId id="277" r:id="rId28"/>
    <p:sldId id="279" r:id="rId29"/>
    <p:sldId id="280" r:id="rId30"/>
  </p:sldIdLst>
  <p:sldSz cx="12192000" cy="7272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4:51:52.64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1 228 24575,'354'-13'0,"280"-6"0,-541 19 0,-58 2 0,-1 2 0,0 1 0,55 16 0,-48-11 0,78 11 0,-58-18 0,-23-1 0,52 8 0,-24 0 0,-36-6 0,52 13 0,-13 0 0,-42-11 0,46 16 0,-37-10 0,0-2 0,62 9 0,8 3 0,122 30 0,-179-43 0,0-3 0,88-1 0,338-8 0,-347 3 0,-2108 0 0,1972 0 0,0 0 0,0-1 0,0 0 0,0-1 0,-14-3 0,20 4 0,1 1 0,-1 0 0,1-1 0,-1 0 0,1 1 0,-1-1 0,1 0 0,0 0 0,-1 0 0,1 0 0,0 0 0,0 0 0,0 0 0,-1 0 0,1-1 0,0 1 0,1 0 0,-1-1 0,0 1 0,0-1 0,0 1 0,1-1 0,-1 1 0,1-1 0,0 1 0,-1-1 0,1 1 0,0-1 0,0 0 0,0 1 0,0-1 0,0 0 0,0 1 0,0-1 0,1-2 0,0 2 0,0 0 0,0 0 0,0 0 0,0 0 0,0 0 0,0 0 0,1 1 0,-1-1 0,1 1 0,-1-1 0,1 1 0,0-1 0,-1 1 0,1 0 0,0 0 0,0 0 0,0 0 0,0 0 0,0 0 0,0 0 0,0 1 0,2-1 0,8-2 0,-1 1 0,22-2 0,-29 4 0,13-1 0,0 0 0,33 4 0,-41-2 0,-1 1 0,0 0 0,0 0 0,0 1 0,0 0 0,0 0 0,-1 1 0,9 5 0,-7-3 0,-1-1 0,1 2 0,-1-1 0,0 1 0,-1 1 0,0-1 0,0 1 0,0 1 0,-1-1 0,0 1 0,-1 0 0,0 0 0,-1 1 0,1-1 0,-2 1 0,1 0 0,-2 0 0,4 18 0,0 15 0,-3-13 0,1-1 0,2 0 0,0 0 0,13 29 0,-16-50 0,1-1 0,1-1 0,-1 1 0,1-1 0,0 1 0,1-1 0,-1-1 0,1 1 0,1-1 0,-1 0 0,1 0 0,-1-1 0,1 0 0,1 0 0,-1-1 0,0 0 0,1 0 0,15 4 0,6-1 0,1-1 0,-1-1 0,53 1 0,-72-5 0,-1 0 0,1-1 0,0 0 0,-1 0 0,11-3 0,-16 2 0,1 1 0,-1-1 0,0 0 0,0 0 0,0 0 0,0-1 0,0 1 0,0-1 0,-1 0 0,1 0 0,-1 0 0,5-7 0,25-36 0,38-77 0,-49 85 0,-5 2 0,-2 0 0,-1-1 0,-2-1 0,11-56 0,4-13 0,-18 74 0,-5 15 0,1 1 0,1 0 0,0 0 0,1 0 0,0 1 0,2 0 0,14-21 0,-6 18 0,-13 14 0,1 0 0,0 0 0,-1 0 0,0-1 0,0 0 0,-1 1 0,0-1 0,0-1 0,0 1 0,2-8 0,-5 12 0,0 1 0,0 0 0,0-1 0,0 1 0,0-1 0,0 1 0,-1 0 0,1-1 0,-1 1 0,1 0 0,-1-1 0,1 1 0,-1 0 0,0 0 0,1-1 0,-1 1 0,0 0 0,0 0 0,0 0 0,0 0 0,0 0 0,0 0 0,0 0 0,0 1 0,-1-1 0,1 0 0,0 1 0,0-1 0,-1 0 0,-1 0 0,-4-1 0,-1-1 0,0 1 0,-15-1 0,21 2 0,-33-3 0,0 2 0,-58 4 0,-70 15 0,-59 3 0,171-21 0,32-1 0,0 2 0,0 0 0,0 1 0,-26 5 0,29 1 0,15-6 0,1-1 0,0 0 0,0 0 0,0 0 0,0 0 0,0 1 0,0-1 0,0 0 0,0 0 0,-1 0 0,1 0 0,0 1 0,0-1 0,0 0 0,0 0 0,0 0 0,0 1 0,0-1 0,0 0 0,0 0 0,0 0 0,0 0 0,0 1 0,0-1 0,1 0 0,-1 0 0,0 0 0,0 0 0,0 1 0,0-1 0,0 0 0,0 0 0,0 0 0,0 0 0,1 1 0,-1-1 0,0 0 0,0 0 0,0 0 0,1 0 0,1 2 0,0-1 0,1 0 0,-1 0 0,1 0 0,0 0 0,-1 0 0,1-1 0,4 1 0,62 5 0,105-6 0,-77-2 0,1902 2 0,-1962 2 0,70 12 0,-68-7 0,53 3 0,-48-9 0,-14-1 0,1 1 0,0 1 0,54 13 0,-37-2 0,-23-5 0,1-1 0,0-1 0,40 4 0,23-9 0,-55-1 0,0 0 0,57 10 0,-28-1 0,90 2 0,-1078-14 0,492 5 0,407-1 0,-1 2 0,-40 9 0,36-6 0,-39 3 0,-124-9 0,-25 2 0,129 13 0,60-9 0,-40 4 0,-38 5 0,71-8 0,-44 2 0,-276-8 0,241-2 0,708 1 0,-1453 0 0,2848 0 0,-1946 2-273,-1 3 0,1 1 0,-2 1 0,53 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3:52:00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1097 228 24575,'-1'-26'0,"0"15"0,1-1 0,0 1 0,1 0 0,0 0 0,4-15 0,-4 23 0,0 0 0,0 0 0,1 0 0,-1 0 0,1 0 0,-1 1 0,1-1 0,0 1 0,0-1 0,0 1 0,0 0 0,1-1 0,-1 1 0,0 0 0,1 1 0,0-1 0,-1 0 0,1 1 0,0-1 0,0 1 0,0 0 0,0 0 0,6-1 0,15-1 0,-1 0 0,2 1 0,-1 2 0,31 3 0,-10-1 0,-23-1 0,-1 2 0,0 0 0,0 2 0,0 0 0,0 1 0,-1 1 0,34 17 0,-53-23 0,0-1 0,0 0 0,0 0 0,-1 1 0,1-1 0,0 1 0,0-1 0,0 1 0,-1-1 0,1 1 0,0 0 0,-1-1 0,1 1 0,0 0 0,-1-1 0,1 2 0,-1-2 0,0 1 0,0-1 0,0 0 0,-1 1 0,1-1 0,0 0 0,0 0 0,-1 1 0,1-1 0,0 0 0,0 0 0,-1 1 0,1-1 0,0 0 0,-1 0 0,1 0 0,0 0 0,-1 0 0,1 1 0,0-1 0,-1 0 0,1 0 0,0 0 0,-1 0 0,1 0 0,-1 0 0,-38 1 0,32-1 0,-795-2 0,1016 17 0,-20 1 0,-29 0 0,-3 0 0,103-16 0,-145-1 0,-1253 2 0,1672-1 0,-488-3 0,67-11 0,38-3 0,-126 17 0,0-1 0,0-2 0,0-1 0,39-11 0,-64 12 0,-13 0 0,-14 2 0,-415-24 0,-17 17 0,323 9 0,998-1 0,-863 0 0,6 0 0,0 0 0,0 0 0,0-1 0,15-4 0,-24 5 0,-1 0 0,0 0 0,1 0 0,-1 0 0,1 0 0,-1 0 0,0 0 0,1 0 0,-1 0 0,0-1 0,1 1 0,-1 0 0,0 0 0,1 0 0,-1-1 0,0 1 0,0 0 0,1 0 0,-1-1 0,0 1 0,0 0 0,1-1 0,-1 1 0,0 0 0,0-1 0,0 1 0,0 0 0,1-1 0,-1 1 0,0-1 0,-11-5 0,-16 0 0,-1 2 0,1 1 0,-1 2 0,-31 1 0,15 0 0,-444 0 0,248 1 0,641-1 0,-381-2 0,1 0 0,40-9 0,-37 5 0,45-3 0,114 9 0,33-2 0,-213 2 0,1 0 0,0-1 0,-1 0 0,1 1 0,-1-1 0,1-1 0,-1 1 0,6-3 0,-9 4 0,0 0 0,1 0 0,-1 0 0,0 0 0,0-1 0,0 1 0,0 0 0,0 0 0,1 0 0,-1 0 0,0 0 0,0 0 0,0-1 0,0 1 0,0 0 0,0 0 0,0 0 0,0 0 0,1-1 0,-1 1 0,0 0 0,0 0 0,0 0 0,0 0 0,0-1 0,0 1 0,0 0 0,0 0 0,0 0 0,0-1 0,0 1 0,0 0 0,0 0 0,0 0 0,-1 0 0,1-1 0,0 1 0,0 0 0,0 0 0,0 0 0,0 0 0,0-1 0,0 1 0,0 0 0,-1 0 0,1 0 0,0 0 0,0 0 0,-22-7 0,-50 0 0,0 3 0,-82 5 0,54 1 0,-835-1 0,935-1 0,0 0 0,0 0 0,0 0 0,0 0 0,0 0 0,0 0 0,0 0 0,0 0 0,0 0 0,0 0 0,0 0 0,0 0 0,0 0 0,0 0 0,0 0 0,0 0 0,0 1 0,0-1 0,0 0 0,0 0 0,0 0 0,0 0 0,0 0 0,0 0 0,0 0 0,0 0 0,0 0 0,0 0 0,0 0 0,0 0 0,0 0 0,0 0 0,0 1 0,0-1 0,0 0 0,0 0 0,0 0 0,0 0 0,0 0 0,0 0 0,0 0 0,0 0 0,0 0 0,0 0 0,0 0 0,0 0 0,0 0 0,0 0 0,0 0 0,12 6 0,19 5 0,0-2 0,49 19 0,-8-1 0,-33-16 0,-50-9 0,-11-1 0,94-2 0,-36 0 0,-30 1 0,-14 0 0,-72-1 0,-95 3 0,172-2 0,0 1 0,-1-1 0,1 1 0,0 0 0,-1 0 0,1 0 0,0 0 0,-5 4 0,7-5 0,1 0 0,-1 1 0,1-1 0,0 0 0,-1 1 0,1-1 0,0 0 0,-1 1 0,1-1 0,0 0 0,-1 1 0,1-1 0,0 1 0,0-1 0,0 1 0,-1-1 0,1 1 0,0-1 0,0 1 0,0-1 0,0 1 0,0-1 0,0 1 0,0 0 0,0 0 0,1 0 0,-1 0 0,1 0 0,-1 0 0,1 0 0,-1 0 0,1 0 0,0-1 0,0 1 0,-1 0 0,1 0 0,0-1 0,0 1 0,0 0 0,2 0 0,28 18 0,37 16 0,-17-11 0,4 6 0,-48-22 0,-12-3 0,-17-2 0,21-3 0,-118-1 0,-15 1 0,129 0 0,1 1 0,-1-1 0,0 1 0,1 0 0,-1 1 0,1-1 0,0 1 0,-1 0 0,1 0 0,0 0 0,-7 6 0,10-7 0,0 0 0,0 0 0,0 0 0,0 0 0,0 1 0,0-1 0,1 0 0,-1 0 0,0 1 0,1-1 0,-1 1 0,0-1 0,1 1 0,0-1 0,-1 1 0,1-1 0,0 1 0,0-1 0,0 1 0,0-1 0,0 1 0,0 0 0,0-1 0,1 1 0,-1-1 0,1 1 0,-1-1 0,1 0 0,-1 1 0,1-1 0,0 1 0,-1-1 0,1 0 0,0 0 0,0 1 0,0-1 0,0 0 0,3 2 0,6 7 0,1 0 0,1 0 0,0-1 0,0-1 0,1 0 0,0-1 0,0 0 0,16 5 0,27 16 0,-23-12 0,-24-12 0,-1 0 0,1 0 0,-1 1 0,0 0 0,0 0 0,-1 1 0,0-1 0,0 2 0,12 13 0,-2 2 0,1-1 0,1-1 0,24 20 0,17 17 0,-56-53 0,-1 0 0,1 1 0,-1-1 0,0 1 0,0-1 0,3 9 0,-5-12 0,-1 0 0,1 1 0,-1-1 0,0 0 0,1 0 0,-1 0 0,0 0 0,0 0 0,0 0 0,0 0 0,0 0 0,0 0 0,0 1 0,-1-1 0,1 0 0,0 0 0,0 0 0,-1 0 0,1 0 0,-1 0 0,1 0 0,-1 0 0,1 0 0,-1 0 0,0 0 0,1-1 0,-1 1 0,0 0 0,0 0 0,0-1 0,0 1 0,1 0 0,-1-1 0,0 1 0,0-1 0,0 1 0,0-1 0,-2 1 0,-5 2 0,-1-1 0,1 0 0,-1 0 0,1-1 0,-1 0 0,-9 0 0,-57-4 0,32 0 0,-231 1 0,226 2 0,41 0 0,-28 1 0,34-1 0,-1 0 0,0 1 0,1-1 0,-1 0 0,0 1 0,1-1 0,-1 1 0,1 0 0,-1-1 0,1 1 0,-1 0 0,1 0 0,-1 0 0,1 0 0,0 0 0,-2 2 0,3-3 0,0 1 0,-1 0 0,1-1 0,0 1 0,0 0 0,0-1 0,-1 1 0,1 0 0,0 0 0,0-1 0,0 1 0,0 0 0,1-1 0,-1 1 0,0 0 0,0 0 0,0-1 0,0 1 0,1 0 0,-1-1 0,0 1 0,1-1 0,-1 1 0,0 0 0,1-1 0,-1 1 0,1 0 0,17 15 0,8 2 0,2-1 0,0-1 0,35 13 0,15 8 0,-26-9 0,70 48 0,-116-71 0,-2-3 0,-1 1 0,0-1 0,0 0 0,0 1 0,0 0 0,0 0 0,0 0 0,-1 0 0,3 4 0,-5-6 0,0-1 0,0 1 0,0-1 0,0 1 0,0-1 0,0 1 0,0-1 0,0 0 0,0 1 0,0-1 0,0 1 0,-1-1 0,1 0 0,0 1 0,0-1 0,-1 1 0,1-1 0,0 0 0,0 1 0,-1-1 0,1 0 0,0 0 0,-1 1 0,1-1 0,0 0 0,-1 0 0,1 1 0,-1-1 0,1 0 0,0 0 0,-1 0 0,1 0 0,-1 0 0,1 1 0,-1-1 0,1 0 0,0 0 0,-1 0 0,0 0 0,-20 2 0,19-2 0,-225 1 0,114-3 0,109 2 0,-12 0 0,0 0 0,1-1 0,-1 0 0,0-2 0,-22-5 0,35 7 0,0 0 0,0-1 0,0 1 0,0 0 0,0-1 0,1 1 0,-1-1 0,1 0 0,-1 0 0,1 0 0,0 0 0,0 0 0,0-1 0,0 1 0,0-1 0,0 1 0,1-1 0,-1 0 0,1 0 0,0 1 0,-1-1 0,1 0 0,1 0 0,-1 0 0,0 0 0,1 0 0,0 0 0,-1-1 0,1 1 0,0 0 0,1 0 0,-1 0 0,1 0 0,-1 0 0,2-4 0,9-39 0,5-33 0,-16 76 0,1-8 0,1 0 0,0 0 0,0 0 0,7-17 0,-8 25 0,0 0 0,1 0 0,0 0 0,0 0 0,-1 1 0,2-1 0,-1 0 0,0 1 0,0 0 0,1-1 0,0 1 0,-1 0 0,1 0 0,0 1 0,0-1 0,0 1 0,0-1 0,0 1 0,0 0 0,4-1 0,3 0 0,1 0 0,-1 1 0,1 1 0,0 0 0,-1 0 0,1 1 0,-1 0 0,1 1 0,-1 0 0,1 0 0,13 6 0,14 8 0,60 33 0,-29-13 0,102 46 0,-170-81 0,1 0 0,-1-1 0,0 1 0,0 0 0,1-1 0,-1 1 0,0 0 0,0 0 0,0 0 0,0 0 0,0 0 0,0 1 0,2 1 0,-3-2 0,0-1 0,0 0 0,0 1 0,-1-1 0,1 0 0,0 1 0,0-1 0,0 1 0,0-1 0,0 0 0,0 1 0,0-1 0,-1 0 0,1 1 0,0-1 0,0 0 0,0 0 0,-1 1 0,1-1 0,0 0 0,0 0 0,-1 1 0,1-1 0,0 0 0,-1 0 0,1 0 0,0 1 0,-1-1 0,1 0 0,0 0 0,-1 0 0,0 0 0,-5 2 0,1 0 0,-2-1 0,1 0 0,0-1 0,-6 1 0,-41-2 0,27 0 0,-28 3 0,46-1 0,0 0 0,1 0 0,-1 1 0,1 0 0,-1 1 0,1-1 0,0 1 0,-8 5 0,6-3 0,0 0 0,0-1 0,-1 0 0,0-1 0,0 0 0,-13 3 0,-61 2 0,1 0 0,4 2 0,48-8 0,0 3 0,-33 8 0,62-13 0,0 1 0,0-1 0,0 1 0,0 0 0,0 0 0,0-1 0,1 1 0,-1 1 0,0-1 0,1 0 0,-1 0 0,1 1 0,-1-1 0,1 1 0,-2 1 0,3-2 0,-1 0 0,1 0 0,-1 0 0,1 0 0,0 0 0,-1 0 0,1 1 0,0-1 0,0 0 0,0 0 0,0 0 0,0 0 0,0 1 0,0-1 0,0 0 0,0 0 0,1 0 0,-1 0 0,1 2 0,1 0 0,-1 0 0,1-1 0,0 1 0,0 0 0,0-1 0,0 1 0,0-1 0,0 0 0,1 0 0,0 0 0,-1 0 0,1 0 0,0 0 0,0-1 0,-1 1 0,6 1 0,96 28 0,-39-12 0,82 36 0,-125-46 0,37 10 0,-49-16 0,-88-1 0,8-4 0,-124 3 0,190-1-136,1 1-1,-1-1 1,0 1-1,1-1 1,-1 1-1,0 0 1,1 1-1,-1-1 0,-5 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3:52:12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3:52:13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13:52:19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486 243 24575,'-186'0'0,"185"0"0,0-1 0,-1 1 0,1 0 0,0 0 0,-1 0 0,1 0 0,0 0 0,-1 1 0,1-1 0,0 0 0,0 0 0,-1 1 0,1-1 0,0 1 0,0-1 0,0 1 0,-1 0 0,1-1 0,0 1 0,0 0 0,-1 1 0,2 0 0,-1 0 0,1 0 0,0 0 0,0 0 0,0 0 0,0 0 0,0 0 0,0 0 0,0 0 0,1 0 0,-1 0 0,2 4 0,6 35 0,-1 1 0,-3 0 0,0 68 0,-6-377 0,2 259 0,0-1 0,-1 1 0,0-1 0,-1 1 0,0 0 0,0 0 0,-1-1 0,-6-13 0,7 19 0,1 0 0,0 1 0,-1-1 0,0 1 0,0 0 0,1 0 0,-1-1 0,0 1 0,-1 0 0,1 1 0,0-1 0,-1 0 0,1 1 0,-1-1 0,1 1 0,-1 0 0,1 0 0,-1 0 0,0 0 0,0 0 0,0 0 0,0 1 0,1 0 0,-1-1 0,0 1 0,0 0 0,0 0 0,0 1 0,-4 0 0,4 0 0,-1 0 0,1 0 0,0 1 0,0-1 0,0 1 0,0 0 0,0 0 0,0 0 0,1 0 0,-1 0 0,1 1 0,-1-1 0,1 1 0,0-1 0,0 1 0,0 0 0,0 0 0,0 0 0,1 0 0,0 0 0,-1 1 0,1-1 0,-1 4 0,0 3 0,-1 0 0,2 0 0,-1 1 0,1-1 0,1 1 0,0 14 0,0-22 0,1 0 0,-1 0 0,0 0 0,1 0 0,0 0 0,0 0 0,0 0 0,0 0 0,0 0 0,1 0 0,-1 0 0,1 0 0,0-1 0,-1 1 0,1-1 0,1 1 0,-1-1 0,4 4 0,-2-4 0,0 0 0,0 0 0,0 0 0,0 0 0,0-1 0,1 0 0,-1 0 0,0 0 0,1 0 0,-1 0 0,9-1 0,8-1 0,-1-2 0,0 0 0,1-1 0,29-10 0,-44 12 0,-2 1 0,0-1 0,0 1 0,0-1 0,0 0 0,0 0 0,-1-1 0,1 1 0,-1-1 0,0 0 0,0 0 0,0 0 0,0 0 0,0 0 0,0-1 0,-1 1 0,0-1 0,0 0 0,0 1 0,0-1 0,0 0 0,-1 0 0,0 0 0,0-1 0,0 1 0,0 0 0,-1 0 0,1-1 0,-1 1 0,0 0 0,0 0 0,-1-1 0,1 1 0,-1 0 0,0 0 0,0-1 0,-1 1 0,1 0 0,-1 0 0,0 1 0,0-1 0,0 0 0,0 0 0,-1 1 0,1 0 0,-1-1 0,0 1 0,0 0 0,-5-3 0,-12-6 0,0 0 0,-1 2 0,0 0 0,-41-12 0,52 19 0,-13-4 0,1 1 0,-1 2 0,0 0 0,0 1 0,0 2 0,0 0 0,-29 3 0,50-2 0,1 0 0,0 0 0,-1 0 0,1 0 0,0 0 0,0 1 0,-1-1 0,1 0 0,0 1 0,0-1 0,0 1 0,-1-1 0,1 1 0,0-1 0,0 1 0,-1 1 0,2-2 0,0 1 0,1-1 0,-1 1 0,0-1 0,1 1 0,-1-1 0,1 1 0,-1-1 0,1 1 0,-1-1 0,1 0 0,-1 1 0,1-1 0,0 0 0,-1 1 0,1-1 0,-1 0 0,1 0 0,0 0 0,-1 0 0,2 1 0,49 11 0,36-5 0,116-6 0,-175-1 0,-28 0 0,1 0 0,-1 0 0,0 0 0,0 0 0,1-1 0,-1 1 0,0 0 0,0 0 0,1 0 0,-1 0 0,0 0 0,0-1 0,1 1 0,-1 0 0,0 0 0,0 0 0,0-1 0,1 1 0,-1 0 0,0 0 0,0-1 0,0 1 0,0 0 0,0 0 0,0-1 0,1 1 0,-1 0 0,0-1 0,0 1 0,0 0 0,0 0 0,0-1 0,0 1 0,0 0 0,0-1 0,0 1 0,0 0 0,0 0 0,-1-1 0,1 1 0,0 0 0,0-1 0,0 1 0,0 0 0,-7-20 0,3 11 0,3 3 0,-1 1 0,0 0 0,-1 0 0,1-1 0,-6-6 0,8 12 0,0 0 0,-1-1 0,1 1 0,0-1 0,0 1 0,-1-1 0,1 1 0,-1 0 0,1-1 0,0 1 0,-1 0 0,1 0 0,-1-1 0,1 1 0,-1 0 0,1 0 0,-1-1 0,1 1 0,-1 0 0,1 0 0,-1 0 0,1 0 0,-1 0 0,1 0 0,-1 0 0,0 0 0,0 1 0,0 0 0,0-1 0,0 1 0,0 0 0,0 0 0,1 0 0,-1 0 0,0 0 0,1 0 0,-1 0 0,1 1 0,-1-1 0,1 0 0,-1 0 0,1 0 0,0 1 0,-1 1 0,-1 6 0,0 1 0,0-1 0,1 1 0,0 0 0,1 0 0,0-1 0,1 1 0,0 0 0,0 0 0,4 11 0,-4-17 0,0 0 0,1 0 0,-1 0 0,1-1 0,0 1 0,0 0 0,0-1 0,1 0 0,-1 1 0,1-1 0,0 0 0,0 0 0,0 0 0,0-1 0,0 1 0,1-1 0,-1 0 0,1 0 0,0 0 0,-1 0 0,1 0 0,0-1 0,0 0 0,0 0 0,0 0 0,6 0 0,-7 0 0,1-1 0,0-1 0,-1 1 0,1 0 0,-1-1 0,1 0 0,-1 0 0,1 0 0,-1 0 0,0 0 0,0-1 0,1 1 0,-1-1 0,0 0 0,0 0 0,-1 0 0,1 0 0,0-1 0,3-4 0,-4 6 0,-1-1 0,0 1 0,0-1 0,0 1 0,0-1 0,0 0 0,0 0 0,0 0 0,-1 1 0,1-1 0,0 0 0,-1 0 0,0 0 0,1 0 0,-1 0 0,0 0 0,0 0 0,0 0 0,-1 0 0,1 0 0,0 0 0,-1 0 0,1 0 0,-1 0 0,1 0 0,-1 1 0,0-1 0,0 0 0,0 0 0,0 1 0,0-1 0,0 1 0,-1-1 0,1 1 0,-3-3 0,-1 0 0,-1 0 0,1 0 0,-1 1 0,0 0 0,0 0 0,0 0 0,-1 1 0,1 0 0,-1 0 0,1 0 0,-1 1 0,-7-1 0,-5 1 0,1 0 0,-1 1 0,-21 2 0,37-2 0,0 1 0,-1-1 0,1 1 0,0-1 0,-1 1 0,1 0 0,0 0 0,0 1 0,0-1 0,0 0 0,-4 3 0,7-4 0,0 1 0,0-1 0,0 0 0,0 0 0,0 0 0,-1 0 0,1 0 0,0 1 0,0-1 0,0 0 0,0 0 0,0 0 0,0 0 0,0 1 0,0-1 0,0 0 0,0 0 0,-1 0 0,1 1 0,0-1 0,0 0 0,0 0 0,0 0 0,0 1 0,0-1 0,1 0 0,-1 0 0,0 0 0,0 1 0,0-1 0,0 0 0,0 0 0,0 0 0,0 0 0,0 1 0,0-1 0,0 0 0,1 0 0,-1 1 0,10 4 0,13 0 0,25-1 0,71-4 0,-103 0 0,-8 0 342,-13-1-2049,-6 1-5119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6" y="6787515"/>
            <a:ext cx="12188825" cy="4848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717015"/>
            <a:ext cx="12188825" cy="6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804805"/>
            <a:ext cx="10058400" cy="378161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724814"/>
            <a:ext cx="10058400" cy="121205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A81F-12E7-4353-9A23-077D79247B89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C1-D454-4834-A4A5-D7857D9E2D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605814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9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A81F-12E7-4353-9A23-077D79247B89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C1-D454-4834-A4A5-D7857D9E2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4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6" y="6787515"/>
            <a:ext cx="12188825" cy="4848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717015"/>
            <a:ext cx="12188825" cy="6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39838"/>
            <a:ext cx="2628900" cy="61052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39837"/>
            <a:ext cx="7734300" cy="61052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A81F-12E7-4353-9A23-077D79247B89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C1-D454-4834-A4A5-D7857D9E2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A81F-12E7-4353-9A23-077D79247B89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C1-D454-4834-A4A5-D7857D9E2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52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6" y="6787515"/>
            <a:ext cx="12188825" cy="4848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717015"/>
            <a:ext cx="12188825" cy="6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04805"/>
            <a:ext cx="10058400" cy="378161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722172"/>
            <a:ext cx="10058400" cy="121205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A81F-12E7-4353-9A23-077D79247B89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C1-D454-4834-A4A5-D7857D9E2D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605814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07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303919"/>
            <a:ext cx="10058400" cy="15384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957247"/>
            <a:ext cx="4937760" cy="4266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957248"/>
            <a:ext cx="4937760" cy="4266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A81F-12E7-4353-9A23-077D79247B89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C1-D454-4834-A4A5-D7857D9E2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303919"/>
            <a:ext cx="10058400" cy="15384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57584"/>
            <a:ext cx="4937760" cy="78076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738350"/>
            <a:ext cx="4937760" cy="3582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957584"/>
            <a:ext cx="4937760" cy="78076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738350"/>
            <a:ext cx="4937760" cy="3582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A81F-12E7-4353-9A23-077D79247B89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C1-D454-4834-A4A5-D7857D9E2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72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A81F-12E7-4353-9A23-077D79247B89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C1-D454-4834-A4A5-D7857D9E2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63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6" y="6787515"/>
            <a:ext cx="12188825" cy="4848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717015"/>
            <a:ext cx="12188825" cy="6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A81F-12E7-4353-9A23-077D79247B89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C1-D454-4834-A4A5-D7857D9E2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73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50791" cy="72723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7272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0268"/>
            <a:ext cx="3200400" cy="2424113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75716"/>
            <a:ext cx="6492240" cy="55754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102864"/>
            <a:ext cx="3200400" cy="358328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850065"/>
            <a:ext cx="2618510" cy="387185"/>
          </a:xfrm>
        </p:spPr>
        <p:txBody>
          <a:bodyPr/>
          <a:lstStyle>
            <a:lvl1pPr algn="l">
              <a:defRPr/>
            </a:lvl1pPr>
          </a:lstStyle>
          <a:p>
            <a:fld id="{57D3A81F-12E7-4353-9A23-077D79247B89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850065"/>
            <a:ext cx="4648200" cy="38718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16C4C1-D454-4834-A4A5-D7857D9E2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69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252244"/>
            <a:ext cx="12188825" cy="2020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5212029"/>
            <a:ext cx="12188825" cy="6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381530"/>
            <a:ext cx="10113264" cy="872681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5212029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6263906"/>
            <a:ext cx="10113264" cy="630269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A81F-12E7-4353-9A23-077D79247B89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C1-D454-4834-A4A5-D7857D9E2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85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787515"/>
            <a:ext cx="12192000" cy="4848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717015"/>
            <a:ext cx="12192001" cy="69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03919"/>
            <a:ext cx="10058400" cy="1538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57247"/>
            <a:ext cx="10058400" cy="4266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1" y="6850065"/>
            <a:ext cx="2472271" cy="387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D3A81F-12E7-4353-9A23-077D79247B89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850065"/>
            <a:ext cx="4822804" cy="387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850065"/>
            <a:ext cx="1312025" cy="387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16C4C1-D454-4834-A4A5-D7857D9E2D2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4284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3.xml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3A52-22C5-2A68-0E54-9E34443E1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66" y="2665003"/>
            <a:ext cx="11935868" cy="587510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MOTILAL NEHRU NATIONAL INSTITUTE OF TECHNOLOGY ALLAHABAD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6DD1-680E-249F-1320-58630243042F}"/>
              </a:ext>
            </a:extLst>
          </p:cNvPr>
          <p:cNvSpPr txBox="1"/>
          <p:nvPr/>
        </p:nvSpPr>
        <p:spPr>
          <a:xfrm>
            <a:off x="3850345" y="3750824"/>
            <a:ext cx="5679349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726" b="1" dirty="0">
                <a:solidFill>
                  <a:schemeClr val="accent3">
                    <a:lumMod val="75000"/>
                  </a:schemeClr>
                </a:solidFill>
              </a:rPr>
              <a:t>QUIZ - 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95752-D14A-3FF1-41E8-7299595A7D30}"/>
              </a:ext>
            </a:extLst>
          </p:cNvPr>
          <p:cNvSpPr txBox="1"/>
          <p:nvPr/>
        </p:nvSpPr>
        <p:spPr>
          <a:xfrm>
            <a:off x="867297" y="5133409"/>
            <a:ext cx="5679348" cy="139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21" dirty="0"/>
              <a:t>SUBMITTED BY:-</a:t>
            </a:r>
          </a:p>
          <a:p>
            <a:r>
              <a:rPr lang="en-IN" sz="2121" b="1" dirty="0"/>
              <a:t>AMAN KUMAR TRIPATHI </a:t>
            </a:r>
            <a:r>
              <a:rPr lang="en-IN" sz="2121" dirty="0"/>
              <a:t>(2022CA010)</a:t>
            </a:r>
          </a:p>
          <a:p>
            <a:r>
              <a:rPr lang="en-IN" sz="2121" b="1" dirty="0"/>
              <a:t>YASH PAL SINGH </a:t>
            </a:r>
            <a:r>
              <a:rPr lang="en-IN" sz="2121" dirty="0"/>
              <a:t>(2022CA112)</a:t>
            </a:r>
          </a:p>
          <a:p>
            <a:r>
              <a:rPr lang="en-IN" sz="2121" b="1" dirty="0"/>
              <a:t>YUGAM SAINI </a:t>
            </a:r>
            <a:r>
              <a:rPr lang="en-IN" sz="2121" dirty="0"/>
              <a:t>(2022CA116)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BA176-6988-5F7E-65BB-05033A5BA73D}"/>
              </a:ext>
            </a:extLst>
          </p:cNvPr>
          <p:cNvSpPr txBox="1"/>
          <p:nvPr/>
        </p:nvSpPr>
        <p:spPr>
          <a:xfrm>
            <a:off x="8511562" y="5133409"/>
            <a:ext cx="4132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r>
              <a:rPr lang="en-IN" sz="2400" b="1" dirty="0" err="1"/>
              <a:t>Dr.</a:t>
            </a:r>
            <a:r>
              <a:rPr lang="en-IN" sz="2400" b="1" dirty="0"/>
              <a:t> </a:t>
            </a:r>
            <a:r>
              <a:rPr lang="en-IN" sz="2400" b="1" dirty="0" err="1"/>
              <a:t>Ranvijay</a:t>
            </a:r>
            <a:r>
              <a:rPr lang="en-IN" sz="2400" b="1" dirty="0"/>
              <a:t> Singh</a:t>
            </a:r>
          </a:p>
          <a:p>
            <a:r>
              <a:rPr lang="en-IN" sz="2400" b="1" dirty="0"/>
              <a:t>(Associate Professor, CSED)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F527F0-4A04-D6C5-CD8F-2EE2BA2AA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82" y="79367"/>
            <a:ext cx="2009775" cy="2276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A3A0CD-3EAA-8635-4023-2604C19588D2}"/>
              </a:ext>
            </a:extLst>
          </p:cNvPr>
          <p:cNvSpPr txBox="1"/>
          <p:nvPr/>
        </p:nvSpPr>
        <p:spPr>
          <a:xfrm>
            <a:off x="8511562" y="5133409"/>
            <a:ext cx="2927404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20" dirty="0"/>
              <a:t>Under the guidance of :- </a:t>
            </a:r>
          </a:p>
        </p:txBody>
      </p:sp>
    </p:spTree>
    <p:extLst>
      <p:ext uri="{BB962C8B-B14F-4D97-AF65-F5344CB8AC3E}">
        <p14:creationId xmlns:p14="http://schemas.microsoft.com/office/powerpoint/2010/main" val="183775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AAB9F-F8E5-7EB3-2D59-554A50D8C335}"/>
              </a:ext>
            </a:extLst>
          </p:cNvPr>
          <p:cNvSpPr/>
          <p:nvPr/>
        </p:nvSpPr>
        <p:spPr>
          <a:xfrm>
            <a:off x="2038497" y="1124037"/>
            <a:ext cx="10034095" cy="36996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909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B3B20D-336A-DA27-8535-A28BF2FAAE58}"/>
              </a:ext>
            </a:extLst>
          </p:cNvPr>
          <p:cNvSpPr/>
          <p:nvPr/>
        </p:nvSpPr>
        <p:spPr>
          <a:xfrm>
            <a:off x="2441794" y="1717081"/>
            <a:ext cx="2597264" cy="9176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909" dirty="0"/>
              <a:t>Submit Answer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907718-04B7-C133-C8BB-A15165EE6BD5}"/>
              </a:ext>
            </a:extLst>
          </p:cNvPr>
          <p:cNvSpPr/>
          <p:nvPr/>
        </p:nvSpPr>
        <p:spPr>
          <a:xfrm>
            <a:off x="5756913" y="1717081"/>
            <a:ext cx="2597264" cy="91769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909" dirty="0"/>
              <a:t>Update Score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27F32C-7930-E29E-70B6-BA14D79F7C4D}"/>
              </a:ext>
            </a:extLst>
          </p:cNvPr>
          <p:cNvSpPr/>
          <p:nvPr/>
        </p:nvSpPr>
        <p:spPr>
          <a:xfrm>
            <a:off x="2441794" y="3295640"/>
            <a:ext cx="2597264" cy="91769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909" dirty="0"/>
              <a:t>Take Quiz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75A021-FA14-F07E-8DE6-83398051D24F}"/>
              </a:ext>
            </a:extLst>
          </p:cNvPr>
          <p:cNvSpPr/>
          <p:nvPr/>
        </p:nvSpPr>
        <p:spPr>
          <a:xfrm>
            <a:off x="5756913" y="3295640"/>
            <a:ext cx="2597264" cy="91769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909" dirty="0"/>
              <a:t>Fetch Questions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6ACCB5-0EFB-C248-C8C8-1E0E58CAADC9}"/>
              </a:ext>
            </a:extLst>
          </p:cNvPr>
          <p:cNvSpPr/>
          <p:nvPr/>
        </p:nvSpPr>
        <p:spPr>
          <a:xfrm>
            <a:off x="9072031" y="3295640"/>
            <a:ext cx="2499506" cy="9176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909" dirty="0"/>
              <a:t>Validate Answer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2D29CE-61A6-FE44-E10D-B7A90671FBBE}"/>
              </a:ext>
            </a:extLst>
          </p:cNvPr>
          <p:cNvSpPr/>
          <p:nvPr/>
        </p:nvSpPr>
        <p:spPr>
          <a:xfrm>
            <a:off x="797582" y="556613"/>
            <a:ext cx="380933" cy="3809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909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B9957A-BBAA-2641-0B22-EC540B807F13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988048" y="937546"/>
            <a:ext cx="0" cy="38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E1E12-761C-260F-EABB-DE9E0E1E0682}"/>
              </a:ext>
            </a:extLst>
          </p:cNvPr>
          <p:cNvCxnSpPr>
            <a:cxnSpLocks/>
          </p:cNvCxnSpPr>
          <p:nvPr/>
        </p:nvCxnSpPr>
        <p:spPr>
          <a:xfrm>
            <a:off x="982276" y="1318475"/>
            <a:ext cx="288584" cy="35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91119E-1544-EA6E-B1DB-778BFFDD11E9}"/>
              </a:ext>
            </a:extLst>
          </p:cNvPr>
          <p:cNvCxnSpPr>
            <a:cxnSpLocks/>
          </p:cNvCxnSpPr>
          <p:nvPr/>
        </p:nvCxnSpPr>
        <p:spPr>
          <a:xfrm flipH="1">
            <a:off x="725255" y="1318475"/>
            <a:ext cx="257021" cy="35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66B8476-9F06-7139-9C6B-A30254FEA06C}"/>
              </a:ext>
            </a:extLst>
          </p:cNvPr>
          <p:cNvCxnSpPr>
            <a:cxnSpLocks/>
          </p:cNvCxnSpPr>
          <p:nvPr/>
        </p:nvCxnSpPr>
        <p:spPr>
          <a:xfrm>
            <a:off x="797581" y="1128009"/>
            <a:ext cx="375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3CD5FDA-BDDF-5D39-74F0-CA40AC89149B}"/>
              </a:ext>
            </a:extLst>
          </p:cNvPr>
          <p:cNvSpPr/>
          <p:nvPr/>
        </p:nvSpPr>
        <p:spPr>
          <a:xfrm>
            <a:off x="3796159" y="5053122"/>
            <a:ext cx="380933" cy="3809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90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0BE511-A7E7-287F-114E-401A6261457C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3986626" y="5434054"/>
            <a:ext cx="0" cy="38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93D4CA-EEC1-C77E-AE08-DDC1BE65E2F5}"/>
              </a:ext>
            </a:extLst>
          </p:cNvPr>
          <p:cNvCxnSpPr>
            <a:cxnSpLocks/>
          </p:cNvCxnSpPr>
          <p:nvPr/>
        </p:nvCxnSpPr>
        <p:spPr>
          <a:xfrm>
            <a:off x="3980854" y="5814984"/>
            <a:ext cx="288584" cy="35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CB5E97-ADA4-E309-E9C1-28FB5107F0FA}"/>
              </a:ext>
            </a:extLst>
          </p:cNvPr>
          <p:cNvCxnSpPr>
            <a:cxnSpLocks/>
          </p:cNvCxnSpPr>
          <p:nvPr/>
        </p:nvCxnSpPr>
        <p:spPr>
          <a:xfrm flipH="1">
            <a:off x="3723836" y="5814984"/>
            <a:ext cx="257021" cy="35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E21B02-035E-2B02-A37B-C972C61F8AB4}"/>
              </a:ext>
            </a:extLst>
          </p:cNvPr>
          <p:cNvCxnSpPr>
            <a:cxnSpLocks/>
          </p:cNvCxnSpPr>
          <p:nvPr/>
        </p:nvCxnSpPr>
        <p:spPr>
          <a:xfrm>
            <a:off x="3796161" y="5624517"/>
            <a:ext cx="375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8B50B7-76DF-5B7A-0EBF-A47C4A456DD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039061" y="2175931"/>
            <a:ext cx="71785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CD520E-0470-859D-043E-22436C313A45}"/>
              </a:ext>
            </a:extLst>
          </p:cNvPr>
          <p:cNvCxnSpPr>
            <a:cxnSpLocks/>
          </p:cNvCxnSpPr>
          <p:nvPr/>
        </p:nvCxnSpPr>
        <p:spPr>
          <a:xfrm>
            <a:off x="5039061" y="3737175"/>
            <a:ext cx="71785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DED8BF-5F48-4B1B-2212-BEA754FE2382}"/>
              </a:ext>
            </a:extLst>
          </p:cNvPr>
          <p:cNvCxnSpPr>
            <a:cxnSpLocks/>
          </p:cNvCxnSpPr>
          <p:nvPr/>
        </p:nvCxnSpPr>
        <p:spPr>
          <a:xfrm>
            <a:off x="8354179" y="3719860"/>
            <a:ext cx="71785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C8E5FE-92EF-FD9E-743B-55BC953F777F}"/>
              </a:ext>
            </a:extLst>
          </p:cNvPr>
          <p:cNvCxnSpPr>
            <a:cxnSpLocks/>
          </p:cNvCxnSpPr>
          <p:nvPr/>
        </p:nvCxnSpPr>
        <p:spPr>
          <a:xfrm flipV="1">
            <a:off x="4352948" y="2617470"/>
            <a:ext cx="1535271" cy="300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EEB002-1AA0-128B-13A6-D4058B666DA4}"/>
              </a:ext>
            </a:extLst>
          </p:cNvPr>
          <p:cNvCxnSpPr>
            <a:cxnSpLocks/>
          </p:cNvCxnSpPr>
          <p:nvPr/>
        </p:nvCxnSpPr>
        <p:spPr>
          <a:xfrm flipV="1">
            <a:off x="4367562" y="4213339"/>
            <a:ext cx="1696515" cy="15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FBBEB78-1771-91C5-3726-0DA5CE93EE38}"/>
              </a:ext>
            </a:extLst>
          </p:cNvPr>
          <p:cNvCxnSpPr>
            <a:cxnSpLocks/>
          </p:cNvCxnSpPr>
          <p:nvPr/>
        </p:nvCxnSpPr>
        <p:spPr>
          <a:xfrm>
            <a:off x="1178515" y="1075803"/>
            <a:ext cx="1327490" cy="84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531FA0-9134-4FEE-F829-C73F7C9429B8}"/>
              </a:ext>
            </a:extLst>
          </p:cNvPr>
          <p:cNvCxnSpPr>
            <a:cxnSpLocks/>
          </p:cNvCxnSpPr>
          <p:nvPr/>
        </p:nvCxnSpPr>
        <p:spPr>
          <a:xfrm>
            <a:off x="1178515" y="1280599"/>
            <a:ext cx="1327490" cy="218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0905C90-2CD7-B37C-DE99-B0E8689900EF}"/>
              </a:ext>
            </a:extLst>
          </p:cNvPr>
          <p:cNvSpPr txBox="1"/>
          <p:nvPr/>
        </p:nvSpPr>
        <p:spPr>
          <a:xfrm>
            <a:off x="3323065" y="6167059"/>
            <a:ext cx="1696515" cy="48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45" b="1" dirty="0"/>
              <a:t>ADMIN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047C9A-5F68-C889-44AD-CCA7E59C854E}"/>
              </a:ext>
            </a:extLst>
          </p:cNvPr>
          <p:cNvSpPr txBox="1"/>
          <p:nvPr/>
        </p:nvSpPr>
        <p:spPr>
          <a:xfrm>
            <a:off x="411241" y="1711312"/>
            <a:ext cx="1551143" cy="48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45" b="1" dirty="0"/>
              <a:t>USER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46FFCC-1C11-0A21-39CE-A1DECB747312}"/>
              </a:ext>
            </a:extLst>
          </p:cNvPr>
          <p:cNvSpPr txBox="1"/>
          <p:nvPr/>
        </p:nvSpPr>
        <p:spPr>
          <a:xfrm>
            <a:off x="4171322" y="154934"/>
            <a:ext cx="5658786" cy="679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17" b="1" u="sng" dirty="0">
                <a:solidFill>
                  <a:schemeClr val="accent1"/>
                </a:solidFill>
              </a:rPr>
              <a:t>USECASE DIAGRAM</a:t>
            </a:r>
          </a:p>
        </p:txBody>
      </p:sp>
    </p:spTree>
    <p:extLst>
      <p:ext uri="{BB962C8B-B14F-4D97-AF65-F5344CB8AC3E}">
        <p14:creationId xmlns:p14="http://schemas.microsoft.com/office/powerpoint/2010/main" val="204876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389A88-500C-5DCD-9C4E-C2F8C442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58" y="679738"/>
            <a:ext cx="9059236" cy="599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59E874-5513-CAE2-F4FF-81CCBABC5BC1}"/>
              </a:ext>
            </a:extLst>
          </p:cNvPr>
          <p:cNvSpPr txBox="1"/>
          <p:nvPr/>
        </p:nvSpPr>
        <p:spPr>
          <a:xfrm>
            <a:off x="3708702" y="0"/>
            <a:ext cx="6706710" cy="679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17" b="1" u="sng" dirty="0">
                <a:solidFill>
                  <a:schemeClr val="accent1"/>
                </a:solidFill>
              </a:rPr>
              <a:t>SEQUENCE DIAGRAM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0D835D-24C6-4148-567A-7014240B15DC}"/>
              </a:ext>
            </a:extLst>
          </p:cNvPr>
          <p:cNvSpPr/>
          <p:nvPr/>
        </p:nvSpPr>
        <p:spPr>
          <a:xfrm>
            <a:off x="8972550" y="1285181"/>
            <a:ext cx="1226820" cy="3314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70" dirty="0">
                <a:solidFill>
                  <a:schemeClr val="tx1"/>
                </a:solidFill>
              </a:rPr>
              <a:t>SCORE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63EB0A-AAF3-3E6B-B390-60ED53ED39CE}"/>
              </a:ext>
            </a:extLst>
          </p:cNvPr>
          <p:cNvSpPr/>
          <p:nvPr/>
        </p:nvSpPr>
        <p:spPr>
          <a:xfrm>
            <a:off x="8999220" y="5632391"/>
            <a:ext cx="1200150" cy="3314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49F16B-5931-9FE8-021B-7CE6129BD30F}"/>
              </a:ext>
            </a:extLst>
          </p:cNvPr>
          <p:cNvSpPr txBox="1"/>
          <p:nvPr/>
        </p:nvSpPr>
        <p:spPr>
          <a:xfrm>
            <a:off x="6537008" y="5659626"/>
            <a:ext cx="6097904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70" dirty="0">
                <a:solidFill>
                  <a:schemeClr val="tx1"/>
                </a:solidFill>
              </a:rPr>
              <a:t>SCORE SERVICE</a:t>
            </a:r>
          </a:p>
        </p:txBody>
      </p:sp>
    </p:spTree>
    <p:extLst>
      <p:ext uri="{BB962C8B-B14F-4D97-AF65-F5344CB8AC3E}">
        <p14:creationId xmlns:p14="http://schemas.microsoft.com/office/powerpoint/2010/main" val="392789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BC66C5-3855-FFA6-65C9-03D7826E9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22" y="342901"/>
            <a:ext cx="3653669" cy="64122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9E485E-FFBA-D51E-C6ED-81E1365CC4E1}"/>
                  </a:ext>
                </a:extLst>
              </p14:cNvPr>
              <p14:cNvContentPartPr/>
              <p14:nvPr/>
            </p14:nvContentPartPr>
            <p14:xfrm>
              <a:off x="4788810" y="420750"/>
              <a:ext cx="1860120" cy="33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9E485E-FFBA-D51E-C6ED-81E1365CC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3170" y="384750"/>
                <a:ext cx="1931760" cy="406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6A086B-3346-1A98-6A59-B6F7D785E723}"/>
              </a:ext>
            </a:extLst>
          </p:cNvPr>
          <p:cNvSpPr txBox="1"/>
          <p:nvPr/>
        </p:nvSpPr>
        <p:spPr>
          <a:xfrm>
            <a:off x="4537143" y="81291"/>
            <a:ext cx="311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solidFill>
                  <a:schemeClr val="accent1"/>
                </a:solidFill>
              </a:rPr>
              <a:t>ACTIVITY DIAGRAM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2780B3-52F9-E2BF-4AE4-308CF37F0ABF}"/>
              </a:ext>
            </a:extLst>
          </p:cNvPr>
          <p:cNvCxnSpPr>
            <a:cxnSpLocks/>
          </p:cNvCxnSpPr>
          <p:nvPr/>
        </p:nvCxnSpPr>
        <p:spPr>
          <a:xfrm flipV="1">
            <a:off x="6130289" y="1303020"/>
            <a:ext cx="420085" cy="251460"/>
          </a:xfrm>
          <a:prstGeom prst="bentConnector3">
            <a:avLst>
              <a:gd name="adj1" fmla="val 4744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646526-9446-8E17-5DC4-8EA8E88B026B}"/>
              </a:ext>
            </a:extLst>
          </p:cNvPr>
          <p:cNvSpPr txBox="1"/>
          <p:nvPr/>
        </p:nvSpPr>
        <p:spPr>
          <a:xfrm>
            <a:off x="6785604" y="1346508"/>
            <a:ext cx="946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/>
              <a:t>OTP Verification</a:t>
            </a:r>
          </a:p>
        </p:txBody>
      </p:sp>
    </p:spTree>
    <p:extLst>
      <p:ext uri="{BB962C8B-B14F-4D97-AF65-F5344CB8AC3E}">
        <p14:creationId xmlns:p14="http://schemas.microsoft.com/office/powerpoint/2010/main" val="316699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456FC19-C0AE-1C4E-A025-6D03EEAFACEB}"/>
              </a:ext>
            </a:extLst>
          </p:cNvPr>
          <p:cNvSpPr txBox="1"/>
          <p:nvPr/>
        </p:nvSpPr>
        <p:spPr>
          <a:xfrm>
            <a:off x="1350645" y="1535073"/>
            <a:ext cx="2494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FACULTY SIDE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489F6-4771-B962-6114-11CDA526946C}"/>
              </a:ext>
            </a:extLst>
          </p:cNvPr>
          <p:cNvSpPr txBox="1"/>
          <p:nvPr/>
        </p:nvSpPr>
        <p:spPr>
          <a:xfrm>
            <a:off x="4600852" y="285750"/>
            <a:ext cx="2013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solidFill>
                  <a:schemeClr val="accent1"/>
                </a:solidFill>
              </a:rPr>
              <a:t>Features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8ABEB6-6754-AECB-88F5-AB742EEA9E31}"/>
              </a:ext>
            </a:extLst>
          </p:cNvPr>
          <p:cNvSpPr/>
          <p:nvPr/>
        </p:nvSpPr>
        <p:spPr>
          <a:xfrm>
            <a:off x="457200" y="2080260"/>
            <a:ext cx="11224260" cy="394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1E65D-3967-D84A-C2B7-9A8931DB87FC}"/>
              </a:ext>
            </a:extLst>
          </p:cNvPr>
          <p:cNvSpPr txBox="1"/>
          <p:nvPr/>
        </p:nvSpPr>
        <p:spPr>
          <a:xfrm>
            <a:off x="1350645" y="2513052"/>
            <a:ext cx="105270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>
                <a:latin typeface="Baskerville Old Face" panose="02020602080505020303" pitchFamily="18" charset="0"/>
              </a:rPr>
              <a:t>Faculty can create the separate group for every course.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Baskerville Old Face" panose="02020602080505020303" pitchFamily="18" charset="0"/>
              </a:rPr>
              <a:t>After creating the group the unique id will be generated, through which students can join the group.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Baskerville Old Face" panose="02020602080505020303" pitchFamily="18" charset="0"/>
              </a:rPr>
              <a:t>Faculty itself can set the quiz and schedule it accordingly.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Baskerville Old Face" panose="02020602080505020303" pitchFamily="18" charset="0"/>
              </a:rPr>
              <a:t>Quiz can be edited any time.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Baskerville Old Face" panose="02020602080505020303" pitchFamily="18" charset="0"/>
              </a:rPr>
              <a:t>Faculty can download the leaderboard as excel file.</a:t>
            </a:r>
          </a:p>
        </p:txBody>
      </p:sp>
    </p:spTree>
    <p:extLst>
      <p:ext uri="{BB962C8B-B14F-4D97-AF65-F5344CB8AC3E}">
        <p14:creationId xmlns:p14="http://schemas.microsoft.com/office/powerpoint/2010/main" val="252616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004F3-ABB8-7CBC-3B7C-7969F6190DC3}"/>
              </a:ext>
            </a:extLst>
          </p:cNvPr>
          <p:cNvSpPr txBox="1"/>
          <p:nvPr/>
        </p:nvSpPr>
        <p:spPr>
          <a:xfrm>
            <a:off x="4358917" y="148590"/>
            <a:ext cx="2013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solidFill>
                  <a:schemeClr val="accent1"/>
                </a:solidFill>
              </a:rPr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99D7D-7E60-BEF3-F336-EAFE5A4B16A0}"/>
              </a:ext>
            </a:extLst>
          </p:cNvPr>
          <p:cNvSpPr txBox="1"/>
          <p:nvPr/>
        </p:nvSpPr>
        <p:spPr>
          <a:xfrm>
            <a:off x="1428750" y="1313200"/>
            <a:ext cx="2633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STUDENT SIDE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2B0596-7BFD-15C7-ED2A-6369A7EC6058}"/>
              </a:ext>
            </a:extLst>
          </p:cNvPr>
          <p:cNvSpPr/>
          <p:nvPr/>
        </p:nvSpPr>
        <p:spPr>
          <a:xfrm>
            <a:off x="822960" y="1913513"/>
            <a:ext cx="10767060" cy="4160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07D7A-8094-07EB-90B5-6DC7161CA7FC}"/>
              </a:ext>
            </a:extLst>
          </p:cNvPr>
          <p:cNvSpPr txBox="1"/>
          <p:nvPr/>
        </p:nvSpPr>
        <p:spPr>
          <a:xfrm>
            <a:off x="1154430" y="2000845"/>
            <a:ext cx="104355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>
                <a:latin typeface="Bell MT" panose="02020503060305020303" pitchFamily="18" charset="0"/>
              </a:rPr>
              <a:t>Student can login through the college g-suite id only.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Bell MT" panose="02020503060305020303" pitchFamily="18" charset="0"/>
              </a:rPr>
              <a:t>Login verification is done through the email OTP verification.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Bell MT" panose="02020503060305020303" pitchFamily="18" charset="0"/>
              </a:rPr>
              <a:t>While giving quiz the student can not switch the tab if so the quiz will be submit automatically.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Bell MT" panose="02020503060305020303" pitchFamily="18" charset="0"/>
              </a:rPr>
              <a:t>Student can not copy the question text.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Bell MT" panose="02020503060305020303" pitchFamily="18" charset="0"/>
              </a:rPr>
              <a:t>After completion of the quiz duration the quiz will be submit automatically.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Bell MT" panose="02020503060305020303" pitchFamily="18" charset="0"/>
              </a:rPr>
              <a:t>Each and every student can see the leaderboard of all the student of the same group.</a:t>
            </a:r>
          </a:p>
        </p:txBody>
      </p:sp>
    </p:spTree>
    <p:extLst>
      <p:ext uri="{BB962C8B-B14F-4D97-AF65-F5344CB8AC3E}">
        <p14:creationId xmlns:p14="http://schemas.microsoft.com/office/powerpoint/2010/main" val="200019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2DE4A9-5C4C-AA89-8EF8-1DCDEFD5B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959"/>
            <a:ext cx="12192000" cy="68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1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4DFC5-6202-5351-AC27-BD4ECEA8C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6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39D16E-8E3C-0FFF-85C4-4B69FA3B8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6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8171C-0CB9-8F64-9519-AD29FEA35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6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70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48911-388C-4F96-4643-F62B3C4B9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6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1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EC30B0-9410-B3B2-AADD-82E7C152BF67}"/>
              </a:ext>
            </a:extLst>
          </p:cNvPr>
          <p:cNvSpPr/>
          <p:nvPr/>
        </p:nvSpPr>
        <p:spPr>
          <a:xfrm>
            <a:off x="651510" y="1961674"/>
            <a:ext cx="11278402" cy="3348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F8FD0-79F6-2A24-CBEF-83D4BFC6D010}"/>
              </a:ext>
            </a:extLst>
          </p:cNvPr>
          <p:cNvSpPr txBox="1"/>
          <p:nvPr/>
        </p:nvSpPr>
        <p:spPr>
          <a:xfrm>
            <a:off x="3234690" y="857250"/>
            <a:ext cx="4832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u="sng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356CD-9B38-BE6C-A598-F1A5ADA13694}"/>
              </a:ext>
            </a:extLst>
          </p:cNvPr>
          <p:cNvSpPr txBox="1"/>
          <p:nvPr/>
        </p:nvSpPr>
        <p:spPr>
          <a:xfrm>
            <a:off x="819952" y="2273022"/>
            <a:ext cx="11109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" panose="020B0004020202020204" pitchFamily="34" charset="0"/>
              </a:rPr>
              <a:t>The traditional way of quiz methods is inefficient and lacks the security features related to cheating. While giving quizzes online if we want a cheating-free quiz then we require more and more teachers. Offline quiz methods are time taking and there is so much paperwork. Checking answers and calculating scores is a Time-taking task in the offline quiz method.</a:t>
            </a:r>
          </a:p>
          <a:p>
            <a:endParaRPr lang="en-US" sz="2400" dirty="0">
              <a:latin typeface="Aptos" panose="020B0004020202020204" pitchFamily="34" charset="0"/>
            </a:endParaRPr>
          </a:p>
          <a:p>
            <a:r>
              <a:rPr lang="en-US" sz="2400" dirty="0">
                <a:latin typeface="Aptos" panose="020B0004020202020204" pitchFamily="34" charset="0"/>
              </a:rPr>
              <a:t>Our project solves all the above problems.</a:t>
            </a:r>
          </a:p>
        </p:txBody>
      </p:sp>
    </p:spTree>
    <p:extLst>
      <p:ext uri="{BB962C8B-B14F-4D97-AF65-F5344CB8AC3E}">
        <p14:creationId xmlns:p14="http://schemas.microsoft.com/office/powerpoint/2010/main" val="3065162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D3A66F-819C-47BD-FB8D-18372ED0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6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06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2239D5-96A8-CD03-5DA3-D38C94758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6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40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853DD4-180C-53B1-399F-0F1592719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6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13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BF9754-7604-6528-A8C2-4BFFA1BD7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69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BC0BA26-F6F7-3B99-2140-B489EDA9CA4E}"/>
                  </a:ext>
                </a:extLst>
              </p14:cNvPr>
              <p14:cNvContentPartPr/>
              <p14:nvPr/>
            </p14:nvContentPartPr>
            <p14:xfrm>
              <a:off x="2302650" y="2718630"/>
              <a:ext cx="660600" cy="463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BC0BA26-F6F7-3B99-2140-B489EDA9CA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010" y="2709990"/>
                <a:ext cx="678240" cy="48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3FE5148-B20C-5ED5-455F-DB3B33350640}"/>
              </a:ext>
            </a:extLst>
          </p:cNvPr>
          <p:cNvGrpSpPr/>
          <p:nvPr/>
        </p:nvGrpSpPr>
        <p:grpSpPr>
          <a:xfrm>
            <a:off x="2396610" y="2735910"/>
            <a:ext cx="179640" cy="186120"/>
            <a:chOff x="2396610" y="2735910"/>
            <a:chExt cx="17964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1A13E5-A904-C1A5-8DDC-F90F485D54E4}"/>
                    </a:ext>
                  </a:extLst>
                </p14:cNvPr>
                <p14:cNvContentPartPr/>
                <p14:nvPr/>
              </p14:nvContentPartPr>
              <p14:xfrm>
                <a:off x="2559690" y="290295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1A13E5-A904-C1A5-8DDC-F90F485D54E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51050" y="28939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DAB80A-DB6B-EAA5-6A44-66E0EB517477}"/>
                    </a:ext>
                  </a:extLst>
                </p14:cNvPr>
                <p14:cNvContentPartPr/>
                <p14:nvPr/>
              </p14:nvContentPartPr>
              <p14:xfrm>
                <a:off x="2559690" y="285759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DAB80A-DB6B-EAA5-6A44-66E0EB5174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51050" y="28485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01DF13-533F-9996-3299-E36390261016}"/>
                    </a:ext>
                  </a:extLst>
                </p14:cNvPr>
                <p14:cNvContentPartPr/>
                <p14:nvPr/>
              </p14:nvContentPartPr>
              <p14:xfrm>
                <a:off x="2396610" y="2735910"/>
                <a:ext cx="179640" cy="18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01DF13-533F-9996-3299-E363902610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87970" y="2727270"/>
                  <a:ext cx="197280" cy="20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B789BF5-EAB0-DE91-994E-57284F07296C}"/>
              </a:ext>
            </a:extLst>
          </p:cNvPr>
          <p:cNvSpPr txBox="1"/>
          <p:nvPr/>
        </p:nvSpPr>
        <p:spPr>
          <a:xfrm>
            <a:off x="2443590" y="2682776"/>
            <a:ext cx="7579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>
                <a:solidFill>
                  <a:srgbClr val="0070C0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777768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3477E-1E98-49BD-4135-FACDB63FD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207169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00866-C7A4-7312-BDD0-D96A63F69983}"/>
              </a:ext>
            </a:extLst>
          </p:cNvPr>
          <p:cNvSpPr txBox="1"/>
          <p:nvPr/>
        </p:nvSpPr>
        <p:spPr>
          <a:xfrm>
            <a:off x="3851910" y="170307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My Quizzes</a:t>
            </a:r>
          </a:p>
        </p:txBody>
      </p:sp>
    </p:spTree>
    <p:extLst>
      <p:ext uri="{BB962C8B-B14F-4D97-AF65-F5344CB8AC3E}">
        <p14:creationId xmlns:p14="http://schemas.microsoft.com/office/powerpoint/2010/main" val="1414389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3F937-CDD1-7932-5A01-3D70280AC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69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4FC3E5-67E6-110A-C323-5CD9F0E481E8}"/>
              </a:ext>
            </a:extLst>
          </p:cNvPr>
          <p:cNvSpPr txBox="1"/>
          <p:nvPr/>
        </p:nvSpPr>
        <p:spPr>
          <a:xfrm>
            <a:off x="4377690" y="2457450"/>
            <a:ext cx="113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1174218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79576-83EE-0C6C-87EA-47DA2F53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6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64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160BB-3B54-8877-3287-B72A9D8F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6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9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999DC-CD46-45B0-404F-ECD78D4C8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6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36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21721E-5F12-9C7A-1B10-D1D04CCE1113}"/>
              </a:ext>
            </a:extLst>
          </p:cNvPr>
          <p:cNvSpPr/>
          <p:nvPr/>
        </p:nvSpPr>
        <p:spPr>
          <a:xfrm>
            <a:off x="2427485" y="2500729"/>
            <a:ext cx="630833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722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11A100-7A46-A19E-6F52-FBDBDCC9AB89}"/>
              </a:ext>
            </a:extLst>
          </p:cNvPr>
          <p:cNvSpPr/>
          <p:nvPr/>
        </p:nvSpPr>
        <p:spPr>
          <a:xfrm>
            <a:off x="598170" y="2157093"/>
            <a:ext cx="10995660" cy="2746377"/>
          </a:xfrm>
          <a:prstGeom prst="roundRect">
            <a:avLst>
              <a:gd name="adj" fmla="val 1583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93DC9-24A0-7D25-AE51-4365148B1AEA}"/>
              </a:ext>
            </a:extLst>
          </p:cNvPr>
          <p:cNvSpPr txBox="1"/>
          <p:nvPr/>
        </p:nvSpPr>
        <p:spPr>
          <a:xfrm>
            <a:off x="4251960" y="1191712"/>
            <a:ext cx="244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D4782-4E26-A323-D759-BC297708579A}"/>
              </a:ext>
            </a:extLst>
          </p:cNvPr>
          <p:cNvSpPr txBox="1"/>
          <p:nvPr/>
        </p:nvSpPr>
        <p:spPr>
          <a:xfrm>
            <a:off x="1318258" y="2343061"/>
            <a:ext cx="10088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To develop an online system that can conduct cheating-free online quizzes.</a:t>
            </a:r>
          </a:p>
          <a:p>
            <a:r>
              <a:rPr lang="en-US" sz="2800" dirty="0"/>
              <a:t>2. To reduce the paperwork while offline quizzes.</a:t>
            </a:r>
          </a:p>
          <a:p>
            <a:r>
              <a:rPr lang="en-US" sz="2800" dirty="0"/>
              <a:t>3. To reduce wastage of time while checking and calculating scores.</a:t>
            </a:r>
          </a:p>
          <a:p>
            <a:r>
              <a:rPr lang="en-US" sz="2800" dirty="0"/>
              <a:t>4. To provide a single click solution from leaderboard to </a:t>
            </a:r>
            <a:r>
              <a:rPr lang="en-US" sz="2800" dirty="0" err="1"/>
              <a:t>excelsheet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439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00F3-3875-719A-094F-0E5C449801C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275648" y="519477"/>
            <a:ext cx="9224962" cy="1084262"/>
          </a:xfrm>
        </p:spPr>
        <p:txBody>
          <a:bodyPr/>
          <a:lstStyle/>
          <a:p>
            <a:r>
              <a:rPr lang="en-IN" b="1" u="sng" dirty="0">
                <a:solidFill>
                  <a:schemeClr val="accent1"/>
                </a:solidFill>
              </a:rPr>
              <a:t>Tech Stack Used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939F43-9A74-9FB7-09DE-56795BD0DB38}"/>
              </a:ext>
            </a:extLst>
          </p:cNvPr>
          <p:cNvSpPr/>
          <p:nvPr/>
        </p:nvSpPr>
        <p:spPr>
          <a:xfrm>
            <a:off x="1215390" y="1943100"/>
            <a:ext cx="9761220" cy="411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88D82-0435-7112-E7DC-E2380E4A5468}"/>
              </a:ext>
            </a:extLst>
          </p:cNvPr>
          <p:cNvSpPr txBox="1"/>
          <p:nvPr/>
        </p:nvSpPr>
        <p:spPr>
          <a:xfrm>
            <a:off x="1751756" y="2316142"/>
            <a:ext cx="9224854" cy="36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611" indent="-363611">
              <a:buAutoNum type="arabicPeriod"/>
            </a:pPr>
            <a:r>
              <a:rPr lang="en-IN" sz="3817" b="1" dirty="0"/>
              <a:t>Frontend</a:t>
            </a:r>
            <a:r>
              <a:rPr lang="en-IN" sz="3817" dirty="0"/>
              <a:t> : HTML, CSS, EJS</a:t>
            </a:r>
          </a:p>
          <a:p>
            <a:pPr marL="363611" indent="-363611">
              <a:buAutoNum type="arabicPeriod"/>
            </a:pPr>
            <a:r>
              <a:rPr lang="en-IN" sz="3817" b="1" dirty="0"/>
              <a:t>Backend</a:t>
            </a:r>
            <a:r>
              <a:rPr lang="en-IN" sz="3817" dirty="0"/>
              <a:t> : </a:t>
            </a:r>
            <a:r>
              <a:rPr lang="en-IN" sz="3817" dirty="0" err="1"/>
              <a:t>NodeJs</a:t>
            </a:r>
            <a:r>
              <a:rPr lang="en-IN" sz="3817" dirty="0"/>
              <a:t>, Express</a:t>
            </a:r>
          </a:p>
          <a:p>
            <a:pPr marL="363611" indent="-363611">
              <a:buFontTx/>
              <a:buAutoNum type="arabicPeriod"/>
            </a:pPr>
            <a:r>
              <a:rPr lang="en-IN" sz="3817" b="1" dirty="0"/>
              <a:t>Language</a:t>
            </a:r>
            <a:r>
              <a:rPr lang="en-IN" sz="3817" dirty="0"/>
              <a:t> : JavaScript</a:t>
            </a:r>
          </a:p>
          <a:p>
            <a:pPr marL="363611" indent="-363611">
              <a:buFontTx/>
              <a:buAutoNum type="arabicPeriod"/>
            </a:pPr>
            <a:r>
              <a:rPr lang="en-IN" sz="3817" b="1" dirty="0"/>
              <a:t>Database</a:t>
            </a:r>
            <a:r>
              <a:rPr lang="en-IN" sz="3817" dirty="0"/>
              <a:t> : Mongo DB</a:t>
            </a:r>
          </a:p>
          <a:p>
            <a:pPr marL="363611" indent="-363611">
              <a:buAutoNum type="arabicPeriod"/>
            </a:pPr>
            <a:r>
              <a:rPr lang="en-IN" sz="3817" b="1" dirty="0"/>
              <a:t>OTP</a:t>
            </a:r>
            <a:r>
              <a:rPr lang="en-IN" sz="3817" dirty="0"/>
              <a:t> </a:t>
            </a:r>
            <a:r>
              <a:rPr lang="en-IN" sz="3817" b="1" dirty="0"/>
              <a:t>Verification</a:t>
            </a:r>
            <a:r>
              <a:rPr lang="en-IN" sz="3817" dirty="0"/>
              <a:t>: </a:t>
            </a:r>
            <a:r>
              <a:rPr lang="en-IN" sz="3817" dirty="0" err="1"/>
              <a:t>NodeMailer</a:t>
            </a:r>
            <a:endParaRPr lang="en-IN" sz="3817" dirty="0"/>
          </a:p>
          <a:p>
            <a:pPr marL="363611" indent="-363611">
              <a:buAutoNum type="arabicPeriod"/>
            </a:pPr>
            <a:r>
              <a:rPr lang="en-IN" sz="3817" b="1" dirty="0"/>
              <a:t>Tools</a:t>
            </a:r>
            <a:r>
              <a:rPr lang="en-IN" sz="3817" dirty="0"/>
              <a:t> : VS Code, Git</a:t>
            </a:r>
          </a:p>
        </p:txBody>
      </p:sp>
    </p:spTree>
    <p:extLst>
      <p:ext uri="{BB962C8B-B14F-4D97-AF65-F5344CB8AC3E}">
        <p14:creationId xmlns:p14="http://schemas.microsoft.com/office/powerpoint/2010/main" val="6446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6908-A7D8-B77D-7E08-9BDDF7865D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944303" y="209425"/>
            <a:ext cx="6396037" cy="1358900"/>
          </a:xfrm>
        </p:spPr>
        <p:txBody>
          <a:bodyPr>
            <a:noAutofit/>
          </a:bodyPr>
          <a:lstStyle/>
          <a:p>
            <a:r>
              <a:rPr lang="en-IN" b="1" u="sng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53A17B-E092-7D58-32D5-A3180250CDD5}"/>
              </a:ext>
            </a:extLst>
          </p:cNvPr>
          <p:cNvSpPr/>
          <p:nvPr/>
        </p:nvSpPr>
        <p:spPr>
          <a:xfrm>
            <a:off x="777081" y="2045970"/>
            <a:ext cx="10229713" cy="3246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C39AA-DC39-34A8-6021-8063060CD813}"/>
              </a:ext>
            </a:extLst>
          </p:cNvPr>
          <p:cNvSpPr txBox="1"/>
          <p:nvPr/>
        </p:nvSpPr>
        <p:spPr>
          <a:xfrm>
            <a:off x="1270862" y="2610888"/>
            <a:ext cx="9650275" cy="2050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45" b="1" dirty="0">
                <a:latin typeface="Bell MT" panose="02020503060305020303" pitchFamily="18" charset="0"/>
              </a:rPr>
              <a:t>Quiz-Quest is a dynamic web app designed to provide users with an engaging and interactive quiz experience. Developed using modern web technologies, our app offers a user-friendly interface and a wide range of quiz topics to cater to various interests and knowledge levels.</a:t>
            </a:r>
            <a:endParaRPr lang="en-IN" sz="2545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8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21F74-8272-6A3B-05C4-7A0F66B5827E}"/>
              </a:ext>
            </a:extLst>
          </p:cNvPr>
          <p:cNvSpPr txBox="1"/>
          <p:nvPr/>
        </p:nvSpPr>
        <p:spPr>
          <a:xfrm>
            <a:off x="1851660" y="2528173"/>
            <a:ext cx="86467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chemeClr val="accent1"/>
                </a:solidFill>
              </a:rPr>
              <a:t>DESIGN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410904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74FD00-452B-3B73-B000-B84CF437022B}"/>
              </a:ext>
            </a:extLst>
          </p:cNvPr>
          <p:cNvSpPr/>
          <p:nvPr/>
        </p:nvSpPr>
        <p:spPr>
          <a:xfrm>
            <a:off x="5017770" y="3246120"/>
            <a:ext cx="2171700" cy="1965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QUIZ QUEST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2C57F-E9BE-B1C5-CB41-EEFEBA820264}"/>
              </a:ext>
            </a:extLst>
          </p:cNvPr>
          <p:cNvSpPr/>
          <p:nvPr/>
        </p:nvSpPr>
        <p:spPr>
          <a:xfrm>
            <a:off x="1190625" y="3851910"/>
            <a:ext cx="1463040" cy="766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5D7B9-4690-ED22-182F-E397015CF77E}"/>
              </a:ext>
            </a:extLst>
          </p:cNvPr>
          <p:cNvSpPr/>
          <p:nvPr/>
        </p:nvSpPr>
        <p:spPr>
          <a:xfrm>
            <a:off x="9206865" y="3851910"/>
            <a:ext cx="1463040" cy="7665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FACULTY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34E508-C6FB-BAC0-7C94-2FFC5FCBEAC1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2653665" y="4229100"/>
            <a:ext cx="2364105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C7ED71-641A-2FED-8AA6-A2D9275A8E13}"/>
              </a:ext>
            </a:extLst>
          </p:cNvPr>
          <p:cNvCxnSpPr>
            <a:cxnSpLocks/>
            <a:stCxn id="4" idx="1"/>
            <a:endCxn id="2" idx="6"/>
          </p:cNvCxnSpPr>
          <p:nvPr/>
        </p:nvCxnSpPr>
        <p:spPr>
          <a:xfrm flipH="1" flipV="1">
            <a:off x="7189470" y="4229100"/>
            <a:ext cx="2017395" cy="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731EEA-8032-7D75-C81B-ADA9472B9AB2}"/>
              </a:ext>
            </a:extLst>
          </p:cNvPr>
          <p:cNvSpPr txBox="1"/>
          <p:nvPr/>
        </p:nvSpPr>
        <p:spPr>
          <a:xfrm>
            <a:off x="2842572" y="3943350"/>
            <a:ext cx="15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LOGIN/SIGNUP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8753FE-8AB3-BD11-36D1-750146E8F05A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16200000" flipH="1">
            <a:off x="3716059" y="2824519"/>
            <a:ext cx="593646" cy="4181475"/>
          </a:xfrm>
          <a:prstGeom prst="bentConnector3">
            <a:avLst>
              <a:gd name="adj1" fmla="val 13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09CFC2-0CDA-9FF9-7408-46F0CDFABCBC}"/>
              </a:ext>
            </a:extLst>
          </p:cNvPr>
          <p:cNvSpPr txBox="1"/>
          <p:nvPr/>
        </p:nvSpPr>
        <p:spPr>
          <a:xfrm>
            <a:off x="2386647" y="5110996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VIEW AVAILABLE QUIZ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2CB7A2E-3A6A-A1B9-222A-1544A3DC491B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5400000" flipH="1" flipV="1">
            <a:off x="3709987" y="1458278"/>
            <a:ext cx="605790" cy="4181475"/>
          </a:xfrm>
          <a:prstGeom prst="bentConnector3">
            <a:avLst>
              <a:gd name="adj1" fmla="val 137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4255FC-863C-781A-3045-41ABD0F29485}"/>
              </a:ext>
            </a:extLst>
          </p:cNvPr>
          <p:cNvSpPr txBox="1"/>
          <p:nvPr/>
        </p:nvSpPr>
        <p:spPr>
          <a:xfrm>
            <a:off x="3064460" y="272391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GIVE QUIZ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F0A5E2F-C4DF-B5EE-895D-B1DBC09DCD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16434" y="1556148"/>
            <a:ext cx="605790" cy="4181475"/>
          </a:xfrm>
          <a:prstGeom prst="bentConnector3">
            <a:avLst>
              <a:gd name="adj1" fmla="val 273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6D67A6-F1B9-A3C9-4AA8-3B668E19110D}"/>
              </a:ext>
            </a:extLst>
          </p:cNvPr>
          <p:cNvSpPr txBox="1"/>
          <p:nvPr/>
        </p:nvSpPr>
        <p:spPr>
          <a:xfrm>
            <a:off x="2449292" y="197828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VIEW LEADERBOARD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37407F-01AD-D6F8-2735-B750B9BB2C30}"/>
              </a:ext>
            </a:extLst>
          </p:cNvPr>
          <p:cNvSpPr txBox="1"/>
          <p:nvPr/>
        </p:nvSpPr>
        <p:spPr>
          <a:xfrm>
            <a:off x="7381875" y="3933351"/>
            <a:ext cx="15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LOGIN/SIGNUP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15CDC97-2EF1-9AA8-5520-FF346B39E980}"/>
              </a:ext>
            </a:extLst>
          </p:cNvPr>
          <p:cNvCxnSpPr>
            <a:cxnSpLocks/>
            <a:stCxn id="4" idx="0"/>
            <a:endCxn id="2" idx="0"/>
          </p:cNvCxnSpPr>
          <p:nvPr/>
        </p:nvCxnSpPr>
        <p:spPr>
          <a:xfrm rot="16200000" flipV="1">
            <a:off x="7718108" y="1631632"/>
            <a:ext cx="605790" cy="3834765"/>
          </a:xfrm>
          <a:prstGeom prst="bentConnector3">
            <a:avLst>
              <a:gd name="adj1" fmla="val 137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25E9FBC-A2C7-15AB-E871-5E512817BF13}"/>
              </a:ext>
            </a:extLst>
          </p:cNvPr>
          <p:cNvSpPr txBox="1"/>
          <p:nvPr/>
        </p:nvSpPr>
        <p:spPr>
          <a:xfrm>
            <a:off x="6845065" y="2723913"/>
            <a:ext cx="236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CREATE/MANAGE QUIZ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D7F3396-5C0A-7A9A-5EDE-07BBDFE7C1FA}"/>
              </a:ext>
            </a:extLst>
          </p:cNvPr>
          <p:cNvCxnSpPr>
            <a:cxnSpLocks/>
            <a:stCxn id="4" idx="2"/>
            <a:endCxn id="2" idx="4"/>
          </p:cNvCxnSpPr>
          <p:nvPr/>
        </p:nvCxnSpPr>
        <p:spPr>
          <a:xfrm rot="5400000">
            <a:off x="7724180" y="2997875"/>
            <a:ext cx="593646" cy="3834765"/>
          </a:xfrm>
          <a:prstGeom prst="bentConnector3">
            <a:avLst>
              <a:gd name="adj1" fmla="val 13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0CEF42E-BAC0-DBB7-A0EE-E9E1C64FA3AC}"/>
              </a:ext>
            </a:extLst>
          </p:cNvPr>
          <p:cNvSpPr txBox="1"/>
          <p:nvPr/>
        </p:nvSpPr>
        <p:spPr>
          <a:xfrm>
            <a:off x="6845065" y="5135287"/>
            <a:ext cx="268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CREATE/MANAGE GROUPS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B9CCA1-1A88-F562-D3D2-010D79AD38F0}"/>
              </a:ext>
            </a:extLst>
          </p:cNvPr>
          <p:cNvSpPr txBox="1"/>
          <p:nvPr/>
        </p:nvSpPr>
        <p:spPr>
          <a:xfrm>
            <a:off x="3640900" y="378353"/>
            <a:ext cx="5698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u="sng" dirty="0">
                <a:solidFill>
                  <a:schemeClr val="accent1"/>
                </a:solidFill>
              </a:rPr>
              <a:t>LEVEL 0 DFD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AAAE5E1-FED8-0900-5031-CBDD705B41E7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 flipV="1">
            <a:off x="6103620" y="4618430"/>
            <a:ext cx="4166236" cy="593649"/>
          </a:xfrm>
          <a:prstGeom prst="bentConnector4">
            <a:avLst>
              <a:gd name="adj1" fmla="val -3361"/>
              <a:gd name="adj2" fmla="val 236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B17055B-F957-AEBA-46E0-E1CFAA4BAE20}"/>
              </a:ext>
            </a:extLst>
          </p:cNvPr>
          <p:cNvSpPr txBox="1"/>
          <p:nvPr/>
        </p:nvSpPr>
        <p:spPr>
          <a:xfrm>
            <a:off x="6543673" y="5695086"/>
            <a:ext cx="344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VIEW/DOWNLOAD LEADERBOARD</a:t>
            </a:r>
          </a:p>
        </p:txBody>
      </p:sp>
    </p:spTree>
    <p:extLst>
      <p:ext uri="{BB962C8B-B14F-4D97-AF65-F5344CB8AC3E}">
        <p14:creationId xmlns:p14="http://schemas.microsoft.com/office/powerpoint/2010/main" val="289934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EDE75-F6B8-0DB9-E7CD-8F4FBC9E4E1B}"/>
              </a:ext>
            </a:extLst>
          </p:cNvPr>
          <p:cNvSpPr txBox="1"/>
          <p:nvPr/>
        </p:nvSpPr>
        <p:spPr>
          <a:xfrm>
            <a:off x="4643825" y="-33918"/>
            <a:ext cx="3164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solidFill>
                  <a:schemeClr val="accent1"/>
                </a:solidFill>
              </a:rPr>
              <a:t>1 – LEVEL DFD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4E3801-0180-9037-5446-9F090E3B8BD7}"/>
              </a:ext>
            </a:extLst>
          </p:cNvPr>
          <p:cNvSpPr/>
          <p:nvPr/>
        </p:nvSpPr>
        <p:spPr>
          <a:xfrm>
            <a:off x="616309" y="807055"/>
            <a:ext cx="789709" cy="7273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1F4AA-55DC-0B2A-E238-D6ED22706246}"/>
              </a:ext>
            </a:extLst>
          </p:cNvPr>
          <p:cNvSpPr/>
          <p:nvPr/>
        </p:nvSpPr>
        <p:spPr>
          <a:xfrm>
            <a:off x="616307" y="5442908"/>
            <a:ext cx="789709" cy="7273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720B9D-3DF0-BE7F-4354-55321635036E}"/>
              </a:ext>
            </a:extLst>
          </p:cNvPr>
          <p:cNvSpPr/>
          <p:nvPr/>
        </p:nvSpPr>
        <p:spPr>
          <a:xfrm>
            <a:off x="2906453" y="807055"/>
            <a:ext cx="789709" cy="7273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AF957E-45CD-1F31-2900-1C83101EC28F}"/>
              </a:ext>
            </a:extLst>
          </p:cNvPr>
          <p:cNvSpPr/>
          <p:nvPr/>
        </p:nvSpPr>
        <p:spPr>
          <a:xfrm>
            <a:off x="2906451" y="5437723"/>
            <a:ext cx="789709" cy="7273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400252-9A17-05F7-D6A5-DFF1ED662749}"/>
              </a:ext>
            </a:extLst>
          </p:cNvPr>
          <p:cNvSpPr/>
          <p:nvPr/>
        </p:nvSpPr>
        <p:spPr>
          <a:xfrm>
            <a:off x="5196600" y="807055"/>
            <a:ext cx="789709" cy="7273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636A6E-BC48-D4B3-1E34-184DF2AB4D80}"/>
              </a:ext>
            </a:extLst>
          </p:cNvPr>
          <p:cNvSpPr/>
          <p:nvPr/>
        </p:nvSpPr>
        <p:spPr>
          <a:xfrm>
            <a:off x="5196598" y="5431478"/>
            <a:ext cx="789709" cy="7273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8A353A-C907-BFC6-AAAE-F38E8D2767B3}"/>
              </a:ext>
            </a:extLst>
          </p:cNvPr>
          <p:cNvSpPr/>
          <p:nvPr/>
        </p:nvSpPr>
        <p:spPr>
          <a:xfrm>
            <a:off x="7691217" y="807055"/>
            <a:ext cx="789709" cy="7273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D6C94-80DB-6D81-B46F-99CD900668A8}"/>
              </a:ext>
            </a:extLst>
          </p:cNvPr>
          <p:cNvSpPr/>
          <p:nvPr/>
        </p:nvSpPr>
        <p:spPr>
          <a:xfrm>
            <a:off x="7691215" y="5397188"/>
            <a:ext cx="789709" cy="7273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B9F19A-292C-AA73-33F1-4FF1FF963A56}"/>
              </a:ext>
            </a:extLst>
          </p:cNvPr>
          <p:cNvSpPr/>
          <p:nvPr/>
        </p:nvSpPr>
        <p:spPr>
          <a:xfrm>
            <a:off x="10229997" y="807055"/>
            <a:ext cx="789709" cy="7273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D6DB95-28F0-99C8-8F81-7A385B228458}"/>
              </a:ext>
            </a:extLst>
          </p:cNvPr>
          <p:cNvSpPr/>
          <p:nvPr/>
        </p:nvSpPr>
        <p:spPr>
          <a:xfrm>
            <a:off x="10229995" y="5385758"/>
            <a:ext cx="789709" cy="7273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6E803-5ACF-572A-89C9-71DC2F834173}"/>
              </a:ext>
            </a:extLst>
          </p:cNvPr>
          <p:cNvSpPr txBox="1"/>
          <p:nvPr/>
        </p:nvSpPr>
        <p:spPr>
          <a:xfrm>
            <a:off x="666002" y="157747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FF16A-801C-6A80-9122-492BE844A99D}"/>
              </a:ext>
            </a:extLst>
          </p:cNvPr>
          <p:cNvSpPr txBox="1"/>
          <p:nvPr/>
        </p:nvSpPr>
        <p:spPr>
          <a:xfrm>
            <a:off x="673568" y="632704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E6C764-A2CB-2395-DDD0-8EA97CFE88B5}"/>
              </a:ext>
            </a:extLst>
          </p:cNvPr>
          <p:cNvSpPr txBox="1"/>
          <p:nvPr/>
        </p:nvSpPr>
        <p:spPr>
          <a:xfrm>
            <a:off x="2797400" y="159422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QUIZ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B7D50A-2636-DC98-3123-6BDD2671E57D}"/>
              </a:ext>
            </a:extLst>
          </p:cNvPr>
          <p:cNvSpPr txBox="1"/>
          <p:nvPr/>
        </p:nvSpPr>
        <p:spPr>
          <a:xfrm>
            <a:off x="2826631" y="632704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QUIZ 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40F1-5524-B6D0-C266-D794A821BE53}"/>
              </a:ext>
            </a:extLst>
          </p:cNvPr>
          <p:cNvSpPr txBox="1"/>
          <p:nvPr/>
        </p:nvSpPr>
        <p:spPr>
          <a:xfrm>
            <a:off x="4643825" y="1570568"/>
            <a:ext cx="199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QUESTION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598FE-94C2-2557-9F7D-014609BC8776}"/>
              </a:ext>
            </a:extLst>
          </p:cNvPr>
          <p:cNvSpPr txBox="1"/>
          <p:nvPr/>
        </p:nvSpPr>
        <p:spPr>
          <a:xfrm>
            <a:off x="4722480" y="6327042"/>
            <a:ext cx="199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QUESTION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46159-0940-A6A9-D535-6AB70D841D99}"/>
              </a:ext>
            </a:extLst>
          </p:cNvPr>
          <p:cNvSpPr txBox="1"/>
          <p:nvPr/>
        </p:nvSpPr>
        <p:spPr>
          <a:xfrm>
            <a:off x="7404987" y="153497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ANSWER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BB549-9A97-A286-92CA-DC2D425949FB}"/>
              </a:ext>
            </a:extLst>
          </p:cNvPr>
          <p:cNvSpPr txBox="1"/>
          <p:nvPr/>
        </p:nvSpPr>
        <p:spPr>
          <a:xfrm>
            <a:off x="7548101" y="63162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ANSWER SERVICE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68A5F-BF7D-30AA-ACEC-04EC8018B5B9}"/>
              </a:ext>
            </a:extLst>
          </p:cNvPr>
          <p:cNvSpPr txBox="1"/>
          <p:nvPr/>
        </p:nvSpPr>
        <p:spPr>
          <a:xfrm>
            <a:off x="10086880" y="1570568"/>
            <a:ext cx="161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SCORE SERVICE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964954-935D-5F59-A603-0E151C5384E0}"/>
              </a:ext>
            </a:extLst>
          </p:cNvPr>
          <p:cNvSpPr txBox="1"/>
          <p:nvPr/>
        </p:nvSpPr>
        <p:spPr>
          <a:xfrm>
            <a:off x="10086880" y="6327042"/>
            <a:ext cx="161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SCORE SERVICE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304ABB-AE9E-4210-2FD7-89C8A7FF535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611214" y="1939900"/>
            <a:ext cx="13636" cy="34458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87A158-8000-45CA-647A-C85CEA1B8C5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036775" y="1812900"/>
            <a:ext cx="49295" cy="35842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1F3EAA-7B9B-A947-3F2F-5F35F1D1496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549816" y="1840860"/>
            <a:ext cx="41637" cy="35906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F9D3F3-2922-7F1C-C9CB-34392C9B73F4}"/>
              </a:ext>
            </a:extLst>
          </p:cNvPr>
          <p:cNvCxnSpPr>
            <a:cxnSpLocks/>
          </p:cNvCxnSpPr>
          <p:nvPr/>
        </p:nvCxnSpPr>
        <p:spPr>
          <a:xfrm>
            <a:off x="3236976" y="1966638"/>
            <a:ext cx="32743" cy="33421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0BF160-4B46-B89F-F76A-00E50479713A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003595" y="1946804"/>
            <a:ext cx="7567" cy="34961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7EDD41-5206-5C07-C156-D606D00693B3}"/>
              </a:ext>
            </a:extLst>
          </p:cNvPr>
          <p:cNvCxnSpPr>
            <a:cxnSpLocks/>
          </p:cNvCxnSpPr>
          <p:nvPr/>
        </p:nvCxnSpPr>
        <p:spPr>
          <a:xfrm>
            <a:off x="8061422" y="4310657"/>
            <a:ext cx="2538780" cy="0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2476C0-89CC-2B7F-B75F-0B315C0056DD}"/>
              </a:ext>
            </a:extLst>
          </p:cNvPr>
          <p:cNvCxnSpPr>
            <a:cxnSpLocks/>
          </p:cNvCxnSpPr>
          <p:nvPr/>
        </p:nvCxnSpPr>
        <p:spPr>
          <a:xfrm>
            <a:off x="975089" y="2410064"/>
            <a:ext cx="2326216" cy="0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F2582B-C2CA-3A1E-B845-6096C07F33CC}"/>
              </a:ext>
            </a:extLst>
          </p:cNvPr>
          <p:cNvCxnSpPr>
            <a:cxnSpLocks/>
          </p:cNvCxnSpPr>
          <p:nvPr/>
        </p:nvCxnSpPr>
        <p:spPr>
          <a:xfrm>
            <a:off x="947018" y="4484591"/>
            <a:ext cx="2322701" cy="0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2C0EF1-691D-DB72-F7B1-0EF6A83AA593}"/>
              </a:ext>
            </a:extLst>
          </p:cNvPr>
          <p:cNvCxnSpPr>
            <a:cxnSpLocks/>
          </p:cNvCxnSpPr>
          <p:nvPr/>
        </p:nvCxnSpPr>
        <p:spPr>
          <a:xfrm>
            <a:off x="3269720" y="2802215"/>
            <a:ext cx="2289500" cy="0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76E572-1663-E89F-79EF-40255CB8FF26}"/>
              </a:ext>
            </a:extLst>
          </p:cNvPr>
          <p:cNvCxnSpPr>
            <a:cxnSpLocks/>
          </p:cNvCxnSpPr>
          <p:nvPr/>
        </p:nvCxnSpPr>
        <p:spPr>
          <a:xfrm flipH="1">
            <a:off x="3231227" y="3323136"/>
            <a:ext cx="2315496" cy="0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79D4D9-729F-DFCE-8FED-0D536EC67250}"/>
              </a:ext>
            </a:extLst>
          </p:cNvPr>
          <p:cNvCxnSpPr>
            <a:cxnSpLocks/>
          </p:cNvCxnSpPr>
          <p:nvPr/>
        </p:nvCxnSpPr>
        <p:spPr>
          <a:xfrm>
            <a:off x="3273235" y="4015510"/>
            <a:ext cx="4773202" cy="0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4B13BE1-55F2-CDC8-750A-180B939BFCA7}"/>
              </a:ext>
            </a:extLst>
          </p:cNvPr>
          <p:cNvSpPr txBox="1"/>
          <p:nvPr/>
        </p:nvSpPr>
        <p:spPr>
          <a:xfrm>
            <a:off x="1093051" y="2040732"/>
            <a:ext cx="141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Request Quiz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437995-03C1-247C-7E89-BFDDC5B23BE7}"/>
              </a:ext>
            </a:extLst>
          </p:cNvPr>
          <p:cNvSpPr txBox="1"/>
          <p:nvPr/>
        </p:nvSpPr>
        <p:spPr>
          <a:xfrm>
            <a:off x="1238798" y="414633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Submit Answer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1D8F01-8917-D3A0-0CCF-29EAC7BB2686}"/>
              </a:ext>
            </a:extLst>
          </p:cNvPr>
          <p:cNvSpPr txBox="1"/>
          <p:nvPr/>
        </p:nvSpPr>
        <p:spPr>
          <a:xfrm>
            <a:off x="3291258" y="2467206"/>
            <a:ext cx="16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Fetch Questions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3A971-BF4E-570C-ADAF-AD24EB249B88}"/>
              </a:ext>
            </a:extLst>
          </p:cNvPr>
          <p:cNvSpPr txBox="1"/>
          <p:nvPr/>
        </p:nvSpPr>
        <p:spPr>
          <a:xfrm>
            <a:off x="4474577" y="2952559"/>
            <a:ext cx="11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Questions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4286A3-6FB5-4A86-7602-6A830AAE11A3}"/>
              </a:ext>
            </a:extLst>
          </p:cNvPr>
          <p:cNvSpPr txBox="1"/>
          <p:nvPr/>
        </p:nvSpPr>
        <p:spPr>
          <a:xfrm>
            <a:off x="3612808" y="372656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Submit Answer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0CE3DF-37BD-A647-91B5-C3426F0A027A}"/>
              </a:ext>
            </a:extLst>
          </p:cNvPr>
          <p:cNvSpPr txBox="1"/>
          <p:nvPr/>
        </p:nvSpPr>
        <p:spPr>
          <a:xfrm>
            <a:off x="8489247" y="3945518"/>
            <a:ext cx="14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Update Score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94158A-1513-6A41-810D-FEF34E028368}"/>
              </a:ext>
            </a:extLst>
          </p:cNvPr>
          <p:cNvSpPr txBox="1"/>
          <p:nvPr/>
        </p:nvSpPr>
        <p:spPr>
          <a:xfrm>
            <a:off x="8514393" y="4484591"/>
            <a:ext cx="156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Score Updated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4DF2405-B8D4-AAEC-B1B7-AE9FCDAEBDD0}"/>
              </a:ext>
            </a:extLst>
          </p:cNvPr>
          <p:cNvCxnSpPr>
            <a:cxnSpLocks/>
          </p:cNvCxnSpPr>
          <p:nvPr/>
        </p:nvCxnSpPr>
        <p:spPr>
          <a:xfrm flipH="1">
            <a:off x="8116597" y="4783961"/>
            <a:ext cx="2508252" cy="0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15B65C-A6D4-4CA6-5F8A-2D471BC0483E}"/>
              </a:ext>
            </a:extLst>
          </p:cNvPr>
          <p:cNvCxnSpPr>
            <a:cxnSpLocks/>
          </p:cNvCxnSpPr>
          <p:nvPr/>
        </p:nvCxnSpPr>
        <p:spPr>
          <a:xfrm flipH="1">
            <a:off x="980017" y="3584827"/>
            <a:ext cx="2227633" cy="0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1F9141-B611-53D9-6872-D3D5306AB324}"/>
              </a:ext>
            </a:extLst>
          </p:cNvPr>
          <p:cNvSpPr txBox="1"/>
          <p:nvPr/>
        </p:nvSpPr>
        <p:spPr>
          <a:xfrm>
            <a:off x="1057702" y="3215495"/>
            <a:ext cx="185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Display Questions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E176C3-24AB-C946-A5D6-5F2E7B033104}"/>
              </a:ext>
            </a:extLst>
          </p:cNvPr>
          <p:cNvCxnSpPr>
            <a:cxnSpLocks/>
          </p:cNvCxnSpPr>
          <p:nvPr/>
        </p:nvCxnSpPr>
        <p:spPr>
          <a:xfrm flipH="1">
            <a:off x="1003594" y="5106199"/>
            <a:ext cx="2227633" cy="0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C1B887C-6668-E9AC-55A2-41F01D2D5366}"/>
              </a:ext>
            </a:extLst>
          </p:cNvPr>
          <p:cNvSpPr txBox="1"/>
          <p:nvPr/>
        </p:nvSpPr>
        <p:spPr>
          <a:xfrm>
            <a:off x="1200544" y="4545974"/>
            <a:ext cx="1663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Display Answer </a:t>
            </a:r>
          </a:p>
          <a:p>
            <a:r>
              <a:rPr lang="en-IN" dirty="0"/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153444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86DAF5B-1330-121B-EEC1-C619BA671A2A}"/>
              </a:ext>
            </a:extLst>
          </p:cNvPr>
          <p:cNvSpPr/>
          <p:nvPr/>
        </p:nvSpPr>
        <p:spPr>
          <a:xfrm>
            <a:off x="616309" y="807055"/>
            <a:ext cx="789709" cy="7273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72ED3F-3BCA-2C38-7BE6-35D735FA81E3}"/>
              </a:ext>
            </a:extLst>
          </p:cNvPr>
          <p:cNvSpPr/>
          <p:nvPr/>
        </p:nvSpPr>
        <p:spPr>
          <a:xfrm>
            <a:off x="616307" y="5442908"/>
            <a:ext cx="789709" cy="7273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AF674B-FA62-DE53-3C57-10D58F131230}"/>
              </a:ext>
            </a:extLst>
          </p:cNvPr>
          <p:cNvSpPr/>
          <p:nvPr/>
        </p:nvSpPr>
        <p:spPr>
          <a:xfrm>
            <a:off x="2906453" y="807055"/>
            <a:ext cx="789709" cy="7273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93FAE3-D7D9-B9CC-1073-CD3E413866D1}"/>
              </a:ext>
            </a:extLst>
          </p:cNvPr>
          <p:cNvSpPr/>
          <p:nvPr/>
        </p:nvSpPr>
        <p:spPr>
          <a:xfrm>
            <a:off x="2906451" y="5437723"/>
            <a:ext cx="789709" cy="7273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D765B9-5449-9B6B-3353-1C6EF989DD10}"/>
              </a:ext>
            </a:extLst>
          </p:cNvPr>
          <p:cNvSpPr/>
          <p:nvPr/>
        </p:nvSpPr>
        <p:spPr>
          <a:xfrm>
            <a:off x="5196600" y="807055"/>
            <a:ext cx="789709" cy="7273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CE2C0E-8C1A-BE92-FD99-AC549EBDE3A4}"/>
              </a:ext>
            </a:extLst>
          </p:cNvPr>
          <p:cNvSpPr/>
          <p:nvPr/>
        </p:nvSpPr>
        <p:spPr>
          <a:xfrm>
            <a:off x="5196598" y="5431478"/>
            <a:ext cx="789709" cy="7273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685DD0-C029-6EFE-527F-8BEA83998291}"/>
              </a:ext>
            </a:extLst>
          </p:cNvPr>
          <p:cNvSpPr/>
          <p:nvPr/>
        </p:nvSpPr>
        <p:spPr>
          <a:xfrm>
            <a:off x="6993987" y="807055"/>
            <a:ext cx="789709" cy="7273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B6E7A6-4712-63DF-BA46-83D1941D0B33}"/>
              </a:ext>
            </a:extLst>
          </p:cNvPr>
          <p:cNvSpPr/>
          <p:nvPr/>
        </p:nvSpPr>
        <p:spPr>
          <a:xfrm>
            <a:off x="6993985" y="5397188"/>
            <a:ext cx="789709" cy="7273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7CAE8F-DEBF-10DF-A546-A088B215F6D8}"/>
              </a:ext>
            </a:extLst>
          </p:cNvPr>
          <p:cNvSpPr/>
          <p:nvPr/>
        </p:nvSpPr>
        <p:spPr>
          <a:xfrm>
            <a:off x="8721237" y="807055"/>
            <a:ext cx="789709" cy="7273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12851D-C0E4-4E2B-9284-F5574D8364E2}"/>
              </a:ext>
            </a:extLst>
          </p:cNvPr>
          <p:cNvSpPr/>
          <p:nvPr/>
        </p:nvSpPr>
        <p:spPr>
          <a:xfrm>
            <a:off x="8721235" y="5385758"/>
            <a:ext cx="789709" cy="7273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2D7E2-B578-A2FB-1A11-843553F658BD}"/>
              </a:ext>
            </a:extLst>
          </p:cNvPr>
          <p:cNvSpPr txBox="1"/>
          <p:nvPr/>
        </p:nvSpPr>
        <p:spPr>
          <a:xfrm>
            <a:off x="666002" y="157747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5D10-EE41-DDEE-A331-33066097C5B8}"/>
              </a:ext>
            </a:extLst>
          </p:cNvPr>
          <p:cNvSpPr txBox="1"/>
          <p:nvPr/>
        </p:nvSpPr>
        <p:spPr>
          <a:xfrm>
            <a:off x="2797400" y="159422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QUIZ APP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82F79-2F51-AB86-EE50-126D10EC1F36}"/>
              </a:ext>
            </a:extLst>
          </p:cNvPr>
          <p:cNvSpPr txBox="1"/>
          <p:nvPr/>
        </p:nvSpPr>
        <p:spPr>
          <a:xfrm>
            <a:off x="4643825" y="1570568"/>
            <a:ext cx="199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QUESTION 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B36EA2-DD39-C222-B0F0-3493514E487C}"/>
              </a:ext>
            </a:extLst>
          </p:cNvPr>
          <p:cNvSpPr txBox="1"/>
          <p:nvPr/>
        </p:nvSpPr>
        <p:spPr>
          <a:xfrm>
            <a:off x="6552898" y="157041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ANSWER 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5B7179-F7E3-B465-096B-6472C5D6D30F}"/>
              </a:ext>
            </a:extLst>
          </p:cNvPr>
          <p:cNvSpPr txBox="1"/>
          <p:nvPr/>
        </p:nvSpPr>
        <p:spPr>
          <a:xfrm>
            <a:off x="8418100" y="1570568"/>
            <a:ext cx="161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SCORE SERVICE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D7F7FF-4ED7-171A-0E6E-000B3AB00A1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102454" y="1939900"/>
            <a:ext cx="13636" cy="34458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D4605C-8545-6134-F77E-5F5BC21A4F1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39545" y="1812900"/>
            <a:ext cx="49295" cy="35842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EFD8AC-E86A-8824-E6CC-844A7E43AA2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549816" y="1840860"/>
            <a:ext cx="41637" cy="35906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AAB19A-1B0A-679F-E1B2-CF724DA9AD38}"/>
              </a:ext>
            </a:extLst>
          </p:cNvPr>
          <p:cNvCxnSpPr>
            <a:cxnSpLocks/>
          </p:cNvCxnSpPr>
          <p:nvPr/>
        </p:nvCxnSpPr>
        <p:spPr>
          <a:xfrm>
            <a:off x="3236976" y="1966638"/>
            <a:ext cx="32743" cy="33421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30DBEB-D7B3-6036-691D-BB19DCACEB90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>
            <a:off x="1003595" y="1946804"/>
            <a:ext cx="7567" cy="34961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0BAE07-48B8-F10B-6341-041CF4CD46A6}"/>
              </a:ext>
            </a:extLst>
          </p:cNvPr>
          <p:cNvCxnSpPr>
            <a:cxnSpLocks/>
          </p:cNvCxnSpPr>
          <p:nvPr/>
        </p:nvCxnSpPr>
        <p:spPr>
          <a:xfrm>
            <a:off x="7364192" y="4394777"/>
            <a:ext cx="1729037" cy="4143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F8B5C6-B332-81CE-73C9-90539447D4E8}"/>
              </a:ext>
            </a:extLst>
          </p:cNvPr>
          <p:cNvCxnSpPr>
            <a:cxnSpLocks/>
          </p:cNvCxnSpPr>
          <p:nvPr/>
        </p:nvCxnSpPr>
        <p:spPr>
          <a:xfrm>
            <a:off x="975089" y="2410064"/>
            <a:ext cx="2326216" cy="0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BE4530-F1A6-881D-D58F-185977985923}"/>
              </a:ext>
            </a:extLst>
          </p:cNvPr>
          <p:cNvCxnSpPr>
            <a:cxnSpLocks/>
          </p:cNvCxnSpPr>
          <p:nvPr/>
        </p:nvCxnSpPr>
        <p:spPr>
          <a:xfrm>
            <a:off x="947019" y="3561780"/>
            <a:ext cx="2322701" cy="0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09C4FC-BF1B-4623-2B98-800A592E4AC4}"/>
              </a:ext>
            </a:extLst>
          </p:cNvPr>
          <p:cNvCxnSpPr>
            <a:cxnSpLocks/>
          </p:cNvCxnSpPr>
          <p:nvPr/>
        </p:nvCxnSpPr>
        <p:spPr>
          <a:xfrm>
            <a:off x="3269720" y="2802215"/>
            <a:ext cx="2289500" cy="0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B1CD6B-22EC-9429-EDFC-21D2E8641C7C}"/>
              </a:ext>
            </a:extLst>
          </p:cNvPr>
          <p:cNvCxnSpPr>
            <a:cxnSpLocks/>
          </p:cNvCxnSpPr>
          <p:nvPr/>
        </p:nvCxnSpPr>
        <p:spPr>
          <a:xfrm flipH="1">
            <a:off x="3231227" y="3323136"/>
            <a:ext cx="2315496" cy="0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62293D-38FA-0CA5-B90A-EA35800BB21D}"/>
              </a:ext>
            </a:extLst>
          </p:cNvPr>
          <p:cNvCxnSpPr>
            <a:cxnSpLocks/>
          </p:cNvCxnSpPr>
          <p:nvPr/>
        </p:nvCxnSpPr>
        <p:spPr>
          <a:xfrm>
            <a:off x="3273235" y="4015510"/>
            <a:ext cx="3954236" cy="0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AD3EBA-F66C-6307-ABC3-85C2189BBEC7}"/>
              </a:ext>
            </a:extLst>
          </p:cNvPr>
          <p:cNvSpPr txBox="1"/>
          <p:nvPr/>
        </p:nvSpPr>
        <p:spPr>
          <a:xfrm>
            <a:off x="1093051" y="2040732"/>
            <a:ext cx="141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Request Quiz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C8FF81-D61D-FB06-D7DE-34C5FD2591A5}"/>
              </a:ext>
            </a:extLst>
          </p:cNvPr>
          <p:cNvSpPr txBox="1"/>
          <p:nvPr/>
        </p:nvSpPr>
        <p:spPr>
          <a:xfrm>
            <a:off x="1095728" y="3254645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Submit Answer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E63FC5-756E-A38A-DD7F-C0B97FF82005}"/>
              </a:ext>
            </a:extLst>
          </p:cNvPr>
          <p:cNvSpPr txBox="1"/>
          <p:nvPr/>
        </p:nvSpPr>
        <p:spPr>
          <a:xfrm>
            <a:off x="3291258" y="2467206"/>
            <a:ext cx="16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Fetch Questions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33B973-80CD-D9D7-D8E7-9124F892C6AE}"/>
              </a:ext>
            </a:extLst>
          </p:cNvPr>
          <p:cNvSpPr txBox="1"/>
          <p:nvPr/>
        </p:nvSpPr>
        <p:spPr>
          <a:xfrm>
            <a:off x="3678591" y="3009700"/>
            <a:ext cx="11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Questions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F3B673-BA03-B800-BF70-F60A8E096133}"/>
              </a:ext>
            </a:extLst>
          </p:cNvPr>
          <p:cNvSpPr txBox="1"/>
          <p:nvPr/>
        </p:nvSpPr>
        <p:spPr>
          <a:xfrm>
            <a:off x="3612808" y="372656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Submit Answer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C34E12-22E4-D924-E3EE-7A4B7A96EFC5}"/>
              </a:ext>
            </a:extLst>
          </p:cNvPr>
          <p:cNvSpPr txBox="1"/>
          <p:nvPr/>
        </p:nvSpPr>
        <p:spPr>
          <a:xfrm>
            <a:off x="7387491" y="4049912"/>
            <a:ext cx="14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Update Score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D9D07D-CA54-9910-A190-4642CB423C7D}"/>
              </a:ext>
            </a:extLst>
          </p:cNvPr>
          <p:cNvSpPr txBox="1"/>
          <p:nvPr/>
        </p:nvSpPr>
        <p:spPr>
          <a:xfrm>
            <a:off x="1095631" y="4214254"/>
            <a:ext cx="188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Authenticate User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3B0E69-AB55-4548-0952-DD52948C1406}"/>
              </a:ext>
            </a:extLst>
          </p:cNvPr>
          <p:cNvCxnSpPr>
            <a:cxnSpLocks/>
          </p:cNvCxnSpPr>
          <p:nvPr/>
        </p:nvCxnSpPr>
        <p:spPr>
          <a:xfrm>
            <a:off x="975089" y="4531772"/>
            <a:ext cx="2289500" cy="0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ED5A69-07C6-9BBF-1636-E5C2694AE5D7}"/>
              </a:ext>
            </a:extLst>
          </p:cNvPr>
          <p:cNvCxnSpPr>
            <a:cxnSpLocks/>
          </p:cNvCxnSpPr>
          <p:nvPr/>
        </p:nvCxnSpPr>
        <p:spPr>
          <a:xfrm flipV="1">
            <a:off x="3301305" y="4829816"/>
            <a:ext cx="7796020" cy="15470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914445-242D-61DE-4E75-9F349D12AB9C}"/>
              </a:ext>
            </a:extLst>
          </p:cNvPr>
          <p:cNvSpPr txBox="1"/>
          <p:nvPr/>
        </p:nvSpPr>
        <p:spPr>
          <a:xfrm>
            <a:off x="3321165" y="451052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Authenticate User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9BA021-3E9C-DEFA-751D-7AC6C9CF9A9E}"/>
              </a:ext>
            </a:extLst>
          </p:cNvPr>
          <p:cNvSpPr txBox="1"/>
          <p:nvPr/>
        </p:nvSpPr>
        <p:spPr>
          <a:xfrm>
            <a:off x="3335368" y="484528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Authenticate Response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C37CCE-1907-D766-FE5B-3D8D0E709513}"/>
              </a:ext>
            </a:extLst>
          </p:cNvPr>
          <p:cNvCxnSpPr>
            <a:cxnSpLocks/>
          </p:cNvCxnSpPr>
          <p:nvPr/>
        </p:nvCxnSpPr>
        <p:spPr>
          <a:xfrm flipH="1">
            <a:off x="3312117" y="5172973"/>
            <a:ext cx="7749590" cy="36182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CFA918-9559-B8F2-648F-E4D910B76A9A}"/>
              </a:ext>
            </a:extLst>
          </p:cNvPr>
          <p:cNvSpPr txBox="1"/>
          <p:nvPr/>
        </p:nvSpPr>
        <p:spPr>
          <a:xfrm>
            <a:off x="4414470" y="-45746"/>
            <a:ext cx="477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chemeClr val="accent1"/>
                </a:solidFill>
              </a:rPr>
              <a:t>LEVEL – 2 DFD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99E8208-D3BE-D0AA-B2D9-D06A396CB7D7}"/>
              </a:ext>
            </a:extLst>
          </p:cNvPr>
          <p:cNvSpPr/>
          <p:nvPr/>
        </p:nvSpPr>
        <p:spPr>
          <a:xfrm>
            <a:off x="10691481" y="807055"/>
            <a:ext cx="789709" cy="72736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4CD8B11-8633-190D-A192-7A92CAF92E2F}"/>
              </a:ext>
            </a:extLst>
          </p:cNvPr>
          <p:cNvSpPr/>
          <p:nvPr/>
        </p:nvSpPr>
        <p:spPr>
          <a:xfrm>
            <a:off x="10691479" y="5385758"/>
            <a:ext cx="789709" cy="72736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78FA76-3A19-B9FA-E6F0-B17280081B27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1072698" y="1939900"/>
            <a:ext cx="13636" cy="34458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449EA06-5E4B-786A-0E46-9A7E47E7712F}"/>
              </a:ext>
            </a:extLst>
          </p:cNvPr>
          <p:cNvSpPr txBox="1"/>
          <p:nvPr/>
        </p:nvSpPr>
        <p:spPr>
          <a:xfrm>
            <a:off x="10263213" y="1566376"/>
            <a:ext cx="185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7401322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3605</TotalTime>
  <Words>522</Words>
  <Application>Microsoft Office PowerPoint</Application>
  <PresentationFormat>Custom</PresentationFormat>
  <Paragraphs>110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Baskerville Old Face</vt:lpstr>
      <vt:lpstr>Bell MT</vt:lpstr>
      <vt:lpstr>Calibri</vt:lpstr>
      <vt:lpstr>Calibri Light</vt:lpstr>
      <vt:lpstr>Retrospect</vt:lpstr>
      <vt:lpstr>MOTILAL NEHRU NATIONAL INSTITUTE OF TECHNOLOGY ALLAHABAD</vt:lpstr>
      <vt:lpstr>PowerPoint Presentation</vt:lpstr>
      <vt:lpstr>PowerPoint Presentation</vt:lpstr>
      <vt:lpstr>Tech Stack Used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Team</dc:title>
  <dc:creator>yugam saini</dc:creator>
  <cp:lastModifiedBy>yugam saini</cp:lastModifiedBy>
  <cp:revision>4</cp:revision>
  <dcterms:created xsi:type="dcterms:W3CDTF">2024-05-05T06:06:45Z</dcterms:created>
  <dcterms:modified xsi:type="dcterms:W3CDTF">2024-05-07T18:12:44Z</dcterms:modified>
</cp:coreProperties>
</file>