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" name="arrow.wav"/>
          </p:stSnd>
        </p:sndAc>
      </p:transition>
    </mc:Choice>
    <mc:Fallback>
      <p:transition spd="slow">
        <p:fade/>
        <p:sndAc>
          <p:stSnd>
            <p:snd r:embed="rId1" name="arrow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19" name="arrow.wav"/>
          </p:stSnd>
        </p:sndAc>
      </p:transition>
    </mc:Choice>
    <mc:Fallback>
      <p:transition spd="slow">
        <p:fade/>
        <p:sndAc>
          <p:stSnd>
            <p:snd r:embed="rId19" name="arrow.wav"/>
          </p:stSnd>
        </p:sndAc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way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8762" y="5032904"/>
            <a:ext cx="9448800" cy="1825096"/>
          </a:xfrm>
          <a:noFill/>
        </p:spPr>
        <p:txBody>
          <a:bodyPr>
            <a:normAutofit/>
          </a:bodyPr>
          <a:lstStyle/>
          <a:p>
            <a:r>
              <a:rPr lang="en-US" sz="4000" dirty="0" smtClean="0"/>
              <a:t>TEAM- </a:t>
            </a:r>
            <a:r>
              <a:rPr lang="en-US" sz="4000" b="1" dirty="0" err="1" smtClean="0">
                <a:solidFill>
                  <a:schemeClr val="accent1"/>
                </a:solidFill>
              </a:rPr>
              <a:t>unics</a:t>
            </a:r>
            <a:endParaRPr lang="en-IN" sz="4000" b="1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2547" y="807360"/>
            <a:ext cx="803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     		   </a:t>
            </a:r>
            <a:r>
              <a:rPr lang="en-US" sz="4800" b="1" dirty="0" smtClean="0">
                <a:solidFill>
                  <a:schemeClr val="accent4"/>
                </a:solidFill>
              </a:rPr>
              <a:t>PUBLIC TRANSPORT  </a:t>
            </a:r>
            <a:endParaRPr lang="en-IN" sz="4800" b="1" dirty="0">
              <a:solidFill>
                <a:schemeClr val="accent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65" y="1813759"/>
            <a:ext cx="10963175" cy="43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22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225" y="904775"/>
            <a:ext cx="9448800" cy="4687280"/>
          </a:xfrm>
          <a:noFill/>
        </p:spPr>
        <p:txBody>
          <a:bodyPr>
            <a:normAutofit fontScale="90000"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 of content</a:t>
            </a:r>
            <a:r>
              <a:rPr lang="en-IN" dirty="0" smtClean="0">
                <a:solidFill>
                  <a:schemeClr val="accent6"/>
                </a:solidFill>
              </a:rPr>
              <a:t/>
            </a:r>
            <a:br>
              <a:rPr lang="en-IN" dirty="0" smtClean="0">
                <a:solidFill>
                  <a:schemeClr val="accent6"/>
                </a:solidFill>
              </a:rPr>
            </a:br>
            <a:r>
              <a:rPr lang="en-IN" dirty="0">
                <a:solidFill>
                  <a:schemeClr val="accent6"/>
                </a:solidFill>
              </a:rPr>
              <a:t/>
            </a:r>
            <a:br>
              <a:rPr lang="en-IN" dirty="0">
                <a:solidFill>
                  <a:schemeClr val="accent6"/>
                </a:solidFill>
              </a:rPr>
            </a:br>
            <a:r>
              <a:rPr lang="en-IN" sz="3600" dirty="0" smtClean="0">
                <a:solidFill>
                  <a:schemeClr val="accent4"/>
                </a:solidFill>
              </a:rPr>
              <a:t>overview of solution</a:t>
            </a:r>
            <a:r>
              <a:rPr lang="en-IN" sz="3600" dirty="0" smtClean="0">
                <a:solidFill>
                  <a:schemeClr val="accent6"/>
                </a:solidFill>
              </a:rPr>
              <a:t/>
            </a:r>
            <a:br>
              <a:rPr lang="en-IN" sz="3600" dirty="0" smtClean="0">
                <a:solidFill>
                  <a:schemeClr val="accent6"/>
                </a:solidFill>
              </a:rPr>
            </a:br>
            <a:r>
              <a:rPr lang="en-IN" sz="3600" dirty="0" smtClean="0">
                <a:solidFill>
                  <a:schemeClr val="accent4"/>
                </a:solidFill>
              </a:rPr>
              <a:t/>
            </a:r>
            <a:br>
              <a:rPr lang="en-IN" sz="3600" dirty="0" smtClean="0">
                <a:solidFill>
                  <a:schemeClr val="accent4"/>
                </a:solidFill>
              </a:rPr>
            </a:br>
            <a:r>
              <a:rPr lang="en-IN" sz="3600" dirty="0" smtClean="0">
                <a:solidFill>
                  <a:schemeClr val="accent4"/>
                </a:solidFill>
              </a:rPr>
              <a:t>architectural design</a:t>
            </a:r>
            <a:br>
              <a:rPr lang="en-IN" sz="3600" dirty="0" smtClean="0">
                <a:solidFill>
                  <a:schemeClr val="accent4"/>
                </a:solidFill>
              </a:rPr>
            </a:br>
            <a:r>
              <a:rPr lang="en-IN" sz="3600" dirty="0" smtClean="0">
                <a:solidFill>
                  <a:schemeClr val="accent4"/>
                </a:solidFill>
              </a:rPr>
              <a:t/>
            </a:r>
            <a:br>
              <a:rPr lang="en-IN" sz="3600" dirty="0" smtClean="0">
                <a:solidFill>
                  <a:schemeClr val="accent4"/>
                </a:solidFill>
              </a:rPr>
            </a:br>
            <a:r>
              <a:rPr lang="en-IN" sz="3600" dirty="0" smtClean="0">
                <a:solidFill>
                  <a:schemeClr val="accent4"/>
                </a:solidFill>
              </a:rPr>
              <a:t>information flow diagram</a:t>
            </a:r>
            <a:br>
              <a:rPr lang="en-IN" sz="3600" dirty="0" smtClean="0">
                <a:solidFill>
                  <a:schemeClr val="accent4"/>
                </a:solidFill>
              </a:rPr>
            </a:br>
            <a:r>
              <a:rPr lang="en-IN" sz="3600" dirty="0">
                <a:solidFill>
                  <a:schemeClr val="accent4"/>
                </a:solidFill>
              </a:rPr>
              <a:t/>
            </a:r>
            <a:br>
              <a:rPr lang="en-IN" sz="3600" dirty="0">
                <a:solidFill>
                  <a:schemeClr val="accent4"/>
                </a:solidFill>
              </a:rPr>
            </a:br>
            <a:r>
              <a:rPr lang="en-IN" sz="3600" dirty="0" smtClean="0">
                <a:solidFill>
                  <a:schemeClr val="accent4"/>
                </a:solidFill>
              </a:rPr>
              <a:t>prototype demo</a:t>
            </a:r>
            <a:endParaRPr lang="en-IN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98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106" y="-535534"/>
            <a:ext cx="9448800" cy="1825096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5"/>
                </a:solidFill>
              </a:rPr>
              <a:t>Overview of solution</a:t>
            </a:r>
            <a:endParaRPr lang="en-IN" sz="4800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840" y="1822651"/>
            <a:ext cx="9448800" cy="33076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We install GPS in the buses to keep track of real time information of buses.</a:t>
            </a:r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We will create an app “BUSWAY” AND Webpage </a:t>
            </a:r>
            <a:r>
              <a:rPr lang="en-US" sz="2400" dirty="0" smtClean="0">
                <a:hlinkClick r:id="rId3"/>
              </a:rPr>
              <a:t>www.busway.com</a:t>
            </a:r>
            <a:r>
              <a:rPr lang="en-US" sz="24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Using GPS and database we provide real time information of buses with the help of our website and app.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By easily sign up or login user can access the information about buses.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To save passengers time we provide information about seat availability , timing of bus and delay (if any).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71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106" y="-535534"/>
            <a:ext cx="9448800" cy="1825096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5"/>
                </a:solidFill>
              </a:rPr>
              <a:t>Architectural design</a:t>
            </a:r>
            <a:endParaRPr lang="en-IN" sz="4800" b="1" dirty="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38" y="1323975"/>
            <a:ext cx="11290434" cy="53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00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4106" y="-535534"/>
            <a:ext cx="9448800" cy="1825096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5"/>
                </a:solidFill>
              </a:rPr>
              <a:t>Architectural design</a:t>
            </a:r>
            <a:endParaRPr lang="en-IN" sz="4800" b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4" y="1556735"/>
            <a:ext cx="10310262" cy="48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37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858" y="-987922"/>
            <a:ext cx="9448800" cy="1825096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5"/>
                </a:solidFill>
              </a:rPr>
              <a:t>		</a:t>
            </a:r>
            <a:r>
              <a:rPr lang="en-US" sz="4800" b="1" dirty="0" smtClean="0">
                <a:solidFill>
                  <a:schemeClr val="accent1"/>
                </a:solidFill>
              </a:rPr>
              <a:t>Prototype demo</a:t>
            </a:r>
            <a:endParaRPr lang="en-IN" sz="48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7" y="1068404"/>
            <a:ext cx="6112042" cy="57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93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357" y="-912548"/>
            <a:ext cx="9448800" cy="1825096"/>
          </a:xfrm>
          <a:noFill/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5"/>
                </a:solidFill>
              </a:rPr>
              <a:t>Information flow diagram</a:t>
            </a:r>
            <a:endParaRPr lang="en-IN" sz="4800" b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2" y="1020279"/>
            <a:ext cx="5852159" cy="583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6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6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  <p:sndAc>
          <p:stSnd>
            <p:snd r:embed="rId2" name="arrow.wav"/>
          </p:stSnd>
        </p:sndAc>
      </p:transition>
    </mc:Choice>
    <mc:Fallback>
      <p:transition spd="slow">
        <p:fade/>
        <p:sndAc>
          <p:stSnd>
            <p:snd r:embed="rId2" name="arrow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188</TotalTime>
  <Words>97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Vapor Trail</vt:lpstr>
      <vt:lpstr>TEAM- unics</vt:lpstr>
      <vt:lpstr>Table of content  overview of solution  architectural design  information flow diagram  prototype demo</vt:lpstr>
      <vt:lpstr>Overview of solution</vt:lpstr>
      <vt:lpstr>Architectural design</vt:lpstr>
      <vt:lpstr>Architectural design</vt:lpstr>
      <vt:lpstr>  Prototype demo</vt:lpstr>
      <vt:lpstr>Information flow diagram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=&gt; unics</dc:title>
  <dc:creator>Microsoft account</dc:creator>
  <cp:lastModifiedBy>Microsoft account</cp:lastModifiedBy>
  <cp:revision>14</cp:revision>
  <dcterms:created xsi:type="dcterms:W3CDTF">2022-06-04T03:59:29Z</dcterms:created>
  <dcterms:modified xsi:type="dcterms:W3CDTF">2022-06-04T07:07:49Z</dcterms:modified>
</cp:coreProperties>
</file>