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4" r:id="rId3"/>
    <p:sldId id="256" r:id="rId4"/>
    <p:sldId id="257" r:id="rId5"/>
    <p:sldId id="258" r:id="rId6"/>
    <p:sldId id="260" r:id="rId7"/>
    <p:sldId id="259" r:id="rId8"/>
    <p:sldId id="272" r:id="rId9"/>
    <p:sldId id="273" r:id="rId10"/>
    <p:sldId id="261" r:id="rId11"/>
    <p:sldId id="263" r:id="rId12"/>
    <p:sldId id="266" r:id="rId13"/>
    <p:sldId id="264" r:id="rId14"/>
    <p:sldId id="265" r:id="rId15"/>
    <p:sldId id="267" r:id="rId16"/>
    <p:sldId id="268" r:id="rId17"/>
    <p:sldId id="269" r:id="rId18"/>
    <p:sldId id="270" r:id="rId19"/>
    <p:sldId id="304" r:id="rId20"/>
    <p:sldId id="271" r:id="rId21"/>
    <p:sldId id="285" r:id="rId22"/>
    <p:sldId id="286" r:id="rId2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sz="half" idx="1"/>
          </p:nvPr>
        </p:nvSpPr>
        <p:spPr>
          <a:xfrm>
            <a:off x="838200" y="1825625"/>
            <a:ext cx="10077450" cy="4755515"/>
          </a:xfrm>
        </p:spPr>
        <p:txBody>
          <a:bodyPr>
            <a:normAutofit fontScale="90000"/>
          </a:bodyPr>
          <a:p>
            <a:pPr marL="0" indent="0">
              <a:buNone/>
            </a:pPr>
            <a:r>
              <a:rPr lang="en-US"/>
              <a:t>                                            </a:t>
            </a:r>
            <a:endParaRPr lang="en-US"/>
          </a:p>
          <a:p>
            <a:pPr marL="0" indent="0">
              <a:buNone/>
            </a:pPr>
            <a:r>
              <a:rPr lang="en-US"/>
              <a:t>                           </a:t>
            </a:r>
            <a:r>
              <a:rPr lang="en-US">
                <a:latin typeface="Arial Black" panose="020B0A04020102020204" charset="0"/>
                <a:cs typeface="Arial Black" panose="020B0A04020102020204" charset="0"/>
              </a:rPr>
              <a:t>         </a:t>
            </a:r>
            <a:r>
              <a:rPr lang="en-US" sz="5400">
                <a:latin typeface="Arial Black" panose="020B0A04020102020204" charset="0"/>
                <a:cs typeface="Arial Black" panose="020B0A04020102020204" charset="0"/>
              </a:rPr>
              <a:t>EIT-M</a:t>
            </a:r>
            <a:endParaRPr lang="en-US" sz="5400">
              <a:latin typeface="Times New Roman" panose="02020603050405020304" charset="0"/>
              <a:cs typeface="Times New Roman" panose="02020603050405020304" charset="0"/>
            </a:endParaRPr>
          </a:p>
          <a:p>
            <a:pPr marL="0" indent="0" algn="ctr">
              <a:buNone/>
            </a:pPr>
            <a:r>
              <a:rPr lang="en-US" sz="3600">
                <a:latin typeface="SketchFlow Print" panose="02000000000000000000" charset="0"/>
                <a:cs typeface="SketchFlow Print" panose="02000000000000000000" charset="0"/>
              </a:rPr>
              <a:t>School of  electrical and computer engineering </a:t>
            </a:r>
            <a:endParaRPr lang="en-US" sz="3600">
              <a:latin typeface="SketchFlow Print" panose="02000000000000000000" charset="0"/>
              <a:cs typeface="SketchFlow Print" panose="02000000000000000000" charset="0"/>
            </a:endParaRPr>
          </a:p>
          <a:p>
            <a:pPr marL="0" indent="0" algn="ctr">
              <a:buNone/>
            </a:pPr>
            <a:r>
              <a:rPr lang="en-US" sz="3600">
                <a:latin typeface="SketchFlow Print" panose="02000000000000000000" charset="0"/>
                <a:cs typeface="SketchFlow Print" panose="02000000000000000000" charset="0"/>
              </a:rPr>
              <a:t>Presentation on </a:t>
            </a:r>
            <a:endParaRPr lang="en-US" sz="3600">
              <a:latin typeface="SketchFlow Print" panose="02000000000000000000" charset="0"/>
              <a:cs typeface="SketchFlow Print" panose="02000000000000000000" charset="0"/>
            </a:endParaRPr>
          </a:p>
          <a:p>
            <a:pPr marL="0" indent="0" algn="ctr">
              <a:buNone/>
            </a:pPr>
            <a:r>
              <a:rPr lang="en-US" sz="3600">
                <a:latin typeface="SketchFlow Print" panose="02000000000000000000" charset="0"/>
                <a:cs typeface="SketchFlow Print" panose="02000000000000000000" charset="0"/>
              </a:rPr>
              <a:t> Semister project “</a:t>
            </a:r>
            <a:r>
              <a:rPr lang="en-US" sz="3600" b="1">
                <a:latin typeface="SketchFlow Print" panose="02000000000000000000" charset="0"/>
                <a:cs typeface="SketchFlow Print" panose="02000000000000000000" charset="0"/>
              </a:rPr>
              <a:t>The 3D car racing game” </a:t>
            </a:r>
            <a:endParaRPr lang="en-US" sz="3600" b="1">
              <a:latin typeface="SketchFlow Print" panose="02000000000000000000" charset="0"/>
              <a:cs typeface="SketchFlow Print" panose="02000000000000000000" charset="0"/>
            </a:endParaRPr>
          </a:p>
          <a:p>
            <a:pPr marL="0" indent="0" algn="ctr">
              <a:buNone/>
            </a:pPr>
            <a:r>
              <a:rPr lang="en-US" sz="3600">
                <a:latin typeface="SketchFlow Print" panose="02000000000000000000" charset="0"/>
                <a:cs typeface="SketchFlow Print" panose="02000000000000000000" charset="0"/>
              </a:rPr>
              <a:t>Presentation Day 7/15/2019 </a:t>
            </a:r>
            <a:endParaRPr lang="en-US" sz="3600">
              <a:latin typeface="SketchFlow Print" panose="02000000000000000000" charset="0"/>
              <a:cs typeface="SketchFlow Print" panose="02000000000000000000" charset="0"/>
            </a:endParaRPr>
          </a:p>
        </p:txBody>
      </p:sp>
      <p:pic>
        <p:nvPicPr>
          <p:cNvPr id="11" name="Content Placeholder 10" descr="crop"/>
          <p:cNvPicPr>
            <a:picLocks noChangeAspect="1"/>
          </p:cNvPicPr>
          <p:nvPr>
            <p:ph sz="half" idx="2"/>
          </p:nvPr>
        </p:nvPicPr>
        <p:blipFill>
          <a:blip r:embed="rId1"/>
          <a:stretch>
            <a:fillRect/>
          </a:stretch>
        </p:blipFill>
        <p:spPr>
          <a:xfrm>
            <a:off x="4725670" y="103505"/>
            <a:ext cx="2146300" cy="1669415"/>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t>The racing enviroment....</a:t>
            </a:r>
            <a:endParaRPr lang="en-US"/>
          </a:p>
        </p:txBody>
      </p:sp>
      <p:pic>
        <p:nvPicPr>
          <p:cNvPr id="5" name="Content Placeholder 4" descr="Screenshot (98)"/>
          <p:cNvPicPr>
            <a:picLocks noChangeAspect="1"/>
          </p:cNvPicPr>
          <p:nvPr>
            <p:ph sz="half" idx="1"/>
          </p:nvPr>
        </p:nvPicPr>
        <p:blipFill>
          <a:blip r:embed="rId1"/>
          <a:stretch>
            <a:fillRect/>
          </a:stretch>
        </p:blipFill>
        <p:spPr>
          <a:xfrm>
            <a:off x="889000" y="1129665"/>
            <a:ext cx="5181600" cy="4283710"/>
          </a:xfrm>
          <a:prstGeom prst="rect">
            <a:avLst/>
          </a:prstGeom>
        </p:spPr>
      </p:pic>
      <p:pic>
        <p:nvPicPr>
          <p:cNvPr id="8" name="Content Placeholder 7" descr="Screenshot (97)"/>
          <p:cNvPicPr>
            <a:picLocks noChangeAspect="1"/>
          </p:cNvPicPr>
          <p:nvPr>
            <p:ph sz="half" idx="2"/>
          </p:nvPr>
        </p:nvPicPr>
        <p:blipFill>
          <a:blip r:embed="rId2"/>
          <a:stretch>
            <a:fillRect/>
          </a:stretch>
        </p:blipFill>
        <p:spPr>
          <a:xfrm>
            <a:off x="6070600" y="1078230"/>
            <a:ext cx="5181600" cy="4283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5645"/>
          </a:xfrm>
        </p:spPr>
        <p:txBody>
          <a:bodyPr>
            <a:normAutofit fontScale="90000"/>
          </a:bodyPr>
          <a:p>
            <a:r>
              <a:rPr lang="en-US"/>
              <a:t>4.1 Adding cars  and trees to racing enviroment</a:t>
            </a:r>
            <a:endParaRPr lang="en-US"/>
          </a:p>
        </p:txBody>
      </p:sp>
      <p:pic>
        <p:nvPicPr>
          <p:cNvPr id="5" name="Content Placeholder 4"/>
          <p:cNvPicPr>
            <a:picLocks noChangeAspect="1"/>
          </p:cNvPicPr>
          <p:nvPr>
            <p:ph sz="half" idx="1"/>
          </p:nvPr>
        </p:nvPicPr>
        <p:blipFill>
          <a:blip r:embed="rId1"/>
          <a:stretch>
            <a:fillRect/>
          </a:stretch>
        </p:blipFill>
        <p:spPr>
          <a:xfrm>
            <a:off x="838200" y="1315720"/>
            <a:ext cx="5181600" cy="3703320"/>
          </a:xfrm>
          <a:prstGeom prst="rect">
            <a:avLst/>
          </a:prstGeom>
        </p:spPr>
      </p:pic>
      <p:pic>
        <p:nvPicPr>
          <p:cNvPr id="6" name="Content Placeholder 5"/>
          <p:cNvPicPr>
            <a:picLocks noChangeAspect="1"/>
          </p:cNvPicPr>
          <p:nvPr>
            <p:ph sz="half" idx="2"/>
          </p:nvPr>
        </p:nvPicPr>
        <p:blipFill>
          <a:blip r:embed="rId2"/>
          <a:stretch>
            <a:fillRect/>
          </a:stretch>
        </p:blipFill>
        <p:spPr>
          <a:xfrm>
            <a:off x="6181090" y="1315720"/>
            <a:ext cx="5172710" cy="3703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Cars and Trees</a:t>
            </a:r>
            <a:endParaRPr lang="en-US"/>
          </a:p>
        </p:txBody>
      </p:sp>
      <p:pic>
        <p:nvPicPr>
          <p:cNvPr id="5" name="Content Placeholder 4"/>
          <p:cNvPicPr>
            <a:picLocks noChangeAspect="1"/>
          </p:cNvPicPr>
          <p:nvPr>
            <p:ph sz="half" idx="1"/>
          </p:nvPr>
        </p:nvPicPr>
        <p:blipFill>
          <a:blip r:embed="rId1"/>
          <a:stretch>
            <a:fillRect/>
          </a:stretch>
        </p:blipFill>
        <p:spPr>
          <a:xfrm>
            <a:off x="838200" y="1572260"/>
            <a:ext cx="5334000" cy="4605655"/>
          </a:xfrm>
          <a:prstGeom prst="rect">
            <a:avLst/>
          </a:prstGeom>
        </p:spPr>
      </p:pic>
      <p:pic>
        <p:nvPicPr>
          <p:cNvPr id="8" name="Content Placeholder 7"/>
          <p:cNvPicPr>
            <a:picLocks noChangeAspect="1"/>
          </p:cNvPicPr>
          <p:nvPr>
            <p:ph sz="half" idx="2"/>
          </p:nvPr>
        </p:nvPicPr>
        <p:blipFill>
          <a:blip r:embed="rId2"/>
          <a:stretch>
            <a:fillRect/>
          </a:stretch>
        </p:blipFill>
        <p:spPr>
          <a:xfrm>
            <a:off x="6172200" y="1572260"/>
            <a:ext cx="5181600" cy="4605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165" y="60325"/>
            <a:ext cx="11898630" cy="3275965"/>
          </a:xfrm>
        </p:spPr>
        <p:txBody>
          <a:bodyPr>
            <a:normAutofit fontScale="90000"/>
          </a:bodyPr>
          <a:p>
            <a:r>
              <a:rPr lang="en-US"/>
              <a:t>4.2 coding phase.</a:t>
            </a:r>
            <a:br>
              <a:rPr lang="en-US"/>
            </a:br>
            <a:r>
              <a:rPr lang="en-US"/>
              <a:t> The cars are built in the unity library so the first thing to do is attaching the main camera to our car and code the cube we use visual basic studio,and use C sharp languages</a:t>
            </a:r>
            <a:br>
              <a:rPr lang="en-US"/>
            </a:br>
            <a:endParaRPr lang="en-US"/>
          </a:p>
        </p:txBody>
      </p:sp>
      <p:pic>
        <p:nvPicPr>
          <p:cNvPr id="9" name="Content Placeholder 8"/>
          <p:cNvPicPr>
            <a:picLocks noChangeAspect="1"/>
          </p:cNvPicPr>
          <p:nvPr>
            <p:ph sz="half" idx="1"/>
          </p:nvPr>
        </p:nvPicPr>
        <p:blipFill>
          <a:blip r:embed="rId1"/>
          <a:stretch>
            <a:fillRect/>
          </a:stretch>
        </p:blipFill>
        <p:spPr>
          <a:xfrm>
            <a:off x="5962015" y="2679700"/>
            <a:ext cx="6249035" cy="3241040"/>
          </a:xfrm>
          <a:prstGeom prst="rect">
            <a:avLst/>
          </a:prstGeom>
        </p:spPr>
      </p:pic>
      <p:pic>
        <p:nvPicPr>
          <p:cNvPr id="10" name="Content Placeholder 9" descr="Screenshot (105)"/>
          <p:cNvPicPr>
            <a:picLocks noChangeAspect="1"/>
          </p:cNvPicPr>
          <p:nvPr>
            <p:ph sz="half" idx="2"/>
          </p:nvPr>
        </p:nvPicPr>
        <p:blipFill>
          <a:blip r:embed="rId2"/>
          <a:stretch>
            <a:fillRect/>
          </a:stretch>
        </p:blipFill>
        <p:spPr>
          <a:xfrm>
            <a:off x="98425" y="2679700"/>
            <a:ext cx="5923915" cy="3322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US"/>
              <a:t>we started the main coding from the main camera and finally the AI cars</a:t>
            </a:r>
            <a:endParaRPr lang="en-US"/>
          </a:p>
        </p:txBody>
      </p:sp>
      <p:sp>
        <p:nvSpPr>
          <p:cNvPr id="6" name="Content Placeholder 5"/>
          <p:cNvSpPr>
            <a:spLocks noGrp="1"/>
          </p:cNvSpPr>
          <p:nvPr>
            <p:ph sz="half" idx="1"/>
          </p:nvPr>
        </p:nvSpPr>
        <p:spPr>
          <a:xfrm>
            <a:off x="838200" y="1866265"/>
            <a:ext cx="5181600" cy="4057650"/>
          </a:xfrm>
        </p:spPr>
        <p:txBody>
          <a:bodyPr>
            <a:normAutofit fontScale="50000"/>
          </a:bodyPr>
          <a:p>
            <a:pPr marL="0" indent="0">
              <a:buNone/>
            </a:pPr>
            <a:r>
              <a:rPr lang="en-US"/>
              <a:t>Sample code here for the camera-----</a:t>
            </a:r>
            <a:endParaRPr lang="en-US"/>
          </a:p>
          <a:p>
            <a:pPr marL="0" indent="0">
              <a:buNone/>
            </a:pPr>
            <a:r>
              <a:rPr lang="en-US" sz="1600">
                <a:sym typeface="+mn-ea"/>
              </a:rPr>
              <a:t>public class CameraStable : MonoBehaviour {</a:t>
            </a:r>
            <a:endParaRPr lang="en-US" sz="1600"/>
          </a:p>
          <a:p>
            <a:pPr marL="0" indent="0">
              <a:buNone/>
            </a:pPr>
            <a:endParaRPr lang="en-US" sz="1600"/>
          </a:p>
          <a:p>
            <a:pPr marL="0" indent="0">
              <a:buNone/>
            </a:pPr>
            <a:r>
              <a:rPr lang="en-US" sz="1600">
                <a:sym typeface="+mn-ea"/>
              </a:rPr>
              <a:t>	public GameObject TheCar;</a:t>
            </a:r>
            <a:endParaRPr lang="en-US" sz="1600"/>
          </a:p>
          <a:p>
            <a:pPr marL="0" indent="0">
              <a:buNone/>
            </a:pPr>
            <a:r>
              <a:rPr lang="en-US" sz="1600">
                <a:sym typeface="+mn-ea"/>
              </a:rPr>
              <a:t>	public float CarX;</a:t>
            </a:r>
            <a:endParaRPr lang="en-US" sz="1600"/>
          </a:p>
          <a:p>
            <a:pPr marL="0" indent="0">
              <a:buNone/>
            </a:pPr>
            <a:r>
              <a:rPr lang="en-US" sz="1600">
                <a:sym typeface="+mn-ea"/>
              </a:rPr>
              <a:t>	public float CarY;</a:t>
            </a:r>
            <a:endParaRPr lang="en-US" sz="1600"/>
          </a:p>
          <a:p>
            <a:pPr marL="0" indent="0">
              <a:buNone/>
            </a:pPr>
            <a:r>
              <a:rPr lang="en-US" sz="1600">
                <a:sym typeface="+mn-ea"/>
              </a:rPr>
              <a:t>	public float CarZ;</a:t>
            </a:r>
            <a:endParaRPr lang="en-US" sz="1600"/>
          </a:p>
          <a:p>
            <a:pPr marL="0" indent="0">
              <a:buNone/>
            </a:pPr>
            <a:endParaRPr lang="en-US" sz="1600"/>
          </a:p>
          <a:p>
            <a:pPr marL="0" indent="0">
              <a:buNone/>
            </a:pPr>
            <a:r>
              <a:rPr lang="en-US" sz="1600">
                <a:sym typeface="+mn-ea"/>
              </a:rPr>
              <a:t>	void Update () {</a:t>
            </a:r>
            <a:endParaRPr lang="en-US" sz="1600"/>
          </a:p>
          <a:p>
            <a:pPr marL="0" indent="0">
              <a:buNone/>
            </a:pPr>
            <a:r>
              <a:rPr lang="en-US" sz="1600">
                <a:sym typeface="+mn-ea"/>
              </a:rPr>
              <a:t>		CarX = TheCar.transform.eulerAngles.x;</a:t>
            </a:r>
            <a:endParaRPr lang="en-US" sz="1600"/>
          </a:p>
          <a:p>
            <a:pPr marL="0" indent="0">
              <a:buNone/>
            </a:pPr>
            <a:r>
              <a:rPr lang="en-US" sz="1600">
                <a:sym typeface="+mn-ea"/>
              </a:rPr>
              <a:t>		CarY = TheCar.transform.eulerAngles.y;</a:t>
            </a:r>
            <a:endParaRPr lang="en-US" sz="1600"/>
          </a:p>
          <a:p>
            <a:pPr marL="0" indent="0">
              <a:buNone/>
            </a:pPr>
            <a:r>
              <a:rPr lang="en-US" sz="1600">
                <a:sym typeface="+mn-ea"/>
              </a:rPr>
              <a:t>		CarZ = TheCar.transform.eulerAngles.z;</a:t>
            </a:r>
            <a:endParaRPr lang="en-US" sz="1600"/>
          </a:p>
          <a:p>
            <a:pPr marL="0" indent="0">
              <a:buNone/>
            </a:pPr>
            <a:endParaRPr lang="en-US" sz="1600"/>
          </a:p>
          <a:p>
            <a:pPr marL="0" indent="0">
              <a:buNone/>
            </a:pPr>
            <a:r>
              <a:rPr lang="en-US" sz="1600">
                <a:sym typeface="+mn-ea"/>
              </a:rPr>
              <a:t>		transform.eulerAngles = new Vector3 (CarX - CarX, CarY, CarZ - CarZ);</a:t>
            </a:r>
            <a:endParaRPr lang="en-US" sz="1600"/>
          </a:p>
          <a:p>
            <a:pPr marL="0" indent="0">
              <a:buNone/>
            </a:pPr>
            <a:r>
              <a:rPr lang="en-US">
                <a:sym typeface="+mn-ea"/>
              </a:rPr>
              <a:t>		</a:t>
            </a:r>
            <a:endParaRPr lang="en-US"/>
          </a:p>
          <a:p>
            <a:pPr marL="0" indent="0">
              <a:buNone/>
            </a:pPr>
            <a:endParaRPr lang="en-US"/>
          </a:p>
        </p:txBody>
      </p:sp>
      <p:pic>
        <p:nvPicPr>
          <p:cNvPr id="8" name="Content Placeholder 7"/>
          <p:cNvPicPr>
            <a:picLocks noChangeAspect="1"/>
          </p:cNvPicPr>
          <p:nvPr>
            <p:ph sz="half" idx="2"/>
          </p:nvPr>
        </p:nvPicPr>
        <p:blipFill>
          <a:blip r:embed="rId1"/>
          <a:stretch>
            <a:fillRect/>
          </a:stretch>
        </p:blipFill>
        <p:spPr>
          <a:xfrm>
            <a:off x="6172200" y="1629410"/>
            <a:ext cx="5181600" cy="4294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And the AI car coding sample</a:t>
            </a:r>
            <a:endParaRPr lang="en-US"/>
          </a:p>
        </p:txBody>
      </p:sp>
      <p:sp>
        <p:nvSpPr>
          <p:cNvPr id="6" name="Content Placeholder 5"/>
          <p:cNvSpPr/>
          <p:nvPr>
            <p:ph sz="half" idx="1"/>
          </p:nvPr>
        </p:nvSpPr>
        <p:spPr>
          <a:xfrm>
            <a:off x="289560" y="1757045"/>
            <a:ext cx="3894455" cy="4351655"/>
          </a:xfrm>
        </p:spPr>
        <p:txBody>
          <a:bodyPr>
            <a:normAutofit fontScale="45000"/>
          </a:bodyPr>
          <a:p>
            <a:r>
              <a:rPr lang="en-US"/>
              <a:t>public class Dreamcar01Track : MonoBehaviour {</a:t>
            </a:r>
            <a:endParaRPr lang="en-US"/>
          </a:p>
          <a:p>
            <a:endParaRPr lang="en-US"/>
          </a:p>
          <a:p>
            <a:r>
              <a:rPr lang="en-US"/>
              <a:t>	public GameObject TheMarker;</a:t>
            </a:r>
            <a:endParaRPr lang="en-US"/>
          </a:p>
          <a:p>
            <a:r>
              <a:rPr lang="en-US"/>
              <a:t>	public GameObject Mark01;</a:t>
            </a:r>
            <a:endParaRPr lang="en-US"/>
          </a:p>
          <a:p>
            <a:r>
              <a:rPr lang="en-US"/>
              <a:t>	public GameObject Mark02;</a:t>
            </a:r>
            <a:endParaRPr lang="en-US"/>
          </a:p>
          <a:p>
            <a:r>
              <a:rPr lang="en-US"/>
              <a:t>	public GameObject Mark03;</a:t>
            </a:r>
            <a:endParaRPr lang="en-US"/>
          </a:p>
          <a:p>
            <a:r>
              <a:rPr lang="en-US"/>
              <a:t>	public GameObject Mark04;</a:t>
            </a:r>
            <a:endParaRPr lang="en-US"/>
          </a:p>
          <a:p>
            <a:r>
              <a:rPr lang="en-US"/>
              <a:t>	public GameObject Mark05;</a:t>
            </a:r>
            <a:endParaRPr lang="en-US"/>
          </a:p>
          <a:p>
            <a:r>
              <a:rPr lang="en-US"/>
              <a:t>                  public int MarkTracker;</a:t>
            </a:r>
            <a:endParaRPr lang="en-US"/>
          </a:p>
          <a:p>
            <a:r>
              <a:rPr lang="en-US"/>
              <a:t>    void Update () {</a:t>
            </a:r>
            <a:endParaRPr lang="en-US"/>
          </a:p>
          <a:p>
            <a:r>
              <a:rPr lang="en-US"/>
              <a:t>		if (MarkTracker == 0) {</a:t>
            </a:r>
            <a:endParaRPr lang="en-US"/>
          </a:p>
          <a:p>
            <a:r>
              <a:rPr lang="en-US"/>
              <a:t>			TheMarker.transform.position = Mark01.transform.position;</a:t>
            </a:r>
            <a:endParaRPr lang="en-US"/>
          </a:p>
        </p:txBody>
      </p:sp>
      <p:pic>
        <p:nvPicPr>
          <p:cNvPr id="7" name="Content Placeholder 6"/>
          <p:cNvPicPr>
            <a:picLocks noChangeAspect="1"/>
          </p:cNvPicPr>
          <p:nvPr>
            <p:ph sz="half" idx="2"/>
          </p:nvPr>
        </p:nvPicPr>
        <p:blipFill>
          <a:blip r:embed="rId1"/>
          <a:stretch>
            <a:fillRect/>
          </a:stretch>
        </p:blipFill>
        <p:spPr>
          <a:xfrm>
            <a:off x="4034790" y="1870710"/>
            <a:ext cx="5821045" cy="4237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4000"/>
              <a:t> continued</a:t>
            </a:r>
            <a:endParaRPr lang="en-US" sz="4000"/>
          </a:p>
        </p:txBody>
      </p:sp>
      <p:sp>
        <p:nvSpPr>
          <p:cNvPr id="6" name="Content Placeholder 5"/>
          <p:cNvSpPr>
            <a:spLocks noGrp="1"/>
          </p:cNvSpPr>
          <p:nvPr>
            <p:ph idx="1"/>
          </p:nvPr>
        </p:nvSpPr>
        <p:spPr/>
        <p:txBody>
          <a:bodyPr/>
          <a:p>
            <a:r>
              <a:rPr lang="en-US" sz="3600"/>
              <a:t>As we observe in the above pages we code for the cars and the camera and these does not mean it is done there are many code scrpits added to make the game work we show this 2 code sample because they are the main one.</a:t>
            </a:r>
            <a:endParaRPr 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4.2 check for compiler error of the scripts</a:t>
            </a:r>
            <a:endParaRPr lang="en-US"/>
          </a:p>
        </p:txBody>
      </p:sp>
      <p:sp>
        <p:nvSpPr>
          <p:cNvPr id="3" name="Content Placeholder 2"/>
          <p:cNvSpPr>
            <a:spLocks noGrp="1"/>
          </p:cNvSpPr>
          <p:nvPr>
            <p:ph idx="1"/>
          </p:nvPr>
        </p:nvSpPr>
        <p:spPr>
          <a:xfrm>
            <a:off x="838200" y="1825625"/>
            <a:ext cx="10515600" cy="1546225"/>
          </a:xfrm>
        </p:spPr>
        <p:txBody>
          <a:bodyPr>
            <a:normAutofit/>
          </a:bodyPr>
          <a:p>
            <a:r>
              <a:rPr lang="en-US"/>
              <a:t>we checked the scrpits and we face some error and we solve them  and we are good to go</a:t>
            </a: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4" name="Title 1"/>
          <p:cNvSpPr>
            <a:spLocks noGrp="1"/>
          </p:cNvSpPr>
          <p:nvPr/>
        </p:nvSpPr>
        <p:spPr>
          <a:xfrm>
            <a:off x="955040" y="3148965"/>
            <a:ext cx="10515600" cy="836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5  build the game</a:t>
            </a:r>
            <a:endParaRPr lang="en-US"/>
          </a:p>
        </p:txBody>
      </p:sp>
      <p:sp>
        <p:nvSpPr>
          <p:cNvPr id="5" name="Content Placeholder 2"/>
          <p:cNvSpPr>
            <a:spLocks noGrp="1"/>
          </p:cNvSpPr>
          <p:nvPr/>
        </p:nvSpPr>
        <p:spPr>
          <a:xfrm>
            <a:off x="965200" y="4169410"/>
            <a:ext cx="10515600" cy="201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Before we build the game we must check  if </a:t>
            </a:r>
            <a:r>
              <a:rPr lang="en-US">
                <a:sym typeface="+mn-ea"/>
              </a:rPr>
              <a:t>the developed game meets  </a:t>
            </a:r>
            <a:r>
              <a:rPr lang="en-US"/>
              <a:t>the requirement  and then we build the game(Change in to executable form that can run others pc) </a:t>
            </a:r>
            <a:endParaRPr lang="en-US"/>
          </a:p>
          <a:p>
            <a:pPr marL="0" indent="0">
              <a:buNone/>
            </a:pPr>
            <a:endParaRPr lang="en-US"/>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building the final game</a:t>
            </a:r>
            <a:endParaRPr lang="en-US"/>
          </a:p>
        </p:txBody>
      </p:sp>
      <p:sp>
        <p:nvSpPr>
          <p:cNvPr id="3" name="Content Placeholder 2"/>
          <p:cNvSpPr>
            <a:spLocks noGrp="1"/>
          </p:cNvSpPr>
          <p:nvPr>
            <p:ph idx="1"/>
          </p:nvPr>
        </p:nvSpPr>
        <p:spPr/>
        <p:txBody>
          <a:bodyPr/>
          <a:p>
            <a:endParaRPr lang="en-US"/>
          </a:p>
        </p:txBody>
      </p:sp>
      <p:pic>
        <p:nvPicPr>
          <p:cNvPr id="4" name="Picture 3" descr="Screenshot (111)"/>
          <p:cNvPicPr>
            <a:picLocks noChangeAspect="1"/>
          </p:cNvPicPr>
          <p:nvPr/>
        </p:nvPicPr>
        <p:blipFill>
          <a:blip r:embed="rId1"/>
          <a:stretch>
            <a:fillRect/>
          </a:stretch>
        </p:blipFill>
        <p:spPr>
          <a:xfrm>
            <a:off x="1066800" y="1174750"/>
            <a:ext cx="10058400" cy="56553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Languages C#,Unity</a:t>
            </a:r>
            <a:endParaRPr lang="en-US"/>
          </a:p>
        </p:txBody>
      </p:sp>
      <p:sp>
        <p:nvSpPr>
          <p:cNvPr id="3" name="Content Placeholder 2"/>
          <p:cNvSpPr>
            <a:spLocks noGrp="1"/>
          </p:cNvSpPr>
          <p:nvPr>
            <p:ph idx="1"/>
          </p:nvPr>
        </p:nvSpPr>
        <p:spPr>
          <a:xfrm>
            <a:off x="838200" y="1022350"/>
            <a:ext cx="6751955" cy="5017770"/>
          </a:xfrm>
        </p:spPr>
        <p:txBody>
          <a:bodyPr/>
          <a:p>
            <a:pPr marL="0" indent="0">
              <a:buNone/>
            </a:pPr>
            <a:endParaRPr lang="en-US" sz="2000">
              <a:sym typeface="+mn-ea"/>
            </a:endParaRPr>
          </a:p>
          <a:p>
            <a:pPr marL="0" indent="0">
              <a:buNone/>
            </a:pPr>
            <a:r>
              <a:rPr lang="en-US" sz="2000">
                <a:sym typeface="+mn-ea"/>
              </a:rPr>
              <a:t>C# is a good for a game &amp; it is a managed language means it manage memory for you which is easier than manauel management but has some draw back c# is not fast Efficient enough </a:t>
            </a:r>
            <a:endParaRPr lang="en-US" sz="2000"/>
          </a:p>
          <a:p>
            <a:pPr marL="0" indent="0">
              <a:buNone/>
            </a:pPr>
            <a:r>
              <a:rPr lang="en-US" sz="2000">
                <a:sym typeface="+mn-ea"/>
              </a:rPr>
              <a:t> Advantage</a:t>
            </a:r>
            <a:endParaRPr lang="en-US" sz="2000"/>
          </a:p>
          <a:p>
            <a:pPr marL="0" indent="0">
              <a:buNone/>
            </a:pPr>
            <a:r>
              <a:rPr lang="en-US" sz="2000">
                <a:sym typeface="+mn-ea"/>
              </a:rPr>
              <a:t> 1 easy to learn </a:t>
            </a:r>
            <a:endParaRPr lang="en-US" sz="2000"/>
          </a:p>
          <a:p>
            <a:pPr marL="0" indent="0">
              <a:buNone/>
            </a:pPr>
            <a:r>
              <a:rPr lang="en-US" sz="2000">
                <a:sym typeface="+mn-ea"/>
              </a:rPr>
              <a:t> 2 has large online community</a:t>
            </a:r>
            <a:endParaRPr lang="en-US" sz="2000"/>
          </a:p>
          <a:p>
            <a:pPr marL="0" indent="0">
              <a:buNone/>
            </a:pPr>
            <a:r>
              <a:rPr lang="en-US" sz="2000">
                <a:sym typeface="+mn-ea"/>
              </a:rPr>
              <a:t> 3 unity game development </a:t>
            </a:r>
            <a:endParaRPr lang="en-US" sz="2000"/>
          </a:p>
          <a:p>
            <a:pPr marL="0" indent="0">
              <a:buNone/>
            </a:pPr>
            <a:r>
              <a:rPr lang="en-US" sz="2000">
                <a:sym typeface="+mn-ea"/>
              </a:rPr>
              <a:t> 4 make apps for android and ios</a:t>
            </a:r>
            <a:endParaRPr lang="en-US" sz="2000">
              <a:sym typeface="+mn-ea"/>
            </a:endParaRPr>
          </a:p>
          <a:p>
            <a:pPr marL="0" indent="0">
              <a:buNone/>
            </a:pPr>
            <a:endParaRPr lang="en-US" sz="2000">
              <a:sym typeface="+mn-ea"/>
            </a:endParaRPr>
          </a:p>
          <a:p>
            <a:pPr marL="0" indent="0" algn="l">
              <a:buNone/>
            </a:pPr>
            <a:r>
              <a:rPr lang="en-US" sz="2000">
                <a:sym typeface="+mn-ea"/>
              </a:rPr>
              <a:t>unity engine </a:t>
            </a:r>
            <a:endParaRPr lang="en-US" sz="2000"/>
          </a:p>
          <a:p>
            <a:pPr marL="0" indent="0">
              <a:buNone/>
            </a:pPr>
            <a:r>
              <a:rPr lang="en-US" sz="2000">
                <a:sym typeface="+mn-ea"/>
              </a:rPr>
              <a:t>-unity  has power full game development tools that is used in many areas</a:t>
            </a:r>
            <a:endParaRPr lang="en-US" sz="2000"/>
          </a:p>
          <a:p>
            <a:pPr marL="0" indent="0" algn="l">
              <a:buNone/>
            </a:pPr>
            <a:endParaRPr lang="en-US" sz="2000">
              <a:sym typeface="+mn-ea"/>
            </a:endParaRPr>
          </a:p>
          <a:p>
            <a:pPr marL="0" indent="0" algn="l">
              <a:buNone/>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37740" y="3618865"/>
            <a:ext cx="7048500" cy="2545080"/>
          </a:xfrm>
        </p:spPr>
        <p:txBody>
          <a:bodyPr/>
          <a:p>
            <a:r>
              <a:rPr lang="en-US" sz="3600"/>
              <a:t>DEVELOPED BY</a:t>
            </a:r>
            <a:br>
              <a:rPr lang="en-US" sz="3600"/>
            </a:br>
            <a:r>
              <a:rPr lang="en-US" sz="2800"/>
              <a:t>DAF GAMING</a:t>
            </a:r>
            <a:br>
              <a:rPr lang="en-US" sz="2800"/>
            </a:br>
            <a:r>
              <a:rPr lang="en-US" sz="3600"/>
              <a:t>DEVELOPERS </a:t>
            </a:r>
            <a:br>
              <a:rPr lang="en-US" sz="6600"/>
            </a:br>
            <a:r>
              <a:rPr lang="en-US" sz="1800">
                <a:sym typeface="+mn-ea"/>
              </a:rPr>
              <a:t>DAWIT GETACHEW(96248/08)</a:t>
            </a:r>
            <a:br>
              <a:rPr lang="en-US" sz="1800">
                <a:sym typeface="+mn-ea"/>
              </a:rPr>
            </a:br>
            <a:r>
              <a:rPr lang="en-US" sz="1800">
                <a:sym typeface="+mn-ea"/>
              </a:rPr>
              <a:t> AMANUEL KIROS(96489/08)</a:t>
            </a:r>
            <a:br>
              <a:rPr lang="en-US" sz="1800">
                <a:sym typeface="+mn-ea"/>
              </a:rPr>
            </a:br>
            <a:r>
              <a:rPr lang="en-US" sz="1800">
                <a:sym typeface="+mn-ea"/>
              </a:rPr>
              <a:t> FRAOL ABEBE(96671/08)</a:t>
            </a:r>
            <a:br>
              <a:rPr lang="en-US" sz="1800">
                <a:sym typeface="+mn-ea"/>
              </a:rPr>
            </a:br>
            <a:r>
              <a:rPr lang="en-US" sz="1800">
                <a:sym typeface="+mn-ea"/>
              </a:rPr>
              <a:t>         </a:t>
            </a:r>
            <a:endParaRPr lang="en-US" sz="1800"/>
          </a:p>
        </p:txBody>
      </p:sp>
      <p:sp>
        <p:nvSpPr>
          <p:cNvPr id="3" name="Subtitle 2"/>
          <p:cNvSpPr>
            <a:spLocks noGrp="1"/>
          </p:cNvSpPr>
          <p:nvPr>
            <p:ph type="subTitle" idx="1"/>
          </p:nvPr>
        </p:nvSpPr>
        <p:spPr>
          <a:xfrm>
            <a:off x="1614805" y="396875"/>
            <a:ext cx="7818755" cy="925195"/>
          </a:xfrm>
        </p:spPr>
        <p:txBody>
          <a:bodyPr>
            <a:normAutofit fontScale="60000"/>
          </a:bodyPr>
          <a:p>
            <a:r>
              <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mic Sans MS" panose="030F0702030302020204" charset="0"/>
                <a:cs typeface="Comic Sans MS" panose="030F0702030302020204" charset="0"/>
                <a:sym typeface="+mn-ea"/>
              </a:rPr>
              <a:t>DAF CAR RACING</a:t>
            </a:r>
            <a:endParaRPr 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mic Sans MS" panose="030F0702030302020204" charset="0"/>
              <a:cs typeface="Comic Sans MS" panose="030F0702030302020204" charset="0"/>
            </a:endParaRPr>
          </a:p>
          <a:p>
            <a:endParaRPr 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mic Sans MS" panose="030F0702030302020204" charset="0"/>
              <a:cs typeface="Comic Sans MS" panose="030F0702030302020204" charset="0"/>
            </a:endParaRPr>
          </a:p>
        </p:txBody>
      </p:sp>
      <p:pic>
        <p:nvPicPr>
          <p:cNvPr id="4" name="Picture 3" descr="IMG_2008"/>
          <p:cNvPicPr>
            <a:picLocks noChangeAspect="1"/>
          </p:cNvPicPr>
          <p:nvPr/>
        </p:nvPicPr>
        <p:blipFill>
          <a:blip r:embed="rId1"/>
          <a:stretch>
            <a:fillRect/>
          </a:stretch>
        </p:blipFill>
        <p:spPr>
          <a:xfrm>
            <a:off x="6407150" y="1322070"/>
            <a:ext cx="2879090" cy="19545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Summery</a:t>
            </a:r>
            <a:endParaRPr lang="en-US"/>
          </a:p>
        </p:txBody>
      </p:sp>
      <p:sp>
        <p:nvSpPr>
          <p:cNvPr id="3" name="Content Placeholder 2"/>
          <p:cNvSpPr>
            <a:spLocks noGrp="1"/>
          </p:cNvSpPr>
          <p:nvPr>
            <p:ph idx="1"/>
          </p:nvPr>
        </p:nvSpPr>
        <p:spPr/>
        <p:txBody>
          <a:bodyPr/>
          <a:p>
            <a:pPr marL="0" indent="0" algn="l">
              <a:buNone/>
            </a:pPr>
            <a:endParaRPr lang="en-US" sz="2400">
              <a:sym typeface="+mn-ea"/>
            </a:endParaRPr>
          </a:p>
          <a:p>
            <a:pPr marL="0" indent="0">
              <a:buNone/>
            </a:pPr>
            <a:r>
              <a:rPr lang="en-US" sz="2400">
                <a:sym typeface="+mn-ea"/>
              </a:rPr>
              <a:t>Generally we developed an 3D racing game  that is compatable for windows operating system . we pass through have different stages to develope(Graphics designs,script coding, debug) and this stages must go step by step and related with each other therefor they meet the  requirment of the software.</a:t>
            </a:r>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sz="6600"/>
          </a:p>
          <a:p>
            <a:pPr marL="0" indent="0">
              <a:buNone/>
            </a:pPr>
            <a:r>
              <a:rPr lang="en-US" sz="6600"/>
              <a:t>              </a:t>
            </a:r>
            <a:endParaRPr lang="en-US" sz="6600"/>
          </a:p>
          <a:p>
            <a:pPr marL="0" indent="0">
              <a:buNone/>
            </a:pPr>
            <a:r>
              <a:rPr lang="en-US" sz="6600"/>
              <a:t>            “Thank you” </a:t>
            </a:r>
            <a:endParaRPr lang="en-US" sz="6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our project?</a:t>
            </a:r>
            <a:endParaRPr lang="en-US"/>
          </a:p>
        </p:txBody>
      </p:sp>
      <p:sp>
        <p:nvSpPr>
          <p:cNvPr id="3" name="Content Placeholder 2"/>
          <p:cNvSpPr>
            <a:spLocks noGrp="1"/>
          </p:cNvSpPr>
          <p:nvPr>
            <p:ph idx="1"/>
          </p:nvPr>
        </p:nvSpPr>
        <p:spPr>
          <a:xfrm>
            <a:off x="609600" y="1174750"/>
            <a:ext cx="9661525" cy="4953000"/>
          </a:xfrm>
        </p:spPr>
        <p:txBody>
          <a:bodyPr/>
          <a:p>
            <a:r>
              <a:rPr lang="en-US" sz="3600"/>
              <a:t>our project Targeted to develop a 3D car racing game software that runs on computers operate by windows operating system only .</a:t>
            </a:r>
            <a:endParaRPr lang="en-US" sz="3600"/>
          </a:p>
          <a:p>
            <a:endParaRPr 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we choose this project?</a:t>
            </a:r>
            <a:endParaRPr lang="en-US"/>
          </a:p>
        </p:txBody>
      </p:sp>
      <p:sp>
        <p:nvSpPr>
          <p:cNvPr id="3" name="Content Placeholder 2"/>
          <p:cNvSpPr>
            <a:spLocks noGrp="1"/>
          </p:cNvSpPr>
          <p:nvPr>
            <p:ph idx="1"/>
          </p:nvPr>
        </p:nvSpPr>
        <p:spPr/>
        <p:txBody>
          <a:bodyPr>
            <a:normAutofit lnSpcReduction="10000"/>
          </a:bodyPr>
          <a:p>
            <a:r>
              <a:rPr lang="en-US"/>
              <a:t>This car racing game development become our concern due to some reasons</a:t>
            </a:r>
            <a:endParaRPr lang="en-US"/>
          </a:p>
          <a:p>
            <a:pPr>
              <a:buFont typeface="Wingdings" panose="05000000000000000000" charset="0"/>
              <a:buChar char="ü"/>
            </a:pPr>
            <a:r>
              <a:rPr lang="en-US"/>
              <a:t>First we were playing video games and we Discussed about development and we decide that game development must be our project.</a:t>
            </a:r>
            <a:endParaRPr lang="en-US"/>
          </a:p>
          <a:p>
            <a:pPr>
              <a:buFont typeface="Wingdings" panose="05000000000000000000" charset="0"/>
              <a:buChar char="ü"/>
            </a:pPr>
            <a:r>
              <a:rPr lang="en-US"/>
              <a:t>Our team is very suspisious on development of various games that are developed in the real world and also we wanted to gather information how they work and then we understood we can make one .</a:t>
            </a:r>
            <a:endParaRPr lang="en-US"/>
          </a:p>
          <a:p>
            <a:pPr>
              <a:buFont typeface="Wingdings" panose="05000000000000000000" charset="0"/>
              <a:buChar char="ü"/>
            </a:pPr>
            <a:r>
              <a:rPr lang="en-US"/>
              <a:t>  We dont observe such this kind intererest to develop games in our enviroment.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 whom we develop</a:t>
            </a:r>
            <a:endParaRPr lang="en-US"/>
          </a:p>
        </p:txBody>
      </p:sp>
      <p:sp>
        <p:nvSpPr>
          <p:cNvPr id="3" name="Content Placeholder 2"/>
          <p:cNvSpPr>
            <a:spLocks noGrp="1"/>
          </p:cNvSpPr>
          <p:nvPr>
            <p:ph idx="1"/>
          </p:nvPr>
        </p:nvSpPr>
        <p:spPr/>
        <p:txBody>
          <a:bodyPr/>
          <a:p>
            <a:pPr marL="0" indent="0">
              <a:buNone/>
            </a:pPr>
            <a:endParaRPr lang="en-US"/>
          </a:p>
          <a:p>
            <a:pPr marL="0" indent="0">
              <a:buNone/>
            </a:pPr>
            <a:r>
              <a:rPr lang="en-US"/>
              <a:t> Generally for all individual who have good habit of playing game on pc and uses windows operating system like</a:t>
            </a:r>
            <a:endParaRPr lang="en-US"/>
          </a:p>
          <a:p>
            <a:pPr marL="0" indent="0">
              <a:buNone/>
            </a:pPr>
            <a:r>
              <a:rPr lang="en-US">
                <a:sym typeface="+mn-ea"/>
              </a:rPr>
              <a:t>      -To Students</a:t>
            </a:r>
            <a:endParaRPr lang="en-US"/>
          </a:p>
          <a:p>
            <a:pPr marL="0" indent="0">
              <a:buNone/>
            </a:pPr>
            <a:r>
              <a:rPr lang="en-US">
                <a:sym typeface="+mn-ea"/>
              </a:rPr>
              <a:t>      -To Teenagers </a:t>
            </a:r>
            <a:endParaRPr lang="en-US">
              <a:sym typeface="+mn-ea"/>
            </a:endParaRPr>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4.How we build the game?</a:t>
            </a:r>
            <a:endParaRPr lang="en-US"/>
          </a:p>
        </p:txBody>
      </p:sp>
      <p:sp>
        <p:nvSpPr>
          <p:cNvPr id="3" name="Content Placeholder 2"/>
          <p:cNvSpPr>
            <a:spLocks noGrp="1"/>
          </p:cNvSpPr>
          <p:nvPr>
            <p:ph idx="1"/>
          </p:nvPr>
        </p:nvSpPr>
        <p:spPr/>
        <p:txBody>
          <a:bodyPr/>
          <a:p>
            <a:r>
              <a:rPr lang="en-US"/>
              <a:t>First  we started to gather information about  how games are developed  and Related concepts.</a:t>
            </a:r>
            <a:endParaRPr lang="en-US"/>
          </a:p>
          <a:p>
            <a:r>
              <a:rPr lang="en-US"/>
              <a:t>second we started  to dowload game engine and developing enviroments</a:t>
            </a:r>
            <a:endParaRPr lang="en-US"/>
          </a:p>
          <a:p>
            <a:pPr algn="ctr">
              <a:buFont typeface="Wingdings" panose="05000000000000000000" charset="0"/>
              <a:buChar char="ü"/>
            </a:pPr>
            <a:r>
              <a:rPr lang="en-US"/>
              <a:t>              UNITY  </a:t>
            </a:r>
            <a:endParaRPr lang="en-US"/>
          </a:p>
          <a:p>
            <a:pPr algn="ctr">
              <a:buFont typeface="Wingdings" panose="05000000000000000000" charset="0"/>
              <a:buChar char="ü"/>
            </a:pPr>
            <a:r>
              <a:rPr lang="en-US"/>
              <a:t>     Visual studio</a:t>
            </a:r>
            <a:endParaRPr lang="en-US"/>
          </a:p>
          <a:p>
            <a:pPr algn="ctr">
              <a:buFont typeface="Wingdings" panose="05000000000000000000" charset="0"/>
              <a:buChar char="ü"/>
            </a:pPr>
            <a:r>
              <a:rPr lang="en-US"/>
              <a:t>      sublime text</a:t>
            </a:r>
            <a:endParaRPr lang="en-US"/>
          </a:p>
          <a:p>
            <a:pPr algn="ctr">
              <a:buFont typeface="Wingdings" panose="05000000000000000000" charset="0"/>
              <a:buChar char="ü"/>
            </a:pPr>
            <a:r>
              <a:rPr lang="en-US"/>
              <a:t>  Mono-develop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Initially....</a:t>
            </a:r>
            <a:endParaRPr lang="en-US"/>
          </a:p>
        </p:txBody>
      </p:sp>
      <p:sp>
        <p:nvSpPr>
          <p:cNvPr id="3" name="Content Placeholder 2"/>
          <p:cNvSpPr>
            <a:spLocks noGrp="1"/>
          </p:cNvSpPr>
          <p:nvPr>
            <p:ph sz="half" idx="1"/>
          </p:nvPr>
        </p:nvSpPr>
        <p:spPr/>
        <p:txBody>
          <a:bodyPr/>
          <a:p>
            <a:r>
              <a:rPr lang="en-US"/>
              <a:t> Initially we develop a 2D  car game As we see in the picture on the Right . This game is very low in graphics(this is because the developing tools have no  good graphics design tools and dont have libraries that can be accessed) , The game having low satisfaction by the players. </a:t>
            </a:r>
            <a:endParaRPr lang="en-US"/>
          </a:p>
        </p:txBody>
      </p:sp>
      <p:pic>
        <p:nvPicPr>
          <p:cNvPr id="4" name="Content Placeholder 3"/>
          <p:cNvPicPr>
            <a:picLocks noChangeAspect="1"/>
          </p:cNvPicPr>
          <p:nvPr>
            <p:ph sz="half" idx="2"/>
          </p:nvPr>
        </p:nvPicPr>
        <p:blipFill>
          <a:blip r:embed="rId1"/>
          <a:stretch>
            <a:fillRect/>
          </a:stretch>
        </p:blipFill>
        <p:spPr>
          <a:xfrm>
            <a:off x="6554470" y="1212850"/>
            <a:ext cx="3754755" cy="4782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And to solve this we started to explore </a:t>
            </a:r>
            <a:endParaRPr lang="en-US" sz="3600"/>
          </a:p>
        </p:txBody>
      </p:sp>
      <p:sp>
        <p:nvSpPr>
          <p:cNvPr id="6" name="Content Placeholder 5"/>
          <p:cNvSpPr>
            <a:spLocks noGrp="1"/>
          </p:cNvSpPr>
          <p:nvPr>
            <p:ph idx="1"/>
          </p:nvPr>
        </p:nvSpPr>
        <p:spPr/>
        <p:txBody>
          <a:bodyPr/>
          <a:p>
            <a:r>
              <a:rPr lang="en-US"/>
              <a:t>3D game </a:t>
            </a:r>
            <a:endParaRPr lang="en-US"/>
          </a:p>
          <a:p>
            <a:r>
              <a:rPr lang="en-US"/>
              <a:t>How it is developed</a:t>
            </a:r>
            <a:endParaRPr lang="en-US"/>
          </a:p>
          <a:p>
            <a:r>
              <a:rPr lang="en-US"/>
              <a:t>What is its advantage of developing  a game.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9885" y="306070"/>
            <a:ext cx="11510645" cy="6369050"/>
          </a:xfrm>
        </p:spPr>
        <p:txBody>
          <a:bodyPr/>
          <a:p>
            <a:r>
              <a:rPr lang="en-US"/>
              <a:t>We started to design the game graphics by using Unity</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490855" y="855980"/>
            <a:ext cx="11369040" cy="571309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4310</Words>
  <Application>WPS Presentation</Application>
  <PresentationFormat>Widescreen</PresentationFormat>
  <Paragraphs>139</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 Black</vt:lpstr>
      <vt:lpstr>Times New Roman</vt:lpstr>
      <vt:lpstr>SketchFlow Print</vt:lpstr>
      <vt:lpstr>Comic Sans MS</vt:lpstr>
      <vt:lpstr>Wingdings</vt:lpstr>
      <vt:lpstr>Microsoft YaHei</vt:lpstr>
      <vt:lpstr>Arial Unicode MS</vt:lpstr>
      <vt:lpstr>Calibri</vt:lpstr>
      <vt:lpstr>Gear Drives</vt:lpstr>
      <vt:lpstr>PowerPoint 演示文稿</vt:lpstr>
      <vt:lpstr>DEVELOPED BY DAF GAMING DEVELOPERS  DAWIT GETACHEW(96248/08)  AMANUEL KIROS(96489/08)  FRAOL ABEBE(96671/08)          </vt:lpstr>
      <vt:lpstr>What is our project?</vt:lpstr>
      <vt:lpstr>Why we choose this project?</vt:lpstr>
      <vt:lpstr>For whom we develop</vt:lpstr>
      <vt:lpstr>4.How we build the game?</vt:lpstr>
      <vt:lpstr>Initially....</vt:lpstr>
      <vt:lpstr>And to solve this we started to explore </vt:lpstr>
      <vt:lpstr>PowerPoint 演示文稿</vt:lpstr>
      <vt:lpstr>The racing enviroment....</vt:lpstr>
      <vt:lpstr>4.1 Adding cars  and trees to racing enviroment</vt:lpstr>
      <vt:lpstr>Cars and Trees</vt:lpstr>
      <vt:lpstr>4.2 coding phase.  The cars are built in the unity library so the first thing to do is attaching the main camera to our car and code the cube we use visual basic studio,and use C sharp languages </vt:lpstr>
      <vt:lpstr>we started the main coding from the main camera and finally the AI cars</vt:lpstr>
      <vt:lpstr>And the AI car coding sample</vt:lpstr>
      <vt:lpstr> continued</vt:lpstr>
      <vt:lpstr>4.2 check for compiler error of the scripts</vt:lpstr>
      <vt:lpstr>PowerPoint 演示文稿</vt:lpstr>
      <vt:lpstr>Languages C#,Unity</vt:lpstr>
      <vt:lpstr>Summery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DEVELOPED BY DAF GAMING DEVELOPERS  DAWIT GETACHEW  AMANUEL KIROS  FRAOL ABEBE          </dc:title>
  <dc:creator>Dawit</dc:creator>
  <cp:lastModifiedBy>user</cp:lastModifiedBy>
  <cp:revision>13</cp:revision>
  <dcterms:created xsi:type="dcterms:W3CDTF">2019-07-15T07:35:00Z</dcterms:created>
  <dcterms:modified xsi:type="dcterms:W3CDTF">2019-07-14T21:24:24Z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