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2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741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6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70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11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5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42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7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3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9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18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AE580C-800F-4AA6-A4C9-A33670891ADE}" type="datetimeFigureOut">
              <a:rPr lang="de-AT" smtClean="0"/>
              <a:t>18.11.2013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D3EB0D-D3FF-450A-8A63-C68299C01B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93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droid</a:t>
            </a:r>
            <a:r>
              <a:rPr lang="de-AT" dirty="0" smtClean="0"/>
              <a:t> Remote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Powerpoint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Via Bluetooth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droid</a:t>
            </a:r>
            <a:r>
              <a:rPr lang="de-AT" dirty="0" smtClean="0"/>
              <a:t> Remote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Powerpoint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600" dirty="0" smtClean="0"/>
              <a:t>Remote </a:t>
            </a:r>
            <a:r>
              <a:rPr lang="de-AT" sz="3600" dirty="0" err="1" smtClean="0"/>
              <a:t>control</a:t>
            </a:r>
            <a:r>
              <a:rPr lang="de-AT" sz="3600" dirty="0" smtClean="0"/>
              <a:t> </a:t>
            </a:r>
            <a:r>
              <a:rPr lang="de-AT" sz="3600" dirty="0" err="1" smtClean="0"/>
              <a:t>for</a:t>
            </a:r>
            <a:r>
              <a:rPr lang="de-AT" sz="3600" dirty="0" smtClean="0"/>
              <a:t> </a:t>
            </a:r>
            <a:r>
              <a:rPr lang="de-AT" sz="3600" dirty="0" err="1" smtClean="0"/>
              <a:t>Powerpoint</a:t>
            </a:r>
            <a:endParaRPr lang="de-AT" sz="3600" dirty="0" smtClean="0"/>
          </a:p>
          <a:p>
            <a:r>
              <a:rPr lang="de-AT" sz="3600" dirty="0" smtClean="0"/>
              <a:t>via Bluetooth</a:t>
            </a:r>
          </a:p>
          <a:p>
            <a:r>
              <a:rPr lang="de-AT" sz="3600" dirty="0" smtClean="0"/>
              <a:t>Free </a:t>
            </a:r>
            <a:r>
              <a:rPr lang="de-AT" sz="3600" dirty="0" err="1" smtClean="0"/>
              <a:t>and</a:t>
            </a:r>
            <a:r>
              <a:rPr lang="de-AT" sz="3600" dirty="0" smtClean="0"/>
              <a:t> open </a:t>
            </a:r>
            <a:r>
              <a:rPr lang="de-AT" sz="3600" dirty="0" err="1" smtClean="0"/>
              <a:t>source</a:t>
            </a:r>
            <a:endParaRPr lang="de-AT" sz="3600" dirty="0" smtClean="0"/>
          </a:p>
          <a:p>
            <a:r>
              <a:rPr lang="de-AT" sz="3600" dirty="0" err="1" smtClean="0"/>
              <a:t>no</a:t>
            </a:r>
            <a:r>
              <a:rPr lang="de-AT" sz="3600" dirty="0" smtClean="0"/>
              <a:t> </a:t>
            </a:r>
            <a:r>
              <a:rPr lang="de-AT" sz="3600" dirty="0" err="1" smtClean="0"/>
              <a:t>adds</a:t>
            </a:r>
            <a:endParaRPr lang="de-AT" sz="3600" dirty="0" smtClean="0"/>
          </a:p>
          <a:p>
            <a:r>
              <a:rPr lang="de-AT" sz="3600" dirty="0" smtClean="0"/>
              <a:t>Android 2.1 </a:t>
            </a:r>
            <a:r>
              <a:rPr lang="de-AT" sz="3600" dirty="0" err="1" smtClean="0"/>
              <a:t>or</a:t>
            </a:r>
            <a:r>
              <a:rPr lang="de-AT" sz="3600" dirty="0" smtClean="0"/>
              <a:t> </a:t>
            </a:r>
            <a:r>
              <a:rPr lang="de-AT" sz="3600" dirty="0" err="1" smtClean="0"/>
              <a:t>later</a:t>
            </a:r>
            <a:endParaRPr lang="de-AT" sz="3600" dirty="0" smtClean="0"/>
          </a:p>
          <a:p>
            <a:r>
              <a:rPr lang="de-AT" sz="3600" dirty="0" err="1" smtClean="0"/>
              <a:t>Powerpoint</a:t>
            </a:r>
            <a:r>
              <a:rPr lang="de-AT" sz="3600" dirty="0" smtClean="0"/>
              <a:t> 2007 </a:t>
            </a:r>
            <a:r>
              <a:rPr lang="de-AT" sz="3600" dirty="0" err="1" smtClean="0"/>
              <a:t>or</a:t>
            </a:r>
            <a:r>
              <a:rPr lang="de-AT" sz="3600" dirty="0" smtClean="0"/>
              <a:t> </a:t>
            </a:r>
            <a:r>
              <a:rPr lang="de-AT" sz="3600" dirty="0" err="1" smtClean="0"/>
              <a:t>later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251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TC103457515[[fn=Ansicht]]</Template>
  <TotalTime>0</TotalTime>
  <Words>30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droid Remote for Powerpoint</vt:lpstr>
      <vt:lpstr>droid Remote for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 Remote for Powerpoint</dc:title>
  <dc:creator>Arthur Zaczek</dc:creator>
  <cp:lastModifiedBy>Arthur Zaczek</cp:lastModifiedBy>
  <cp:revision>1</cp:revision>
  <dcterms:created xsi:type="dcterms:W3CDTF">2013-11-18T18:06:41Z</dcterms:created>
  <dcterms:modified xsi:type="dcterms:W3CDTF">2013-11-18T18:11:24Z</dcterms:modified>
</cp:coreProperties>
</file>