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F5022-4843-40E6-914A-C41E6B70ABA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5E1F4-95DC-41A4-BF4D-9402B6C18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66A7-F39A-4D77-BE8C-8DB1170A22CC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264-8AC3-454A-A923-F79260B92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66A7-F39A-4D77-BE8C-8DB1170A22CC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264-8AC3-454A-A923-F79260B92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66A7-F39A-4D77-BE8C-8DB1170A22CC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264-8AC3-454A-A923-F79260B92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66A7-F39A-4D77-BE8C-8DB1170A22CC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264-8AC3-454A-A923-F79260B92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66A7-F39A-4D77-BE8C-8DB1170A22CC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264-8AC3-454A-A923-F79260B92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66A7-F39A-4D77-BE8C-8DB1170A22CC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264-8AC3-454A-A923-F79260B92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66A7-F39A-4D77-BE8C-8DB1170A22CC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264-8AC3-454A-A923-F79260B92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66A7-F39A-4D77-BE8C-8DB1170A22CC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264-8AC3-454A-A923-F79260B92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66A7-F39A-4D77-BE8C-8DB1170A22CC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264-8AC3-454A-A923-F79260B92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66A7-F39A-4D77-BE8C-8DB1170A22CC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264-8AC3-454A-A923-F79260B92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66A7-F39A-4D77-BE8C-8DB1170A22CC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2264-8AC3-454A-A923-F79260B92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66A7-F39A-4D77-BE8C-8DB1170A22CC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2264-8AC3-454A-A923-F79260B92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488832" cy="1470025"/>
          </a:xfrm>
        </p:spPr>
        <p:txBody>
          <a:bodyPr>
            <a:normAutofit/>
          </a:bodyPr>
          <a:lstStyle/>
          <a:p>
            <a:r>
              <a:rPr lang="en-IN" sz="800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GIT</a:t>
            </a:r>
            <a:endParaRPr lang="en-US" sz="8000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772816"/>
            <a:ext cx="8640960" cy="4320480"/>
          </a:xfrm>
        </p:spPr>
        <p:txBody>
          <a:bodyPr anchor="t">
            <a:normAutofit fontScale="92500"/>
          </a:bodyPr>
          <a:lstStyle/>
          <a:p>
            <a:pPr algn="l"/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Git is most commonly used version control system.</a:t>
            </a:r>
          </a:p>
          <a:p>
            <a:pPr algn="l">
              <a:buFont typeface="Wingdings" pitchFamily="2" charset="2"/>
              <a:buChar char="Ø"/>
            </a:pP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It track the changes that we make in our files and can revert to  any specific versions we need to.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It makes collaboration easier for the programmers and developers and merge them into a single project.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600" spc="-10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GI</a:t>
            </a:r>
            <a:r>
              <a:rPr lang="en-US" sz="4600" spc="-3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T </a:t>
            </a:r>
            <a:r>
              <a:rPr lang="en-US" sz="4600" spc="-10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m</a:t>
            </a:r>
            <a:r>
              <a:rPr lang="en-US" sz="4600" spc="-105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o</a:t>
            </a:r>
            <a:r>
              <a:rPr lang="en-US" sz="4600" spc="-9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s</a:t>
            </a:r>
            <a:r>
              <a:rPr lang="en-US" sz="460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t </a:t>
            </a:r>
            <a:r>
              <a:rPr lang="en-US" sz="4600" spc="-11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c</a:t>
            </a:r>
            <a:r>
              <a:rPr lang="en-US" sz="4600" spc="-114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ommo</a:t>
            </a:r>
            <a:r>
              <a:rPr lang="en-US" sz="4600" spc="375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n </a:t>
            </a:r>
            <a:r>
              <a:rPr lang="en-US" sz="4600" spc="-95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c</a:t>
            </a:r>
            <a:r>
              <a:rPr lang="en-US" sz="4600" spc="-114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o</a:t>
            </a:r>
            <a:r>
              <a:rPr lang="en-US" sz="4600" spc="-12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mm</a:t>
            </a:r>
            <a:r>
              <a:rPr lang="en-US" sz="4600" spc="-11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an</a:t>
            </a:r>
            <a:r>
              <a:rPr lang="en-US" sz="4600" spc="-125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sz="4600" spc="-2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s</a:t>
            </a:r>
            <a:endParaRPr lang="en-US" sz="4600" u="sng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712968" cy="5040560"/>
          </a:xfrm>
        </p:spPr>
        <p:txBody>
          <a:bodyPr>
            <a:normAutofit fontScale="92500" lnSpcReduction="10000"/>
          </a:bodyPr>
          <a:lstStyle/>
          <a:p>
            <a:pPr marL="241300" indent="-228600" algn="l" fontAlgn="auto">
              <a:spcBef>
                <a:spcPts val="0"/>
              </a:spcBef>
              <a:spcAft>
                <a:spcPts val="0"/>
              </a:spcAft>
              <a:buClr>
                <a:srgbClr val="A8A37A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lang="en-US" sz="3000" spc="-10" dirty="0">
                <a:solidFill>
                  <a:srgbClr val="2D2B1F"/>
                </a:solidFill>
                <a:cs typeface="Calibri"/>
              </a:rPr>
              <a:t>INIT</a:t>
            </a:r>
            <a:endParaRPr lang="en-US" sz="3000" dirty="0">
              <a:cs typeface="Calibri"/>
            </a:endParaRPr>
          </a:p>
          <a:p>
            <a:pPr marL="241300" indent="-228600" algn="l" fontAlgn="auto">
              <a:spcBef>
                <a:spcPts val="530"/>
              </a:spcBef>
              <a:spcAft>
                <a:spcPts val="0"/>
              </a:spcAft>
              <a:buClr>
                <a:srgbClr val="A8A37A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lang="en-US" sz="3000" spc="-20" dirty="0">
                <a:solidFill>
                  <a:srgbClr val="2D2B1F"/>
                </a:solidFill>
                <a:cs typeface="Calibri"/>
              </a:rPr>
              <a:t>C</a:t>
            </a:r>
            <a:r>
              <a:rPr lang="en-US" sz="3000" spc="-30" dirty="0">
                <a:solidFill>
                  <a:srgbClr val="2D2B1F"/>
                </a:solidFill>
                <a:cs typeface="Calibri"/>
              </a:rPr>
              <a:t>LON</a:t>
            </a:r>
            <a:r>
              <a:rPr lang="en-US" sz="3000" spc="-15" dirty="0">
                <a:solidFill>
                  <a:srgbClr val="2D2B1F"/>
                </a:solidFill>
                <a:cs typeface="Calibri"/>
              </a:rPr>
              <a:t>E</a:t>
            </a:r>
            <a:endParaRPr lang="en-US" sz="3000" dirty="0">
              <a:cs typeface="Calibri"/>
            </a:endParaRPr>
          </a:p>
          <a:p>
            <a:pPr marL="241300" indent="-228600" algn="l" fontAlgn="auto">
              <a:spcBef>
                <a:spcPts val="525"/>
              </a:spcBef>
              <a:spcAft>
                <a:spcPts val="0"/>
              </a:spcAft>
              <a:buClr>
                <a:srgbClr val="A8A37A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lang="en-US" sz="3000" spc="-75" dirty="0">
                <a:solidFill>
                  <a:srgbClr val="2D2B1F"/>
                </a:solidFill>
                <a:cs typeface="Calibri"/>
              </a:rPr>
              <a:t>S</a:t>
            </a:r>
            <a:r>
              <a:rPr lang="en-US" sz="3000" spc="-80" dirty="0">
                <a:solidFill>
                  <a:srgbClr val="2D2B1F"/>
                </a:solidFill>
                <a:cs typeface="Calibri"/>
              </a:rPr>
              <a:t>T</a:t>
            </a:r>
            <a:r>
              <a:rPr lang="en-US" sz="3000" spc="-75" dirty="0">
                <a:solidFill>
                  <a:srgbClr val="2D2B1F"/>
                </a:solidFill>
                <a:cs typeface="Calibri"/>
              </a:rPr>
              <a:t>A</a:t>
            </a:r>
            <a:r>
              <a:rPr lang="en-US" sz="3000" spc="-70" dirty="0">
                <a:solidFill>
                  <a:srgbClr val="2D2B1F"/>
                </a:solidFill>
                <a:cs typeface="Calibri"/>
              </a:rPr>
              <a:t>T</a:t>
            </a:r>
            <a:r>
              <a:rPr lang="en-US" sz="3000" spc="-80" dirty="0">
                <a:solidFill>
                  <a:srgbClr val="2D2B1F"/>
                </a:solidFill>
                <a:cs typeface="Calibri"/>
              </a:rPr>
              <a:t>U</a:t>
            </a:r>
            <a:r>
              <a:rPr lang="en-US" sz="3000" spc="-10" dirty="0">
                <a:solidFill>
                  <a:srgbClr val="2D2B1F"/>
                </a:solidFill>
                <a:cs typeface="Calibri"/>
              </a:rPr>
              <a:t>S</a:t>
            </a:r>
            <a:endParaRPr lang="en-US" sz="3000" dirty="0">
              <a:cs typeface="Calibri"/>
            </a:endParaRPr>
          </a:p>
          <a:p>
            <a:pPr marL="241300" indent="-228600" algn="l" fontAlgn="auto">
              <a:spcBef>
                <a:spcPts val="525"/>
              </a:spcBef>
              <a:spcAft>
                <a:spcPts val="0"/>
              </a:spcAft>
              <a:buClr>
                <a:srgbClr val="A8A37A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lang="en-US" sz="3000" spc="-15" dirty="0">
                <a:solidFill>
                  <a:srgbClr val="2D2B1F"/>
                </a:solidFill>
                <a:cs typeface="Calibri"/>
              </a:rPr>
              <a:t>ADD</a:t>
            </a:r>
            <a:endParaRPr lang="en-US" sz="3000" dirty="0">
              <a:cs typeface="Calibri"/>
            </a:endParaRPr>
          </a:p>
          <a:p>
            <a:pPr marL="241300" indent="-228600" algn="l" fontAlgn="auto">
              <a:spcBef>
                <a:spcPts val="525"/>
              </a:spcBef>
              <a:spcAft>
                <a:spcPts val="0"/>
              </a:spcAft>
              <a:buClr>
                <a:srgbClr val="A8A37A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lang="en-US" sz="3000" spc="-35" dirty="0">
                <a:solidFill>
                  <a:srgbClr val="2D2B1F"/>
                </a:solidFill>
                <a:cs typeface="Calibri"/>
              </a:rPr>
              <a:t>C</a:t>
            </a:r>
            <a:r>
              <a:rPr lang="en-US" sz="3000" spc="-30" dirty="0">
                <a:solidFill>
                  <a:srgbClr val="2D2B1F"/>
                </a:solidFill>
                <a:cs typeface="Calibri"/>
              </a:rPr>
              <a:t>H</a:t>
            </a:r>
            <a:r>
              <a:rPr lang="en-US" sz="3000" spc="-45" dirty="0">
                <a:solidFill>
                  <a:srgbClr val="2D2B1F"/>
                </a:solidFill>
                <a:cs typeface="Calibri"/>
              </a:rPr>
              <a:t>E</a:t>
            </a:r>
            <a:r>
              <a:rPr lang="en-US" sz="3000" spc="-35" dirty="0">
                <a:solidFill>
                  <a:srgbClr val="2D2B1F"/>
                </a:solidFill>
                <a:cs typeface="Calibri"/>
              </a:rPr>
              <a:t>C</a:t>
            </a:r>
            <a:r>
              <a:rPr lang="en-US" sz="3000" spc="-30" dirty="0">
                <a:solidFill>
                  <a:srgbClr val="2D2B1F"/>
                </a:solidFill>
                <a:cs typeface="Calibri"/>
              </a:rPr>
              <a:t>KO</a:t>
            </a:r>
            <a:r>
              <a:rPr lang="en-US" sz="3000" spc="-35" dirty="0">
                <a:solidFill>
                  <a:srgbClr val="2D2B1F"/>
                </a:solidFill>
                <a:cs typeface="Calibri"/>
              </a:rPr>
              <a:t>U</a:t>
            </a:r>
            <a:r>
              <a:rPr lang="en-US" sz="3000" spc="-15" dirty="0">
                <a:solidFill>
                  <a:srgbClr val="2D2B1F"/>
                </a:solidFill>
                <a:cs typeface="Calibri"/>
              </a:rPr>
              <a:t>T</a:t>
            </a:r>
            <a:endParaRPr lang="en-US" sz="3000" dirty="0">
              <a:cs typeface="Calibri"/>
            </a:endParaRPr>
          </a:p>
          <a:p>
            <a:pPr marL="241300" indent="-228600" algn="l" fontAlgn="auto">
              <a:spcBef>
                <a:spcPts val="540"/>
              </a:spcBef>
              <a:spcAft>
                <a:spcPts val="0"/>
              </a:spcAft>
              <a:buClr>
                <a:srgbClr val="A8A37A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lang="en-US" sz="3000" spc="-20" dirty="0">
                <a:solidFill>
                  <a:srgbClr val="2D2B1F"/>
                </a:solidFill>
                <a:cs typeface="Calibri"/>
              </a:rPr>
              <a:t>CO</a:t>
            </a:r>
            <a:r>
              <a:rPr lang="en-US" sz="3000" spc="-15" dirty="0">
                <a:solidFill>
                  <a:srgbClr val="2D2B1F"/>
                </a:solidFill>
                <a:cs typeface="Calibri"/>
              </a:rPr>
              <a:t>M</a:t>
            </a:r>
            <a:r>
              <a:rPr lang="en-US" sz="3000" spc="-20" dirty="0">
                <a:solidFill>
                  <a:srgbClr val="2D2B1F"/>
                </a:solidFill>
                <a:cs typeface="Calibri"/>
              </a:rPr>
              <a:t>MI</a:t>
            </a:r>
            <a:r>
              <a:rPr lang="en-US" sz="3000" spc="-15" dirty="0">
                <a:solidFill>
                  <a:srgbClr val="2D2B1F"/>
                </a:solidFill>
                <a:cs typeface="Calibri"/>
              </a:rPr>
              <a:t>T</a:t>
            </a:r>
            <a:endParaRPr lang="en-US" sz="3000" dirty="0">
              <a:cs typeface="Calibri"/>
            </a:endParaRPr>
          </a:p>
          <a:p>
            <a:pPr marL="241300" indent="-228600" algn="l" fontAlgn="auto">
              <a:spcBef>
                <a:spcPts val="515"/>
              </a:spcBef>
              <a:spcAft>
                <a:spcPts val="0"/>
              </a:spcAft>
              <a:buClr>
                <a:srgbClr val="A8A37A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lang="en-US" sz="3000" spc="-35" dirty="0">
                <a:solidFill>
                  <a:srgbClr val="2D2B1F"/>
                </a:solidFill>
                <a:cs typeface="Calibri"/>
              </a:rPr>
              <a:t>L</a:t>
            </a:r>
            <a:r>
              <a:rPr lang="en-US" sz="3000" spc="-30" dirty="0">
                <a:solidFill>
                  <a:srgbClr val="2D2B1F"/>
                </a:solidFill>
                <a:cs typeface="Calibri"/>
              </a:rPr>
              <a:t>O</a:t>
            </a:r>
            <a:r>
              <a:rPr lang="en-US" sz="3000" spc="-15" dirty="0">
                <a:solidFill>
                  <a:srgbClr val="2D2B1F"/>
                </a:solidFill>
                <a:cs typeface="Calibri"/>
              </a:rPr>
              <a:t>G</a:t>
            </a:r>
            <a:endParaRPr lang="en-US" sz="3000" dirty="0">
              <a:cs typeface="Calibri"/>
            </a:endParaRPr>
          </a:p>
          <a:p>
            <a:pPr marL="241300" indent="-228600" algn="l" fontAlgn="auto">
              <a:spcBef>
                <a:spcPts val="540"/>
              </a:spcBef>
              <a:spcAft>
                <a:spcPts val="0"/>
              </a:spcAft>
              <a:buClr>
                <a:srgbClr val="A8A37A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lang="en-US" sz="3000" spc="-35" dirty="0">
                <a:solidFill>
                  <a:srgbClr val="2D2B1F"/>
                </a:solidFill>
                <a:cs typeface="Calibri"/>
              </a:rPr>
              <a:t>RE</a:t>
            </a:r>
            <a:r>
              <a:rPr lang="en-US" sz="3000" spc="-40" dirty="0">
                <a:solidFill>
                  <a:srgbClr val="2D2B1F"/>
                </a:solidFill>
                <a:cs typeface="Calibri"/>
              </a:rPr>
              <a:t>M</a:t>
            </a:r>
            <a:r>
              <a:rPr lang="en-US" sz="3000" spc="-30" dirty="0">
                <a:solidFill>
                  <a:srgbClr val="2D2B1F"/>
                </a:solidFill>
                <a:cs typeface="Calibri"/>
              </a:rPr>
              <a:t>O</a:t>
            </a:r>
            <a:r>
              <a:rPr lang="en-US" sz="3000" spc="-20" dirty="0">
                <a:solidFill>
                  <a:srgbClr val="2D2B1F"/>
                </a:solidFill>
                <a:cs typeface="Calibri"/>
              </a:rPr>
              <a:t>TE</a:t>
            </a:r>
            <a:endParaRPr lang="en-US" sz="3000" dirty="0">
              <a:cs typeface="Calibri"/>
            </a:endParaRPr>
          </a:p>
          <a:p>
            <a:pPr marL="241300" indent="-228600" algn="l" fontAlgn="auto">
              <a:spcBef>
                <a:spcPts val="520"/>
              </a:spcBef>
              <a:spcAft>
                <a:spcPts val="0"/>
              </a:spcAft>
              <a:buClr>
                <a:srgbClr val="A8A37A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lang="en-US" sz="3000" spc="-25" dirty="0">
                <a:solidFill>
                  <a:srgbClr val="2D2B1F"/>
                </a:solidFill>
                <a:cs typeface="Calibri"/>
              </a:rPr>
              <a:t>F</a:t>
            </a:r>
            <a:r>
              <a:rPr lang="en-US" sz="3000" spc="-35" dirty="0">
                <a:solidFill>
                  <a:srgbClr val="2D2B1F"/>
                </a:solidFill>
                <a:cs typeface="Calibri"/>
              </a:rPr>
              <a:t>E</a:t>
            </a:r>
            <a:r>
              <a:rPr lang="en-US" sz="3000" spc="-30" dirty="0">
                <a:solidFill>
                  <a:srgbClr val="2D2B1F"/>
                </a:solidFill>
                <a:cs typeface="Calibri"/>
              </a:rPr>
              <a:t>T</a:t>
            </a:r>
            <a:r>
              <a:rPr lang="en-US" sz="3000" spc="-20" dirty="0">
                <a:solidFill>
                  <a:srgbClr val="2D2B1F"/>
                </a:solidFill>
                <a:cs typeface="Calibri"/>
              </a:rPr>
              <a:t>CH</a:t>
            </a:r>
            <a:endParaRPr lang="en-US" sz="3000" dirty="0">
              <a:cs typeface="Calibri"/>
            </a:endParaRPr>
          </a:p>
          <a:p>
            <a:pPr marL="241300" indent="-228600" algn="l" fontAlgn="auto">
              <a:spcBef>
                <a:spcPts val="540"/>
              </a:spcBef>
              <a:spcAft>
                <a:spcPts val="0"/>
              </a:spcAft>
              <a:buClr>
                <a:srgbClr val="A8A37A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lang="en-US" sz="3000" spc="-15" dirty="0">
                <a:solidFill>
                  <a:srgbClr val="2D2B1F"/>
                </a:solidFill>
                <a:cs typeface="Calibri"/>
              </a:rPr>
              <a:t>PUSH</a:t>
            </a:r>
            <a:endParaRPr lang="en-US" sz="3000" dirty="0">
              <a:cs typeface="Calibri"/>
            </a:endParaRPr>
          </a:p>
          <a:p>
            <a:pPr marL="241300" indent="-228600" algn="l" fontAlgn="auto">
              <a:spcBef>
                <a:spcPts val="525"/>
              </a:spcBef>
              <a:spcAft>
                <a:spcPts val="0"/>
              </a:spcAft>
              <a:buClr>
                <a:srgbClr val="A8A37A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lang="en-US" sz="3000" spc="-15" dirty="0">
                <a:solidFill>
                  <a:srgbClr val="2D2B1F"/>
                </a:solidFill>
                <a:cs typeface="Calibri"/>
              </a:rPr>
              <a:t>PULL</a:t>
            </a:r>
            <a:endParaRPr lang="en-US" sz="3000" dirty="0">
              <a:cs typeface="Calibri"/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>
                <a:solidFill>
                  <a:srgbClr val="2D2B1F"/>
                </a:solidFill>
                <a:cs typeface="Calibri" pitchFamily="34" charset="0"/>
              </a:rPr>
              <a:t>B</a:t>
            </a:r>
            <a:endParaRPr lang="en-US">
              <a:cs typeface="Calibri" pitchFamily="34" charset="0"/>
            </a:endParaRPr>
          </a:p>
          <a:p>
            <a:pPr>
              <a:lnSpc>
                <a:spcPts val="1425"/>
              </a:lnSpc>
            </a:pPr>
            <a:r>
              <a:rPr lang="en-US" sz="2100" baseline="-14000">
                <a:solidFill>
                  <a:srgbClr val="2D2B1F"/>
                </a:solidFill>
                <a:cs typeface="Calibri" pitchFamily="34" charset="0"/>
              </a:rPr>
              <a:t>s</a:t>
            </a:r>
            <a:r>
              <a:rPr lang="en-US" sz="2100" baseline="-14000">
                <a:solidFill>
                  <a:srgbClr val="2D2B1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solidFill>
                  <a:srgbClr val="2D2B1F"/>
                </a:solidFill>
                <a:cs typeface="Calibri" pitchFamily="34" charset="0"/>
              </a:rPr>
              <a:t>Box</a:t>
            </a:r>
            <a:endParaRPr lang="en-US" sz="1400">
              <a:cs typeface="Calibri" pitchFamily="34" charset="0"/>
            </a:endParaRPr>
          </a:p>
        </p:txBody>
      </p:sp>
      <p:sp>
        <p:nvSpPr>
          <p:cNvPr id="5" name="object 3"/>
          <p:cNvSpPr>
            <a:spLocks noChangeArrowheads="1"/>
          </p:cNvSpPr>
          <p:nvPr/>
        </p:nvSpPr>
        <p:spPr bwMode="auto">
          <a:xfrm>
            <a:off x="0" y="-27384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7"/>
          <p:cNvSpPr>
            <a:spLocks noChangeArrowheads="1"/>
          </p:cNvSpPr>
          <p:nvPr/>
        </p:nvSpPr>
        <p:spPr bwMode="auto">
          <a:xfrm>
            <a:off x="684213" y="5146675"/>
            <a:ext cx="481012" cy="13081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8"/>
          <p:cNvSpPr>
            <a:spLocks noChangeArrowheads="1"/>
          </p:cNvSpPr>
          <p:nvPr/>
        </p:nvSpPr>
        <p:spPr bwMode="auto">
          <a:xfrm>
            <a:off x="2755900" y="1647825"/>
            <a:ext cx="3178175" cy="316547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9"/>
          <p:cNvSpPr>
            <a:spLocks/>
          </p:cNvSpPr>
          <p:nvPr/>
        </p:nvSpPr>
        <p:spPr bwMode="auto">
          <a:xfrm>
            <a:off x="2789238" y="1708150"/>
            <a:ext cx="3060700" cy="3044825"/>
          </a:xfrm>
          <a:custGeom>
            <a:avLst/>
            <a:gdLst>
              <a:gd name="T0" fmla="*/ 0 w 3060700"/>
              <a:gd name="T1" fmla="*/ 3043543 h 3045460"/>
              <a:gd name="T2" fmla="*/ 3060710 w 3060700"/>
              <a:gd name="T3" fmla="*/ 3043543 h 3045460"/>
              <a:gd name="T4" fmla="*/ 3060710 w 3060700"/>
              <a:gd name="T5" fmla="*/ 0 h 3045460"/>
              <a:gd name="T6" fmla="*/ 0 w 3060700"/>
              <a:gd name="T7" fmla="*/ 0 h 3045460"/>
              <a:gd name="T8" fmla="*/ 0 w 3060700"/>
              <a:gd name="T9" fmla="*/ 3043543 h 3045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0700"/>
              <a:gd name="T16" fmla="*/ 0 h 3045460"/>
              <a:gd name="T17" fmla="*/ 3060700 w 3060700"/>
              <a:gd name="T18" fmla="*/ 3045460 h 3045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0700" h="3045460">
                <a:moveTo>
                  <a:pt x="0" y="3045451"/>
                </a:moveTo>
                <a:lnTo>
                  <a:pt x="3060710" y="3045451"/>
                </a:lnTo>
                <a:lnTo>
                  <a:pt x="3060710" y="0"/>
                </a:lnTo>
                <a:lnTo>
                  <a:pt x="0" y="0"/>
                </a:lnTo>
                <a:lnTo>
                  <a:pt x="0" y="3045451"/>
                </a:lnTo>
                <a:close/>
              </a:path>
            </a:pathLst>
          </a:custGeom>
          <a:solidFill>
            <a:srgbClr val="A8A37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0"/>
          <p:cNvSpPr>
            <a:spLocks/>
          </p:cNvSpPr>
          <p:nvPr/>
        </p:nvSpPr>
        <p:spPr bwMode="auto">
          <a:xfrm>
            <a:off x="2789238" y="1708150"/>
            <a:ext cx="3060700" cy="3044825"/>
          </a:xfrm>
          <a:custGeom>
            <a:avLst/>
            <a:gdLst>
              <a:gd name="T0" fmla="*/ 0 w 3060700"/>
              <a:gd name="T1" fmla="*/ 3043543 h 3045460"/>
              <a:gd name="T2" fmla="*/ 3060710 w 3060700"/>
              <a:gd name="T3" fmla="*/ 3043543 h 3045460"/>
              <a:gd name="T4" fmla="*/ 3060710 w 3060700"/>
              <a:gd name="T5" fmla="*/ 0 h 3045460"/>
              <a:gd name="T6" fmla="*/ 0 w 3060700"/>
              <a:gd name="T7" fmla="*/ 0 h 3045460"/>
              <a:gd name="T8" fmla="*/ 0 w 3060700"/>
              <a:gd name="T9" fmla="*/ 3043543 h 3045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0700"/>
              <a:gd name="T16" fmla="*/ 0 h 3045460"/>
              <a:gd name="T17" fmla="*/ 3060700 w 3060700"/>
              <a:gd name="T18" fmla="*/ 3045460 h 3045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0700" h="3045460">
                <a:moveTo>
                  <a:pt x="0" y="3045451"/>
                </a:moveTo>
                <a:lnTo>
                  <a:pt x="3060710" y="3045451"/>
                </a:lnTo>
                <a:lnTo>
                  <a:pt x="3060710" y="0"/>
                </a:lnTo>
                <a:lnTo>
                  <a:pt x="0" y="0"/>
                </a:lnTo>
                <a:lnTo>
                  <a:pt x="0" y="3045451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1"/>
          <p:cNvSpPr>
            <a:spLocks noChangeArrowheads="1"/>
          </p:cNvSpPr>
          <p:nvPr/>
        </p:nvSpPr>
        <p:spPr bwMode="auto">
          <a:xfrm>
            <a:off x="3573463" y="2225675"/>
            <a:ext cx="1549400" cy="2011363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2"/>
          <p:cNvSpPr>
            <a:spLocks noChangeArrowheads="1"/>
          </p:cNvSpPr>
          <p:nvPr/>
        </p:nvSpPr>
        <p:spPr bwMode="auto">
          <a:xfrm>
            <a:off x="3552825" y="3060700"/>
            <a:ext cx="1589088" cy="585788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3"/>
          <p:cNvSpPr>
            <a:spLocks/>
          </p:cNvSpPr>
          <p:nvPr/>
        </p:nvSpPr>
        <p:spPr bwMode="auto">
          <a:xfrm>
            <a:off x="3606800" y="2463800"/>
            <a:ext cx="1428750" cy="1712913"/>
          </a:xfrm>
          <a:custGeom>
            <a:avLst/>
            <a:gdLst>
              <a:gd name="T0" fmla="*/ 0 w 1429385"/>
              <a:gd name="T1" fmla="*/ 0 h 1712595"/>
              <a:gd name="T2" fmla="*/ 0 w 1429385"/>
              <a:gd name="T3" fmla="*/ 1535020 h 1712595"/>
              <a:gd name="T4" fmla="*/ 14611 w 1429385"/>
              <a:gd name="T5" fmla="*/ 1571236 h 1712595"/>
              <a:gd name="T6" fmla="*/ 55825 w 1429385"/>
              <a:gd name="T7" fmla="*/ 1604913 h 1712595"/>
              <a:gd name="T8" fmla="*/ 121757 w 1429385"/>
              <a:gd name="T9" fmla="*/ 1634765 h 1712595"/>
              <a:gd name="T10" fmla="*/ 163003 w 1429385"/>
              <a:gd name="T11" fmla="*/ 1648752 h 1712595"/>
              <a:gd name="T12" fmla="*/ 209270 w 1429385"/>
              <a:gd name="T13" fmla="*/ 1661449 h 1712595"/>
              <a:gd name="T14" fmla="*/ 259375 w 1429385"/>
              <a:gd name="T15" fmla="*/ 1672887 h 1712595"/>
              <a:gd name="T16" fmla="*/ 314560 w 1429385"/>
              <a:gd name="T17" fmla="*/ 1683060 h 1712595"/>
              <a:gd name="T18" fmla="*/ 373522 w 1429385"/>
              <a:gd name="T19" fmla="*/ 1691947 h 1712595"/>
              <a:gd name="T20" fmla="*/ 435678 w 1429385"/>
              <a:gd name="T21" fmla="*/ 1699571 h 1712595"/>
              <a:gd name="T22" fmla="*/ 501641 w 1429385"/>
              <a:gd name="T23" fmla="*/ 1705935 h 1712595"/>
              <a:gd name="T24" fmla="*/ 570130 w 1429385"/>
              <a:gd name="T25" fmla="*/ 1710377 h 1712595"/>
              <a:gd name="T26" fmla="*/ 640505 w 1429385"/>
              <a:gd name="T27" fmla="*/ 1712914 h 1712595"/>
              <a:gd name="T28" fmla="*/ 713439 w 1429385"/>
              <a:gd name="T29" fmla="*/ 1713558 h 1712595"/>
              <a:gd name="T30" fmla="*/ 786370 w 1429385"/>
              <a:gd name="T31" fmla="*/ 1712914 h 1712595"/>
              <a:gd name="T32" fmla="*/ 857387 w 1429385"/>
              <a:gd name="T33" fmla="*/ 1710377 h 1712595"/>
              <a:gd name="T34" fmla="*/ 925874 w 1429385"/>
              <a:gd name="T35" fmla="*/ 1705935 h 1712595"/>
              <a:gd name="T36" fmla="*/ 991837 w 1429385"/>
              <a:gd name="T37" fmla="*/ 1699571 h 1712595"/>
              <a:gd name="T38" fmla="*/ 1053963 w 1429385"/>
              <a:gd name="T39" fmla="*/ 1691947 h 1712595"/>
              <a:gd name="T40" fmla="*/ 1112955 w 1429385"/>
              <a:gd name="T41" fmla="*/ 1683060 h 1712595"/>
              <a:gd name="T42" fmla="*/ 1167503 w 1429385"/>
              <a:gd name="T43" fmla="*/ 1672887 h 1712595"/>
              <a:gd name="T44" fmla="*/ 1218215 w 1429385"/>
              <a:gd name="T45" fmla="*/ 1661449 h 1712595"/>
              <a:gd name="T46" fmla="*/ 1264514 w 1429385"/>
              <a:gd name="T47" fmla="*/ 1648752 h 1712595"/>
              <a:gd name="T48" fmla="*/ 1305728 w 1429385"/>
              <a:gd name="T49" fmla="*/ 1634765 h 1712595"/>
              <a:gd name="T50" fmla="*/ 1341251 w 1429385"/>
              <a:gd name="T51" fmla="*/ 1620162 h 1712595"/>
              <a:gd name="T52" fmla="*/ 1395159 w 1429385"/>
              <a:gd name="T53" fmla="*/ 1588390 h 1712595"/>
              <a:gd name="T54" fmla="*/ 1423681 w 1429385"/>
              <a:gd name="T55" fmla="*/ 1553448 h 1712595"/>
              <a:gd name="T56" fmla="*/ 1427486 w 1429385"/>
              <a:gd name="T57" fmla="*/ 1535020 h 1712595"/>
              <a:gd name="T58" fmla="*/ 1427486 w 1429385"/>
              <a:gd name="T59" fmla="*/ 179168 h 1712595"/>
              <a:gd name="T60" fmla="*/ 713439 w 1429385"/>
              <a:gd name="T61" fmla="*/ 179168 h 1712595"/>
              <a:gd name="T62" fmla="*/ 640505 w 1429385"/>
              <a:gd name="T63" fmla="*/ 177888 h 1712595"/>
              <a:gd name="T64" fmla="*/ 570130 w 1429385"/>
              <a:gd name="T65" fmla="*/ 175358 h 1712595"/>
              <a:gd name="T66" fmla="*/ 501641 w 1429385"/>
              <a:gd name="T67" fmla="*/ 170905 h 1712595"/>
              <a:gd name="T68" fmla="*/ 435678 w 1429385"/>
              <a:gd name="T69" fmla="*/ 165203 h 1712595"/>
              <a:gd name="T70" fmla="*/ 373522 w 1429385"/>
              <a:gd name="T71" fmla="*/ 157577 h 1712595"/>
              <a:gd name="T72" fmla="*/ 314560 w 1429385"/>
              <a:gd name="T73" fmla="*/ 148673 h 1712595"/>
              <a:gd name="T74" fmla="*/ 259375 w 1429385"/>
              <a:gd name="T75" fmla="*/ 138518 h 1712595"/>
              <a:gd name="T76" fmla="*/ 209270 w 1429385"/>
              <a:gd name="T77" fmla="*/ 126439 h 1712595"/>
              <a:gd name="T78" fmla="*/ 163003 w 1429385"/>
              <a:gd name="T79" fmla="*/ 113722 h 1712595"/>
              <a:gd name="T80" fmla="*/ 121757 w 1429385"/>
              <a:gd name="T81" fmla="*/ 100397 h 1712595"/>
              <a:gd name="T82" fmla="*/ 86266 w 1429385"/>
              <a:gd name="T83" fmla="*/ 85788 h 1712595"/>
              <a:gd name="T84" fmla="*/ 31718 w 1429385"/>
              <a:gd name="T85" fmla="*/ 53369 h 1712595"/>
              <a:gd name="T86" fmla="*/ 3803 w 1429385"/>
              <a:gd name="T87" fmla="*/ 18418 h 1712595"/>
              <a:gd name="T88" fmla="*/ 0 w 1429385"/>
              <a:gd name="T89" fmla="*/ 0 h 1712595"/>
              <a:gd name="T90" fmla="*/ 1427486 w 1429385"/>
              <a:gd name="T91" fmla="*/ 0 h 1712595"/>
              <a:gd name="T92" fmla="*/ 1412905 w 1429385"/>
              <a:gd name="T93" fmla="*/ 36231 h 1712595"/>
              <a:gd name="T94" fmla="*/ 1371690 w 1429385"/>
              <a:gd name="T95" fmla="*/ 69899 h 1712595"/>
              <a:gd name="T96" fmla="*/ 1305728 w 1429385"/>
              <a:gd name="T97" fmla="*/ 100397 h 1712595"/>
              <a:gd name="T98" fmla="*/ 1264514 w 1429385"/>
              <a:gd name="T99" fmla="*/ 113722 h 1712595"/>
              <a:gd name="T100" fmla="*/ 1218215 w 1429385"/>
              <a:gd name="T101" fmla="*/ 126439 h 1712595"/>
              <a:gd name="T102" fmla="*/ 1167503 w 1429385"/>
              <a:gd name="T103" fmla="*/ 138518 h 1712595"/>
              <a:gd name="T104" fmla="*/ 1112955 w 1429385"/>
              <a:gd name="T105" fmla="*/ 148673 h 1712595"/>
              <a:gd name="T106" fmla="*/ 1053963 w 1429385"/>
              <a:gd name="T107" fmla="*/ 157577 h 1712595"/>
              <a:gd name="T108" fmla="*/ 991837 w 1429385"/>
              <a:gd name="T109" fmla="*/ 165203 h 1712595"/>
              <a:gd name="T110" fmla="*/ 925874 w 1429385"/>
              <a:gd name="T111" fmla="*/ 170905 h 1712595"/>
              <a:gd name="T112" fmla="*/ 857387 w 1429385"/>
              <a:gd name="T113" fmla="*/ 175358 h 1712595"/>
              <a:gd name="T114" fmla="*/ 786370 w 1429385"/>
              <a:gd name="T115" fmla="*/ 177888 h 1712595"/>
              <a:gd name="T116" fmla="*/ 713439 w 1429385"/>
              <a:gd name="T117" fmla="*/ 179168 h 1712595"/>
              <a:gd name="T118" fmla="*/ 1427486 w 1429385"/>
              <a:gd name="T119" fmla="*/ 179168 h 1712595"/>
              <a:gd name="T120" fmla="*/ 1427486 w 1429385"/>
              <a:gd name="T121" fmla="*/ 0 h 17125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429385"/>
              <a:gd name="T184" fmla="*/ 0 h 1712595"/>
              <a:gd name="T185" fmla="*/ 1429385 w 1429385"/>
              <a:gd name="T186" fmla="*/ 1712595 h 171259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429385" h="1712595">
                <a:moveTo>
                  <a:pt x="0" y="0"/>
                </a:moveTo>
                <a:lnTo>
                  <a:pt x="0" y="1534165"/>
                </a:lnTo>
                <a:lnTo>
                  <a:pt x="14630" y="1570360"/>
                </a:lnTo>
                <a:lnTo>
                  <a:pt x="55900" y="1604019"/>
                </a:lnTo>
                <a:lnTo>
                  <a:pt x="121919" y="1633855"/>
                </a:lnTo>
                <a:lnTo>
                  <a:pt x="163220" y="1647834"/>
                </a:lnTo>
                <a:lnTo>
                  <a:pt x="209549" y="1660525"/>
                </a:lnTo>
                <a:lnTo>
                  <a:pt x="259720" y="1671955"/>
                </a:lnTo>
                <a:lnTo>
                  <a:pt x="314980" y="1682124"/>
                </a:lnTo>
                <a:lnTo>
                  <a:pt x="374020" y="1691005"/>
                </a:lnTo>
                <a:lnTo>
                  <a:pt x="436260" y="1698625"/>
                </a:lnTo>
                <a:lnTo>
                  <a:pt x="502310" y="1704984"/>
                </a:lnTo>
                <a:lnTo>
                  <a:pt x="570890" y="1709425"/>
                </a:lnTo>
                <a:lnTo>
                  <a:pt x="641360" y="1711960"/>
                </a:lnTo>
                <a:lnTo>
                  <a:pt x="714390" y="1712604"/>
                </a:lnTo>
                <a:lnTo>
                  <a:pt x="787420" y="1711960"/>
                </a:lnTo>
                <a:lnTo>
                  <a:pt x="858530" y="1709425"/>
                </a:lnTo>
                <a:lnTo>
                  <a:pt x="927110" y="1704984"/>
                </a:lnTo>
                <a:lnTo>
                  <a:pt x="993160" y="1698625"/>
                </a:lnTo>
                <a:lnTo>
                  <a:pt x="1055369" y="1691005"/>
                </a:lnTo>
                <a:lnTo>
                  <a:pt x="1114440" y="1682124"/>
                </a:lnTo>
                <a:lnTo>
                  <a:pt x="1169060" y="1671955"/>
                </a:lnTo>
                <a:lnTo>
                  <a:pt x="1219840" y="1660525"/>
                </a:lnTo>
                <a:lnTo>
                  <a:pt x="1266200" y="1647834"/>
                </a:lnTo>
                <a:lnTo>
                  <a:pt x="1307470" y="1633855"/>
                </a:lnTo>
                <a:lnTo>
                  <a:pt x="1343040" y="1619259"/>
                </a:lnTo>
                <a:lnTo>
                  <a:pt x="1397020" y="1587505"/>
                </a:lnTo>
                <a:lnTo>
                  <a:pt x="1425580" y="1552584"/>
                </a:lnTo>
                <a:lnTo>
                  <a:pt x="1429390" y="1534165"/>
                </a:lnTo>
                <a:lnTo>
                  <a:pt x="1429390" y="179069"/>
                </a:lnTo>
                <a:lnTo>
                  <a:pt x="714390" y="179069"/>
                </a:lnTo>
                <a:lnTo>
                  <a:pt x="641360" y="177789"/>
                </a:lnTo>
                <a:lnTo>
                  <a:pt x="570890" y="175259"/>
                </a:lnTo>
                <a:lnTo>
                  <a:pt x="502310" y="170809"/>
                </a:lnTo>
                <a:lnTo>
                  <a:pt x="436260" y="165110"/>
                </a:lnTo>
                <a:lnTo>
                  <a:pt x="374020" y="157490"/>
                </a:lnTo>
                <a:lnTo>
                  <a:pt x="314980" y="148589"/>
                </a:lnTo>
                <a:lnTo>
                  <a:pt x="259720" y="138440"/>
                </a:lnTo>
                <a:lnTo>
                  <a:pt x="209549" y="126370"/>
                </a:lnTo>
                <a:lnTo>
                  <a:pt x="163220" y="113659"/>
                </a:lnTo>
                <a:lnTo>
                  <a:pt x="121919" y="100340"/>
                </a:lnTo>
                <a:lnTo>
                  <a:pt x="86380" y="85740"/>
                </a:lnTo>
                <a:lnTo>
                  <a:pt x="31760" y="53339"/>
                </a:lnTo>
                <a:lnTo>
                  <a:pt x="3809" y="18409"/>
                </a:lnTo>
                <a:lnTo>
                  <a:pt x="0" y="0"/>
                </a:lnTo>
                <a:close/>
              </a:path>
              <a:path w="1429385" h="1712595">
                <a:moveTo>
                  <a:pt x="1429390" y="0"/>
                </a:moveTo>
                <a:lnTo>
                  <a:pt x="1414790" y="36210"/>
                </a:lnTo>
                <a:lnTo>
                  <a:pt x="1373520" y="69860"/>
                </a:lnTo>
                <a:lnTo>
                  <a:pt x="1307470" y="100340"/>
                </a:lnTo>
                <a:lnTo>
                  <a:pt x="1266200" y="113659"/>
                </a:lnTo>
                <a:lnTo>
                  <a:pt x="1219840" y="126370"/>
                </a:lnTo>
                <a:lnTo>
                  <a:pt x="1169060" y="138440"/>
                </a:lnTo>
                <a:lnTo>
                  <a:pt x="1114440" y="148589"/>
                </a:lnTo>
                <a:lnTo>
                  <a:pt x="1055369" y="157490"/>
                </a:lnTo>
                <a:lnTo>
                  <a:pt x="993160" y="165110"/>
                </a:lnTo>
                <a:lnTo>
                  <a:pt x="927110" y="170809"/>
                </a:lnTo>
                <a:lnTo>
                  <a:pt x="858530" y="175259"/>
                </a:lnTo>
                <a:lnTo>
                  <a:pt x="787420" y="177789"/>
                </a:lnTo>
                <a:lnTo>
                  <a:pt x="714390" y="179069"/>
                </a:lnTo>
                <a:lnTo>
                  <a:pt x="1429390" y="179069"/>
                </a:lnTo>
                <a:lnTo>
                  <a:pt x="1429390" y="0"/>
                </a:lnTo>
                <a:close/>
              </a:path>
            </a:pathLst>
          </a:custGeom>
          <a:solidFill>
            <a:srgbClr val="3265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4"/>
          <p:cNvSpPr>
            <a:spLocks/>
          </p:cNvSpPr>
          <p:nvPr/>
        </p:nvSpPr>
        <p:spPr bwMode="auto">
          <a:xfrm>
            <a:off x="3606800" y="2286000"/>
            <a:ext cx="1428750" cy="357188"/>
          </a:xfrm>
          <a:custGeom>
            <a:avLst/>
            <a:gdLst>
              <a:gd name="T0" fmla="*/ 713439 w 1429385"/>
              <a:gd name="T1" fmla="*/ 0 h 357505"/>
              <a:gd name="T2" fmla="*/ 640505 w 1429385"/>
              <a:gd name="T3" fmla="*/ 637 h 357505"/>
              <a:gd name="T4" fmla="*/ 570130 w 1429385"/>
              <a:gd name="T5" fmla="*/ 3800 h 357505"/>
              <a:gd name="T6" fmla="*/ 501641 w 1429385"/>
              <a:gd name="T7" fmla="*/ 8239 h 357505"/>
              <a:gd name="T8" fmla="*/ 435678 w 1429385"/>
              <a:gd name="T9" fmla="*/ 13923 h 357505"/>
              <a:gd name="T10" fmla="*/ 373522 w 1429385"/>
              <a:gd name="T11" fmla="*/ 21522 h 357505"/>
              <a:gd name="T12" fmla="*/ 314560 w 1429385"/>
              <a:gd name="T13" fmla="*/ 30398 h 357505"/>
              <a:gd name="T14" fmla="*/ 259375 w 1429385"/>
              <a:gd name="T15" fmla="*/ 40521 h 357505"/>
              <a:gd name="T16" fmla="*/ 209270 w 1429385"/>
              <a:gd name="T17" fmla="*/ 51921 h 357505"/>
              <a:gd name="T18" fmla="*/ 163003 w 1429385"/>
              <a:gd name="T19" fmla="*/ 64598 h 357505"/>
              <a:gd name="T20" fmla="*/ 121757 w 1429385"/>
              <a:gd name="T21" fmla="*/ 78519 h 357505"/>
              <a:gd name="T22" fmla="*/ 86266 w 1429385"/>
              <a:gd name="T23" fmla="*/ 93080 h 357505"/>
              <a:gd name="T24" fmla="*/ 31718 w 1429385"/>
              <a:gd name="T25" fmla="*/ 125396 h 357505"/>
              <a:gd name="T26" fmla="*/ 3803 w 1429385"/>
              <a:gd name="T27" fmla="*/ 160234 h 357505"/>
              <a:gd name="T28" fmla="*/ 0 w 1429385"/>
              <a:gd name="T29" fmla="*/ 177955 h 357505"/>
              <a:gd name="T30" fmla="*/ 3803 w 1429385"/>
              <a:gd name="T31" fmla="*/ 196316 h 357505"/>
              <a:gd name="T32" fmla="*/ 31718 w 1429385"/>
              <a:gd name="T33" fmla="*/ 231153 h 357505"/>
              <a:gd name="T34" fmla="*/ 86266 w 1429385"/>
              <a:gd name="T35" fmla="*/ 263468 h 357505"/>
              <a:gd name="T36" fmla="*/ 121757 w 1429385"/>
              <a:gd name="T37" fmla="*/ 278029 h 357505"/>
              <a:gd name="T38" fmla="*/ 163003 w 1429385"/>
              <a:gd name="T39" fmla="*/ 291312 h 357505"/>
              <a:gd name="T40" fmla="*/ 209270 w 1429385"/>
              <a:gd name="T41" fmla="*/ 303989 h 357505"/>
              <a:gd name="T42" fmla="*/ 259375 w 1429385"/>
              <a:gd name="T43" fmla="*/ 316028 h 357505"/>
              <a:gd name="T44" fmla="*/ 314560 w 1429385"/>
              <a:gd name="T45" fmla="*/ 326150 h 357505"/>
              <a:gd name="T46" fmla="*/ 373522 w 1429385"/>
              <a:gd name="T47" fmla="*/ 335027 h 357505"/>
              <a:gd name="T48" fmla="*/ 435678 w 1429385"/>
              <a:gd name="T49" fmla="*/ 342627 h 357505"/>
              <a:gd name="T50" fmla="*/ 501641 w 1429385"/>
              <a:gd name="T51" fmla="*/ 348311 h 357505"/>
              <a:gd name="T52" fmla="*/ 570130 w 1429385"/>
              <a:gd name="T53" fmla="*/ 352749 h 357505"/>
              <a:gd name="T54" fmla="*/ 640505 w 1429385"/>
              <a:gd name="T55" fmla="*/ 355272 h 357505"/>
              <a:gd name="T56" fmla="*/ 713439 w 1429385"/>
              <a:gd name="T57" fmla="*/ 356549 h 357505"/>
              <a:gd name="T58" fmla="*/ 786370 w 1429385"/>
              <a:gd name="T59" fmla="*/ 355272 h 357505"/>
              <a:gd name="T60" fmla="*/ 857387 w 1429385"/>
              <a:gd name="T61" fmla="*/ 352749 h 357505"/>
              <a:gd name="T62" fmla="*/ 925874 w 1429385"/>
              <a:gd name="T63" fmla="*/ 348311 h 357505"/>
              <a:gd name="T64" fmla="*/ 991837 w 1429385"/>
              <a:gd name="T65" fmla="*/ 342627 h 357505"/>
              <a:gd name="T66" fmla="*/ 1053963 w 1429385"/>
              <a:gd name="T67" fmla="*/ 335027 h 357505"/>
              <a:gd name="T68" fmla="*/ 1112955 w 1429385"/>
              <a:gd name="T69" fmla="*/ 326150 h 357505"/>
              <a:gd name="T70" fmla="*/ 1167503 w 1429385"/>
              <a:gd name="T71" fmla="*/ 316028 h 357505"/>
              <a:gd name="T72" fmla="*/ 1218215 w 1429385"/>
              <a:gd name="T73" fmla="*/ 303989 h 357505"/>
              <a:gd name="T74" fmla="*/ 1264514 w 1429385"/>
              <a:gd name="T75" fmla="*/ 291312 h 357505"/>
              <a:gd name="T76" fmla="*/ 1305728 w 1429385"/>
              <a:gd name="T77" fmla="*/ 278029 h 357505"/>
              <a:gd name="T78" fmla="*/ 1341251 w 1429385"/>
              <a:gd name="T79" fmla="*/ 263468 h 357505"/>
              <a:gd name="T80" fmla="*/ 1395159 w 1429385"/>
              <a:gd name="T81" fmla="*/ 231153 h 357505"/>
              <a:gd name="T82" fmla="*/ 1423681 w 1429385"/>
              <a:gd name="T83" fmla="*/ 196316 h 357505"/>
              <a:gd name="T84" fmla="*/ 1427486 w 1429385"/>
              <a:gd name="T85" fmla="*/ 177955 h 357505"/>
              <a:gd name="T86" fmla="*/ 1423681 w 1429385"/>
              <a:gd name="T87" fmla="*/ 160234 h 357505"/>
              <a:gd name="T88" fmla="*/ 1395159 w 1429385"/>
              <a:gd name="T89" fmla="*/ 125396 h 357505"/>
              <a:gd name="T90" fmla="*/ 1341251 w 1429385"/>
              <a:gd name="T91" fmla="*/ 93080 h 357505"/>
              <a:gd name="T92" fmla="*/ 1305728 w 1429385"/>
              <a:gd name="T93" fmla="*/ 78519 h 357505"/>
              <a:gd name="T94" fmla="*/ 1264514 w 1429385"/>
              <a:gd name="T95" fmla="*/ 64598 h 357505"/>
              <a:gd name="T96" fmla="*/ 1218215 w 1429385"/>
              <a:gd name="T97" fmla="*/ 51921 h 357505"/>
              <a:gd name="T98" fmla="*/ 1167503 w 1429385"/>
              <a:gd name="T99" fmla="*/ 40521 h 357505"/>
              <a:gd name="T100" fmla="*/ 1112955 w 1429385"/>
              <a:gd name="T101" fmla="*/ 30398 h 357505"/>
              <a:gd name="T102" fmla="*/ 1053963 w 1429385"/>
              <a:gd name="T103" fmla="*/ 21522 h 357505"/>
              <a:gd name="T104" fmla="*/ 991837 w 1429385"/>
              <a:gd name="T105" fmla="*/ 13923 h 357505"/>
              <a:gd name="T106" fmla="*/ 925874 w 1429385"/>
              <a:gd name="T107" fmla="*/ 8239 h 357505"/>
              <a:gd name="T108" fmla="*/ 857387 w 1429385"/>
              <a:gd name="T109" fmla="*/ 3800 h 357505"/>
              <a:gd name="T110" fmla="*/ 786370 w 1429385"/>
              <a:gd name="T111" fmla="*/ 637 h 357505"/>
              <a:gd name="T112" fmla="*/ 713439 w 1429385"/>
              <a:gd name="T113" fmla="*/ 0 h 35750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429385"/>
              <a:gd name="T172" fmla="*/ 0 h 357505"/>
              <a:gd name="T173" fmla="*/ 1429385 w 1429385"/>
              <a:gd name="T174" fmla="*/ 357505 h 35750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429385" h="357505">
                <a:moveTo>
                  <a:pt x="714390" y="0"/>
                </a:moveTo>
                <a:lnTo>
                  <a:pt x="641360" y="640"/>
                </a:lnTo>
                <a:lnTo>
                  <a:pt x="570890" y="3809"/>
                </a:lnTo>
                <a:lnTo>
                  <a:pt x="502310" y="8260"/>
                </a:lnTo>
                <a:lnTo>
                  <a:pt x="436260" y="13959"/>
                </a:lnTo>
                <a:lnTo>
                  <a:pt x="374020" y="21579"/>
                </a:lnTo>
                <a:lnTo>
                  <a:pt x="314980" y="30479"/>
                </a:lnTo>
                <a:lnTo>
                  <a:pt x="259720" y="40629"/>
                </a:lnTo>
                <a:lnTo>
                  <a:pt x="209549" y="52059"/>
                </a:lnTo>
                <a:lnTo>
                  <a:pt x="163220" y="64769"/>
                </a:lnTo>
                <a:lnTo>
                  <a:pt x="121919" y="78729"/>
                </a:lnTo>
                <a:lnTo>
                  <a:pt x="86380" y="93329"/>
                </a:lnTo>
                <a:lnTo>
                  <a:pt x="31760" y="125729"/>
                </a:lnTo>
                <a:lnTo>
                  <a:pt x="3809" y="160660"/>
                </a:lnTo>
                <a:lnTo>
                  <a:pt x="0" y="178429"/>
                </a:lnTo>
                <a:lnTo>
                  <a:pt x="3809" y="196839"/>
                </a:lnTo>
                <a:lnTo>
                  <a:pt x="31760" y="231769"/>
                </a:lnTo>
                <a:lnTo>
                  <a:pt x="86380" y="264170"/>
                </a:lnTo>
                <a:lnTo>
                  <a:pt x="121919" y="278770"/>
                </a:lnTo>
                <a:lnTo>
                  <a:pt x="163220" y="292089"/>
                </a:lnTo>
                <a:lnTo>
                  <a:pt x="209549" y="304799"/>
                </a:lnTo>
                <a:lnTo>
                  <a:pt x="259720" y="316870"/>
                </a:lnTo>
                <a:lnTo>
                  <a:pt x="314980" y="327019"/>
                </a:lnTo>
                <a:lnTo>
                  <a:pt x="374020" y="335920"/>
                </a:lnTo>
                <a:lnTo>
                  <a:pt x="436260" y="343540"/>
                </a:lnTo>
                <a:lnTo>
                  <a:pt x="502310" y="349239"/>
                </a:lnTo>
                <a:lnTo>
                  <a:pt x="570890" y="353689"/>
                </a:lnTo>
                <a:lnTo>
                  <a:pt x="641360" y="356219"/>
                </a:lnTo>
                <a:lnTo>
                  <a:pt x="714390" y="357499"/>
                </a:lnTo>
                <a:lnTo>
                  <a:pt x="787420" y="356219"/>
                </a:lnTo>
                <a:lnTo>
                  <a:pt x="858530" y="353689"/>
                </a:lnTo>
                <a:lnTo>
                  <a:pt x="927110" y="349239"/>
                </a:lnTo>
                <a:lnTo>
                  <a:pt x="993160" y="343540"/>
                </a:lnTo>
                <a:lnTo>
                  <a:pt x="1055369" y="335920"/>
                </a:lnTo>
                <a:lnTo>
                  <a:pt x="1114440" y="327019"/>
                </a:lnTo>
                <a:lnTo>
                  <a:pt x="1169060" y="316870"/>
                </a:lnTo>
                <a:lnTo>
                  <a:pt x="1219840" y="304799"/>
                </a:lnTo>
                <a:lnTo>
                  <a:pt x="1266200" y="292089"/>
                </a:lnTo>
                <a:lnTo>
                  <a:pt x="1307470" y="278770"/>
                </a:lnTo>
                <a:lnTo>
                  <a:pt x="1343040" y="264170"/>
                </a:lnTo>
                <a:lnTo>
                  <a:pt x="1397020" y="231769"/>
                </a:lnTo>
                <a:lnTo>
                  <a:pt x="1425580" y="196839"/>
                </a:lnTo>
                <a:lnTo>
                  <a:pt x="1429390" y="178429"/>
                </a:lnTo>
                <a:lnTo>
                  <a:pt x="1425580" y="160660"/>
                </a:lnTo>
                <a:lnTo>
                  <a:pt x="1397020" y="125729"/>
                </a:lnTo>
                <a:lnTo>
                  <a:pt x="1343040" y="93329"/>
                </a:lnTo>
                <a:lnTo>
                  <a:pt x="1307470" y="78729"/>
                </a:lnTo>
                <a:lnTo>
                  <a:pt x="1266200" y="64769"/>
                </a:lnTo>
                <a:lnTo>
                  <a:pt x="1219840" y="52059"/>
                </a:lnTo>
                <a:lnTo>
                  <a:pt x="1169060" y="40629"/>
                </a:lnTo>
                <a:lnTo>
                  <a:pt x="1114440" y="30479"/>
                </a:lnTo>
                <a:lnTo>
                  <a:pt x="1055369" y="21579"/>
                </a:lnTo>
                <a:lnTo>
                  <a:pt x="993160" y="13959"/>
                </a:lnTo>
                <a:lnTo>
                  <a:pt x="927110" y="8260"/>
                </a:lnTo>
                <a:lnTo>
                  <a:pt x="858530" y="3809"/>
                </a:lnTo>
                <a:lnTo>
                  <a:pt x="787420" y="640"/>
                </a:lnTo>
                <a:lnTo>
                  <a:pt x="714390" y="0"/>
                </a:lnTo>
                <a:close/>
              </a:path>
            </a:pathLst>
          </a:custGeom>
          <a:solidFill>
            <a:srgbClr val="84A1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5"/>
          <p:cNvSpPr>
            <a:spLocks/>
          </p:cNvSpPr>
          <p:nvPr/>
        </p:nvSpPr>
        <p:spPr bwMode="auto">
          <a:xfrm>
            <a:off x="3606800" y="2286000"/>
            <a:ext cx="1428750" cy="357188"/>
          </a:xfrm>
          <a:custGeom>
            <a:avLst/>
            <a:gdLst>
              <a:gd name="T0" fmla="*/ 1427486 w 1429385"/>
              <a:gd name="T1" fmla="*/ 177955 h 357505"/>
              <a:gd name="T2" fmla="*/ 1412905 w 1429385"/>
              <a:gd name="T3" fmla="*/ 214070 h 357505"/>
              <a:gd name="T4" fmla="*/ 1371690 w 1429385"/>
              <a:gd name="T5" fmla="*/ 247630 h 357505"/>
              <a:gd name="T6" fmla="*/ 1305728 w 1429385"/>
              <a:gd name="T7" fmla="*/ 278029 h 357505"/>
              <a:gd name="T8" fmla="*/ 1264514 w 1429385"/>
              <a:gd name="T9" fmla="*/ 291312 h 357505"/>
              <a:gd name="T10" fmla="*/ 1218215 w 1429385"/>
              <a:gd name="T11" fmla="*/ 303989 h 357505"/>
              <a:gd name="T12" fmla="*/ 1167503 w 1429385"/>
              <a:gd name="T13" fmla="*/ 316028 h 357505"/>
              <a:gd name="T14" fmla="*/ 1112955 w 1429385"/>
              <a:gd name="T15" fmla="*/ 326150 h 357505"/>
              <a:gd name="T16" fmla="*/ 1053963 w 1429385"/>
              <a:gd name="T17" fmla="*/ 335027 h 357505"/>
              <a:gd name="T18" fmla="*/ 991837 w 1429385"/>
              <a:gd name="T19" fmla="*/ 342627 h 357505"/>
              <a:gd name="T20" fmla="*/ 925874 w 1429385"/>
              <a:gd name="T21" fmla="*/ 348311 h 357505"/>
              <a:gd name="T22" fmla="*/ 857387 w 1429385"/>
              <a:gd name="T23" fmla="*/ 352749 h 357505"/>
              <a:gd name="T24" fmla="*/ 786370 w 1429385"/>
              <a:gd name="T25" fmla="*/ 355272 h 357505"/>
              <a:gd name="T26" fmla="*/ 713439 w 1429385"/>
              <a:gd name="T27" fmla="*/ 356549 h 357505"/>
              <a:gd name="T28" fmla="*/ 640505 w 1429385"/>
              <a:gd name="T29" fmla="*/ 355272 h 357505"/>
              <a:gd name="T30" fmla="*/ 570130 w 1429385"/>
              <a:gd name="T31" fmla="*/ 352749 h 357505"/>
              <a:gd name="T32" fmla="*/ 501641 w 1429385"/>
              <a:gd name="T33" fmla="*/ 348311 h 357505"/>
              <a:gd name="T34" fmla="*/ 435678 w 1429385"/>
              <a:gd name="T35" fmla="*/ 342627 h 357505"/>
              <a:gd name="T36" fmla="*/ 373522 w 1429385"/>
              <a:gd name="T37" fmla="*/ 335027 h 357505"/>
              <a:gd name="T38" fmla="*/ 314560 w 1429385"/>
              <a:gd name="T39" fmla="*/ 326150 h 357505"/>
              <a:gd name="T40" fmla="*/ 259375 w 1429385"/>
              <a:gd name="T41" fmla="*/ 316028 h 357505"/>
              <a:gd name="T42" fmla="*/ 209270 w 1429385"/>
              <a:gd name="T43" fmla="*/ 303989 h 357505"/>
              <a:gd name="T44" fmla="*/ 163003 w 1429385"/>
              <a:gd name="T45" fmla="*/ 291312 h 357505"/>
              <a:gd name="T46" fmla="*/ 121757 w 1429385"/>
              <a:gd name="T47" fmla="*/ 278029 h 357505"/>
              <a:gd name="T48" fmla="*/ 86266 w 1429385"/>
              <a:gd name="T49" fmla="*/ 263468 h 357505"/>
              <a:gd name="T50" fmla="*/ 31718 w 1429385"/>
              <a:gd name="T51" fmla="*/ 231153 h 357505"/>
              <a:gd name="T52" fmla="*/ 3803 w 1429385"/>
              <a:gd name="T53" fmla="*/ 196316 h 357505"/>
              <a:gd name="T54" fmla="*/ 0 w 1429385"/>
              <a:gd name="T55" fmla="*/ 177955 h 357505"/>
              <a:gd name="T56" fmla="*/ 3803 w 1429385"/>
              <a:gd name="T57" fmla="*/ 160234 h 357505"/>
              <a:gd name="T58" fmla="*/ 31718 w 1429385"/>
              <a:gd name="T59" fmla="*/ 125396 h 357505"/>
              <a:gd name="T60" fmla="*/ 86266 w 1429385"/>
              <a:gd name="T61" fmla="*/ 93080 h 357505"/>
              <a:gd name="T62" fmla="*/ 121757 w 1429385"/>
              <a:gd name="T63" fmla="*/ 78519 h 357505"/>
              <a:gd name="T64" fmla="*/ 163003 w 1429385"/>
              <a:gd name="T65" fmla="*/ 64598 h 357505"/>
              <a:gd name="T66" fmla="*/ 209270 w 1429385"/>
              <a:gd name="T67" fmla="*/ 51921 h 357505"/>
              <a:gd name="T68" fmla="*/ 259375 w 1429385"/>
              <a:gd name="T69" fmla="*/ 40521 h 357505"/>
              <a:gd name="T70" fmla="*/ 314560 w 1429385"/>
              <a:gd name="T71" fmla="*/ 30398 h 357505"/>
              <a:gd name="T72" fmla="*/ 373522 w 1429385"/>
              <a:gd name="T73" fmla="*/ 21522 h 357505"/>
              <a:gd name="T74" fmla="*/ 435678 w 1429385"/>
              <a:gd name="T75" fmla="*/ 13923 h 357505"/>
              <a:gd name="T76" fmla="*/ 501641 w 1429385"/>
              <a:gd name="T77" fmla="*/ 8239 h 357505"/>
              <a:gd name="T78" fmla="*/ 570130 w 1429385"/>
              <a:gd name="T79" fmla="*/ 3800 h 357505"/>
              <a:gd name="T80" fmla="*/ 640505 w 1429385"/>
              <a:gd name="T81" fmla="*/ 637 h 357505"/>
              <a:gd name="T82" fmla="*/ 713439 w 1429385"/>
              <a:gd name="T83" fmla="*/ 0 h 357505"/>
              <a:gd name="T84" fmla="*/ 786370 w 1429385"/>
              <a:gd name="T85" fmla="*/ 637 h 357505"/>
              <a:gd name="T86" fmla="*/ 857387 w 1429385"/>
              <a:gd name="T87" fmla="*/ 3800 h 357505"/>
              <a:gd name="T88" fmla="*/ 925874 w 1429385"/>
              <a:gd name="T89" fmla="*/ 8239 h 357505"/>
              <a:gd name="T90" fmla="*/ 991837 w 1429385"/>
              <a:gd name="T91" fmla="*/ 13923 h 357505"/>
              <a:gd name="T92" fmla="*/ 1053963 w 1429385"/>
              <a:gd name="T93" fmla="*/ 21522 h 357505"/>
              <a:gd name="T94" fmla="*/ 1112955 w 1429385"/>
              <a:gd name="T95" fmla="*/ 30398 h 357505"/>
              <a:gd name="T96" fmla="*/ 1167503 w 1429385"/>
              <a:gd name="T97" fmla="*/ 40521 h 357505"/>
              <a:gd name="T98" fmla="*/ 1218215 w 1429385"/>
              <a:gd name="T99" fmla="*/ 51921 h 357505"/>
              <a:gd name="T100" fmla="*/ 1264514 w 1429385"/>
              <a:gd name="T101" fmla="*/ 64598 h 357505"/>
              <a:gd name="T102" fmla="*/ 1305728 w 1429385"/>
              <a:gd name="T103" fmla="*/ 78519 h 357505"/>
              <a:gd name="T104" fmla="*/ 1341251 w 1429385"/>
              <a:gd name="T105" fmla="*/ 93080 h 357505"/>
              <a:gd name="T106" fmla="*/ 1395159 w 1429385"/>
              <a:gd name="T107" fmla="*/ 125396 h 357505"/>
              <a:gd name="T108" fmla="*/ 1423681 w 1429385"/>
              <a:gd name="T109" fmla="*/ 160234 h 357505"/>
              <a:gd name="T110" fmla="*/ 1427486 w 1429385"/>
              <a:gd name="T111" fmla="*/ 177955 h 35750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429385"/>
              <a:gd name="T169" fmla="*/ 0 h 357505"/>
              <a:gd name="T170" fmla="*/ 1429385 w 1429385"/>
              <a:gd name="T171" fmla="*/ 357505 h 35750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429385" h="357505">
                <a:moveTo>
                  <a:pt x="1429390" y="178429"/>
                </a:moveTo>
                <a:lnTo>
                  <a:pt x="1414790" y="214640"/>
                </a:lnTo>
                <a:lnTo>
                  <a:pt x="1373520" y="248290"/>
                </a:lnTo>
                <a:lnTo>
                  <a:pt x="1307470" y="278770"/>
                </a:lnTo>
                <a:lnTo>
                  <a:pt x="1266200" y="292089"/>
                </a:lnTo>
                <a:lnTo>
                  <a:pt x="1219840" y="304799"/>
                </a:lnTo>
                <a:lnTo>
                  <a:pt x="1169060" y="316870"/>
                </a:lnTo>
                <a:lnTo>
                  <a:pt x="1114440" y="327019"/>
                </a:lnTo>
                <a:lnTo>
                  <a:pt x="1055369" y="335920"/>
                </a:lnTo>
                <a:lnTo>
                  <a:pt x="993160" y="343540"/>
                </a:lnTo>
                <a:lnTo>
                  <a:pt x="927110" y="349239"/>
                </a:lnTo>
                <a:lnTo>
                  <a:pt x="858530" y="353689"/>
                </a:lnTo>
                <a:lnTo>
                  <a:pt x="787420" y="356219"/>
                </a:lnTo>
                <a:lnTo>
                  <a:pt x="714390" y="357499"/>
                </a:lnTo>
                <a:lnTo>
                  <a:pt x="641360" y="356219"/>
                </a:lnTo>
                <a:lnTo>
                  <a:pt x="570890" y="353689"/>
                </a:lnTo>
                <a:lnTo>
                  <a:pt x="502310" y="349239"/>
                </a:lnTo>
                <a:lnTo>
                  <a:pt x="436260" y="343540"/>
                </a:lnTo>
                <a:lnTo>
                  <a:pt x="374020" y="335920"/>
                </a:lnTo>
                <a:lnTo>
                  <a:pt x="314980" y="327019"/>
                </a:lnTo>
                <a:lnTo>
                  <a:pt x="259720" y="316870"/>
                </a:lnTo>
                <a:lnTo>
                  <a:pt x="209549" y="304799"/>
                </a:lnTo>
                <a:lnTo>
                  <a:pt x="163220" y="292089"/>
                </a:lnTo>
                <a:lnTo>
                  <a:pt x="121919" y="278770"/>
                </a:lnTo>
                <a:lnTo>
                  <a:pt x="86380" y="264170"/>
                </a:lnTo>
                <a:lnTo>
                  <a:pt x="31760" y="231769"/>
                </a:lnTo>
                <a:lnTo>
                  <a:pt x="3809" y="196839"/>
                </a:lnTo>
                <a:lnTo>
                  <a:pt x="0" y="178429"/>
                </a:lnTo>
                <a:lnTo>
                  <a:pt x="3809" y="160660"/>
                </a:lnTo>
                <a:lnTo>
                  <a:pt x="31760" y="125729"/>
                </a:lnTo>
                <a:lnTo>
                  <a:pt x="86380" y="93329"/>
                </a:lnTo>
                <a:lnTo>
                  <a:pt x="121919" y="78729"/>
                </a:lnTo>
                <a:lnTo>
                  <a:pt x="163220" y="64769"/>
                </a:lnTo>
                <a:lnTo>
                  <a:pt x="209549" y="52059"/>
                </a:lnTo>
                <a:lnTo>
                  <a:pt x="259720" y="40629"/>
                </a:lnTo>
                <a:lnTo>
                  <a:pt x="314980" y="30479"/>
                </a:lnTo>
                <a:lnTo>
                  <a:pt x="374020" y="21579"/>
                </a:lnTo>
                <a:lnTo>
                  <a:pt x="436260" y="13959"/>
                </a:lnTo>
                <a:lnTo>
                  <a:pt x="502310" y="8260"/>
                </a:lnTo>
                <a:lnTo>
                  <a:pt x="570890" y="3809"/>
                </a:lnTo>
                <a:lnTo>
                  <a:pt x="641360" y="640"/>
                </a:lnTo>
                <a:lnTo>
                  <a:pt x="714390" y="0"/>
                </a:lnTo>
                <a:lnTo>
                  <a:pt x="787420" y="640"/>
                </a:lnTo>
                <a:lnTo>
                  <a:pt x="858530" y="3809"/>
                </a:lnTo>
                <a:lnTo>
                  <a:pt x="927110" y="8260"/>
                </a:lnTo>
                <a:lnTo>
                  <a:pt x="993160" y="13959"/>
                </a:lnTo>
                <a:lnTo>
                  <a:pt x="1055369" y="21579"/>
                </a:lnTo>
                <a:lnTo>
                  <a:pt x="1114440" y="30479"/>
                </a:lnTo>
                <a:lnTo>
                  <a:pt x="1169060" y="40629"/>
                </a:lnTo>
                <a:lnTo>
                  <a:pt x="1219840" y="52059"/>
                </a:lnTo>
                <a:lnTo>
                  <a:pt x="1266200" y="64769"/>
                </a:lnTo>
                <a:lnTo>
                  <a:pt x="1307470" y="78729"/>
                </a:lnTo>
                <a:lnTo>
                  <a:pt x="1343040" y="93329"/>
                </a:lnTo>
                <a:lnTo>
                  <a:pt x="1397020" y="125729"/>
                </a:lnTo>
                <a:lnTo>
                  <a:pt x="1425580" y="160660"/>
                </a:lnTo>
                <a:lnTo>
                  <a:pt x="1429390" y="178429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6"/>
          <p:cNvSpPr>
            <a:spLocks/>
          </p:cNvSpPr>
          <p:nvPr/>
        </p:nvSpPr>
        <p:spPr bwMode="auto">
          <a:xfrm>
            <a:off x="3606800" y="2463800"/>
            <a:ext cx="1428750" cy="1712913"/>
          </a:xfrm>
          <a:custGeom>
            <a:avLst/>
            <a:gdLst>
              <a:gd name="T0" fmla="*/ 1427486 w 1429385"/>
              <a:gd name="T1" fmla="*/ 0 h 1712595"/>
              <a:gd name="T2" fmla="*/ 1427486 w 1429385"/>
              <a:gd name="T3" fmla="*/ 1535020 h 1712595"/>
              <a:gd name="T4" fmla="*/ 1423681 w 1429385"/>
              <a:gd name="T5" fmla="*/ 1553448 h 1712595"/>
              <a:gd name="T6" fmla="*/ 1395159 w 1429385"/>
              <a:gd name="T7" fmla="*/ 1588390 h 1712595"/>
              <a:gd name="T8" fmla="*/ 1341251 w 1429385"/>
              <a:gd name="T9" fmla="*/ 1620162 h 1712595"/>
              <a:gd name="T10" fmla="*/ 1305728 w 1429385"/>
              <a:gd name="T11" fmla="*/ 1634765 h 1712595"/>
              <a:gd name="T12" fmla="*/ 1264514 w 1429385"/>
              <a:gd name="T13" fmla="*/ 1648752 h 1712595"/>
              <a:gd name="T14" fmla="*/ 1218215 w 1429385"/>
              <a:gd name="T15" fmla="*/ 1661449 h 1712595"/>
              <a:gd name="T16" fmla="*/ 1167503 w 1429385"/>
              <a:gd name="T17" fmla="*/ 1672887 h 1712595"/>
              <a:gd name="T18" fmla="*/ 1112955 w 1429385"/>
              <a:gd name="T19" fmla="*/ 1683060 h 1712595"/>
              <a:gd name="T20" fmla="*/ 1053963 w 1429385"/>
              <a:gd name="T21" fmla="*/ 1691947 h 1712595"/>
              <a:gd name="T22" fmla="*/ 991837 w 1429385"/>
              <a:gd name="T23" fmla="*/ 1699571 h 1712595"/>
              <a:gd name="T24" fmla="*/ 925874 w 1429385"/>
              <a:gd name="T25" fmla="*/ 1705935 h 1712595"/>
              <a:gd name="T26" fmla="*/ 857387 w 1429385"/>
              <a:gd name="T27" fmla="*/ 1710377 h 1712595"/>
              <a:gd name="T28" fmla="*/ 786370 w 1429385"/>
              <a:gd name="T29" fmla="*/ 1712914 h 1712595"/>
              <a:gd name="T30" fmla="*/ 713439 w 1429385"/>
              <a:gd name="T31" fmla="*/ 1713558 h 1712595"/>
              <a:gd name="T32" fmla="*/ 640505 w 1429385"/>
              <a:gd name="T33" fmla="*/ 1712914 h 1712595"/>
              <a:gd name="T34" fmla="*/ 570130 w 1429385"/>
              <a:gd name="T35" fmla="*/ 1710377 h 1712595"/>
              <a:gd name="T36" fmla="*/ 501641 w 1429385"/>
              <a:gd name="T37" fmla="*/ 1705935 h 1712595"/>
              <a:gd name="T38" fmla="*/ 435678 w 1429385"/>
              <a:gd name="T39" fmla="*/ 1699571 h 1712595"/>
              <a:gd name="T40" fmla="*/ 373522 w 1429385"/>
              <a:gd name="T41" fmla="*/ 1691947 h 1712595"/>
              <a:gd name="T42" fmla="*/ 314560 w 1429385"/>
              <a:gd name="T43" fmla="*/ 1683060 h 1712595"/>
              <a:gd name="T44" fmla="*/ 259375 w 1429385"/>
              <a:gd name="T45" fmla="*/ 1672887 h 1712595"/>
              <a:gd name="T46" fmla="*/ 209270 w 1429385"/>
              <a:gd name="T47" fmla="*/ 1661449 h 1712595"/>
              <a:gd name="T48" fmla="*/ 163003 w 1429385"/>
              <a:gd name="T49" fmla="*/ 1648752 h 1712595"/>
              <a:gd name="T50" fmla="*/ 121757 w 1429385"/>
              <a:gd name="T51" fmla="*/ 1634765 h 1712595"/>
              <a:gd name="T52" fmla="*/ 86266 w 1429385"/>
              <a:gd name="T53" fmla="*/ 1620162 h 1712595"/>
              <a:gd name="T54" fmla="*/ 31718 w 1429385"/>
              <a:gd name="T55" fmla="*/ 1588390 h 1712595"/>
              <a:gd name="T56" fmla="*/ 3803 w 1429385"/>
              <a:gd name="T57" fmla="*/ 1553448 h 1712595"/>
              <a:gd name="T58" fmla="*/ 0 w 1429385"/>
              <a:gd name="T59" fmla="*/ 1535020 h 1712595"/>
              <a:gd name="T60" fmla="*/ 0 w 1429385"/>
              <a:gd name="T61" fmla="*/ 0 h 17125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429385"/>
              <a:gd name="T94" fmla="*/ 0 h 1712595"/>
              <a:gd name="T95" fmla="*/ 1429385 w 1429385"/>
              <a:gd name="T96" fmla="*/ 1712595 h 171259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429385" h="1712595">
                <a:moveTo>
                  <a:pt x="1429390" y="0"/>
                </a:moveTo>
                <a:lnTo>
                  <a:pt x="1429390" y="1534165"/>
                </a:lnTo>
                <a:lnTo>
                  <a:pt x="1425580" y="1552584"/>
                </a:lnTo>
                <a:lnTo>
                  <a:pt x="1397020" y="1587505"/>
                </a:lnTo>
                <a:lnTo>
                  <a:pt x="1343040" y="1619259"/>
                </a:lnTo>
                <a:lnTo>
                  <a:pt x="1307470" y="1633855"/>
                </a:lnTo>
                <a:lnTo>
                  <a:pt x="1266200" y="1647834"/>
                </a:lnTo>
                <a:lnTo>
                  <a:pt x="1219840" y="1660525"/>
                </a:lnTo>
                <a:lnTo>
                  <a:pt x="1169060" y="1671955"/>
                </a:lnTo>
                <a:lnTo>
                  <a:pt x="1114440" y="1682124"/>
                </a:lnTo>
                <a:lnTo>
                  <a:pt x="1055369" y="1691005"/>
                </a:lnTo>
                <a:lnTo>
                  <a:pt x="993160" y="1698625"/>
                </a:lnTo>
                <a:lnTo>
                  <a:pt x="927110" y="1704984"/>
                </a:lnTo>
                <a:lnTo>
                  <a:pt x="858530" y="1709425"/>
                </a:lnTo>
                <a:lnTo>
                  <a:pt x="787420" y="1711960"/>
                </a:lnTo>
                <a:lnTo>
                  <a:pt x="714390" y="1712604"/>
                </a:lnTo>
                <a:lnTo>
                  <a:pt x="641360" y="1711960"/>
                </a:lnTo>
                <a:lnTo>
                  <a:pt x="570890" y="1709425"/>
                </a:lnTo>
                <a:lnTo>
                  <a:pt x="502310" y="1704984"/>
                </a:lnTo>
                <a:lnTo>
                  <a:pt x="436260" y="1698625"/>
                </a:lnTo>
                <a:lnTo>
                  <a:pt x="374020" y="1691005"/>
                </a:lnTo>
                <a:lnTo>
                  <a:pt x="314980" y="1682124"/>
                </a:lnTo>
                <a:lnTo>
                  <a:pt x="259720" y="1671955"/>
                </a:lnTo>
                <a:lnTo>
                  <a:pt x="209549" y="1660525"/>
                </a:lnTo>
                <a:lnTo>
                  <a:pt x="163220" y="1647834"/>
                </a:lnTo>
                <a:lnTo>
                  <a:pt x="121919" y="1633855"/>
                </a:lnTo>
                <a:lnTo>
                  <a:pt x="86380" y="1619259"/>
                </a:lnTo>
                <a:lnTo>
                  <a:pt x="31760" y="1587505"/>
                </a:lnTo>
                <a:lnTo>
                  <a:pt x="3809" y="1552584"/>
                </a:lnTo>
                <a:lnTo>
                  <a:pt x="0" y="1534165"/>
                </a:lnTo>
                <a:lnTo>
                  <a:pt x="0" y="0"/>
                </a:lnTo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7"/>
          <p:cNvSpPr>
            <a:spLocks noChangeArrowheads="1"/>
          </p:cNvSpPr>
          <p:nvPr/>
        </p:nvSpPr>
        <p:spPr bwMode="auto">
          <a:xfrm>
            <a:off x="2765425" y="1855788"/>
            <a:ext cx="739775" cy="625475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18"/>
          <p:cNvSpPr>
            <a:spLocks/>
          </p:cNvSpPr>
          <p:nvPr/>
        </p:nvSpPr>
        <p:spPr bwMode="auto">
          <a:xfrm>
            <a:off x="2798763" y="1914525"/>
            <a:ext cx="620712" cy="506413"/>
          </a:xfrm>
          <a:custGeom>
            <a:avLst/>
            <a:gdLst>
              <a:gd name="T0" fmla="*/ 492648 w 621029"/>
              <a:gd name="T1" fmla="*/ 0 h 506094"/>
              <a:gd name="T2" fmla="*/ 126180 w 621029"/>
              <a:gd name="T3" fmla="*/ 0 h 506094"/>
              <a:gd name="T4" fmla="*/ 0 w 621029"/>
              <a:gd name="T5" fmla="*/ 507046 h 506094"/>
              <a:gd name="T6" fmla="*/ 619464 w 621029"/>
              <a:gd name="T7" fmla="*/ 507046 h 506094"/>
              <a:gd name="T8" fmla="*/ 492648 w 621029"/>
              <a:gd name="T9" fmla="*/ 0 h 5060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1029"/>
              <a:gd name="T16" fmla="*/ 0 h 506094"/>
              <a:gd name="T17" fmla="*/ 621029 w 621029"/>
              <a:gd name="T18" fmla="*/ 506094 h 5060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1029" h="506094">
                <a:moveTo>
                  <a:pt x="493404" y="0"/>
                </a:moveTo>
                <a:lnTo>
                  <a:pt x="126373" y="0"/>
                </a:lnTo>
                <a:lnTo>
                  <a:pt x="0" y="506089"/>
                </a:lnTo>
                <a:lnTo>
                  <a:pt x="620414" y="506089"/>
                </a:lnTo>
                <a:lnTo>
                  <a:pt x="493404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19"/>
          <p:cNvSpPr>
            <a:spLocks/>
          </p:cNvSpPr>
          <p:nvPr/>
        </p:nvSpPr>
        <p:spPr bwMode="auto">
          <a:xfrm>
            <a:off x="2798763" y="1914525"/>
            <a:ext cx="620712" cy="506413"/>
          </a:xfrm>
          <a:custGeom>
            <a:avLst/>
            <a:gdLst>
              <a:gd name="T0" fmla="*/ 0 w 621029"/>
              <a:gd name="T1" fmla="*/ 507046 h 506094"/>
              <a:gd name="T2" fmla="*/ 126180 w 621029"/>
              <a:gd name="T3" fmla="*/ 0 h 506094"/>
              <a:gd name="T4" fmla="*/ 492648 w 621029"/>
              <a:gd name="T5" fmla="*/ 0 h 506094"/>
              <a:gd name="T6" fmla="*/ 619464 w 621029"/>
              <a:gd name="T7" fmla="*/ 507046 h 506094"/>
              <a:gd name="T8" fmla="*/ 0 w 621029"/>
              <a:gd name="T9" fmla="*/ 507046 h 5060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1029"/>
              <a:gd name="T16" fmla="*/ 0 h 506094"/>
              <a:gd name="T17" fmla="*/ 621029 w 621029"/>
              <a:gd name="T18" fmla="*/ 506094 h 5060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1029" h="506094">
                <a:moveTo>
                  <a:pt x="0" y="506089"/>
                </a:moveTo>
                <a:lnTo>
                  <a:pt x="126373" y="0"/>
                </a:lnTo>
                <a:lnTo>
                  <a:pt x="493404" y="0"/>
                </a:lnTo>
                <a:lnTo>
                  <a:pt x="620414" y="506089"/>
                </a:lnTo>
                <a:lnTo>
                  <a:pt x="0" y="506089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0"/>
          <p:cNvSpPr>
            <a:spLocks noChangeArrowheads="1"/>
          </p:cNvSpPr>
          <p:nvPr/>
        </p:nvSpPr>
        <p:spPr bwMode="auto">
          <a:xfrm>
            <a:off x="112713" y="2379663"/>
            <a:ext cx="1865312" cy="23685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1"/>
          <p:cNvSpPr>
            <a:spLocks/>
          </p:cNvSpPr>
          <p:nvPr/>
        </p:nvSpPr>
        <p:spPr bwMode="auto">
          <a:xfrm>
            <a:off x="146050" y="2439988"/>
            <a:ext cx="1746250" cy="2249487"/>
          </a:xfrm>
          <a:custGeom>
            <a:avLst/>
            <a:gdLst>
              <a:gd name="T0" fmla="*/ 0 w 1746885"/>
              <a:gd name="T1" fmla="*/ 2248851 h 2249804"/>
              <a:gd name="T2" fmla="*/ 1744979 w 1746885"/>
              <a:gd name="T3" fmla="*/ 2248851 h 2249804"/>
              <a:gd name="T4" fmla="*/ 1744979 w 1746885"/>
              <a:gd name="T5" fmla="*/ 0 h 2249804"/>
              <a:gd name="T6" fmla="*/ 0 w 1746885"/>
              <a:gd name="T7" fmla="*/ 0 h 2249804"/>
              <a:gd name="T8" fmla="*/ 0 w 1746885"/>
              <a:gd name="T9" fmla="*/ 2248851 h 2249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6885"/>
              <a:gd name="T16" fmla="*/ 0 h 2249804"/>
              <a:gd name="T17" fmla="*/ 1746885 w 1746885"/>
              <a:gd name="T18" fmla="*/ 2249804 h 2249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6885" h="2249804">
                <a:moveTo>
                  <a:pt x="0" y="2249804"/>
                </a:moveTo>
                <a:lnTo>
                  <a:pt x="1746884" y="2249804"/>
                </a:lnTo>
                <a:lnTo>
                  <a:pt x="1746884" y="0"/>
                </a:lnTo>
                <a:lnTo>
                  <a:pt x="0" y="0"/>
                </a:lnTo>
                <a:lnTo>
                  <a:pt x="0" y="2249804"/>
                </a:lnTo>
                <a:close/>
              </a:path>
            </a:pathLst>
          </a:custGeom>
          <a:solidFill>
            <a:srgbClr val="A8A37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2"/>
          <p:cNvSpPr>
            <a:spLocks/>
          </p:cNvSpPr>
          <p:nvPr/>
        </p:nvSpPr>
        <p:spPr bwMode="auto">
          <a:xfrm>
            <a:off x="146050" y="2439988"/>
            <a:ext cx="1746250" cy="2249487"/>
          </a:xfrm>
          <a:custGeom>
            <a:avLst/>
            <a:gdLst>
              <a:gd name="T0" fmla="*/ 0 w 1746885"/>
              <a:gd name="T1" fmla="*/ 2248851 h 2249804"/>
              <a:gd name="T2" fmla="*/ 1744979 w 1746885"/>
              <a:gd name="T3" fmla="*/ 2248851 h 2249804"/>
              <a:gd name="T4" fmla="*/ 1744979 w 1746885"/>
              <a:gd name="T5" fmla="*/ 0 h 2249804"/>
              <a:gd name="T6" fmla="*/ 0 w 1746885"/>
              <a:gd name="T7" fmla="*/ 0 h 2249804"/>
              <a:gd name="T8" fmla="*/ 0 w 1746885"/>
              <a:gd name="T9" fmla="*/ 2248851 h 2249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6885"/>
              <a:gd name="T16" fmla="*/ 0 h 2249804"/>
              <a:gd name="T17" fmla="*/ 1746885 w 1746885"/>
              <a:gd name="T18" fmla="*/ 2249804 h 2249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6885" h="2249804">
                <a:moveTo>
                  <a:pt x="0" y="2249804"/>
                </a:moveTo>
                <a:lnTo>
                  <a:pt x="1746884" y="2249804"/>
                </a:lnTo>
                <a:lnTo>
                  <a:pt x="1746884" y="0"/>
                </a:lnTo>
                <a:lnTo>
                  <a:pt x="0" y="0"/>
                </a:lnTo>
                <a:lnTo>
                  <a:pt x="0" y="2249804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3"/>
          <p:cNvSpPr>
            <a:spLocks noChangeArrowheads="1"/>
          </p:cNvSpPr>
          <p:nvPr/>
        </p:nvSpPr>
        <p:spPr bwMode="auto">
          <a:xfrm>
            <a:off x="488950" y="3108325"/>
            <a:ext cx="982663" cy="1281113"/>
          </a:xfrm>
          <a:prstGeom prst="rect">
            <a:avLst/>
          </a:prstGeom>
          <a:blipFill dpi="0" rotWithShape="1">
            <a:blip r:embed="rId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4"/>
          <p:cNvSpPr>
            <a:spLocks noChangeArrowheads="1"/>
          </p:cNvSpPr>
          <p:nvPr/>
        </p:nvSpPr>
        <p:spPr bwMode="auto">
          <a:xfrm>
            <a:off x="552450" y="3403600"/>
            <a:ext cx="909638" cy="862013"/>
          </a:xfrm>
          <a:prstGeom prst="rect">
            <a:avLst/>
          </a:prstGeom>
          <a:blipFill dpi="0" rotWithShape="1">
            <a:blip r:embed="rId1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5"/>
          <p:cNvSpPr>
            <a:spLocks/>
          </p:cNvSpPr>
          <p:nvPr/>
        </p:nvSpPr>
        <p:spPr bwMode="auto">
          <a:xfrm>
            <a:off x="522288" y="3276600"/>
            <a:ext cx="865187" cy="1052513"/>
          </a:xfrm>
          <a:custGeom>
            <a:avLst/>
            <a:gdLst>
              <a:gd name="T0" fmla="*/ 0 w 864235"/>
              <a:gd name="T1" fmla="*/ 0 h 1052829"/>
              <a:gd name="T2" fmla="*/ 0 w 864235"/>
              <a:gd name="T3" fmla="*/ 944037 h 1052829"/>
              <a:gd name="T4" fmla="*/ 22303 w 864235"/>
              <a:gd name="T5" fmla="*/ 978297 h 1052829"/>
              <a:gd name="T6" fmla="*/ 83465 w 864235"/>
              <a:gd name="T7" fmla="*/ 1008106 h 1052829"/>
              <a:gd name="T8" fmla="*/ 126791 w 864235"/>
              <a:gd name="T9" fmla="*/ 1020799 h 1052829"/>
              <a:gd name="T10" fmla="*/ 177750 w 864235"/>
              <a:gd name="T11" fmla="*/ 1031589 h 1052829"/>
              <a:gd name="T12" fmla="*/ 234457 w 864235"/>
              <a:gd name="T13" fmla="*/ 1039832 h 1052829"/>
              <a:gd name="T14" fmla="*/ 296897 w 864235"/>
              <a:gd name="T15" fmla="*/ 1046814 h 1052829"/>
              <a:gd name="T16" fmla="*/ 363147 w 864235"/>
              <a:gd name="T17" fmla="*/ 1050622 h 1052829"/>
              <a:gd name="T18" fmla="*/ 433864 w 864235"/>
              <a:gd name="T19" fmla="*/ 1051882 h 1052829"/>
              <a:gd name="T20" fmla="*/ 503950 w 864235"/>
              <a:gd name="T21" fmla="*/ 1050622 h 1052829"/>
              <a:gd name="T22" fmla="*/ 570847 w 864235"/>
              <a:gd name="T23" fmla="*/ 1046814 h 1052829"/>
              <a:gd name="T24" fmla="*/ 632640 w 864235"/>
              <a:gd name="T25" fmla="*/ 1039832 h 1052829"/>
              <a:gd name="T26" fmla="*/ 689348 w 864235"/>
              <a:gd name="T27" fmla="*/ 1031589 h 1052829"/>
              <a:gd name="T28" fmla="*/ 740320 w 864235"/>
              <a:gd name="T29" fmla="*/ 1020799 h 1052829"/>
              <a:gd name="T30" fmla="*/ 783632 w 864235"/>
              <a:gd name="T31" fmla="*/ 1008106 h 1052829"/>
              <a:gd name="T32" fmla="*/ 844796 w 864235"/>
              <a:gd name="T33" fmla="*/ 978297 h 1052829"/>
              <a:gd name="T34" fmla="*/ 867098 w 864235"/>
              <a:gd name="T35" fmla="*/ 944037 h 1052829"/>
              <a:gd name="T36" fmla="*/ 867098 w 864235"/>
              <a:gd name="T37" fmla="*/ 107864 h 1052829"/>
              <a:gd name="T38" fmla="*/ 433864 w 864235"/>
              <a:gd name="T39" fmla="*/ 107864 h 1052829"/>
              <a:gd name="T40" fmla="*/ 363147 w 864235"/>
              <a:gd name="T41" fmla="*/ 106583 h 1052829"/>
              <a:gd name="T42" fmla="*/ 296897 w 864235"/>
              <a:gd name="T43" fmla="*/ 102136 h 1052829"/>
              <a:gd name="T44" fmla="*/ 234457 w 864235"/>
              <a:gd name="T45" fmla="*/ 95803 h 1052829"/>
              <a:gd name="T46" fmla="*/ 177750 w 864235"/>
              <a:gd name="T47" fmla="*/ 86911 h 1052829"/>
              <a:gd name="T48" fmla="*/ 126791 w 864235"/>
              <a:gd name="T49" fmla="*/ 76130 h 1052829"/>
              <a:gd name="T50" fmla="*/ 83465 w 864235"/>
              <a:gd name="T51" fmla="*/ 63432 h 1052829"/>
              <a:gd name="T52" fmla="*/ 22303 w 864235"/>
              <a:gd name="T53" fmla="*/ 33619 h 1052829"/>
              <a:gd name="T54" fmla="*/ 0 w 864235"/>
              <a:gd name="T55" fmla="*/ 0 h 1052829"/>
              <a:gd name="T56" fmla="*/ 867098 w 864235"/>
              <a:gd name="T57" fmla="*/ 0 h 1052829"/>
              <a:gd name="T58" fmla="*/ 844796 w 864235"/>
              <a:gd name="T59" fmla="*/ 33619 h 1052829"/>
              <a:gd name="T60" fmla="*/ 783632 w 864235"/>
              <a:gd name="T61" fmla="*/ 63432 h 1052829"/>
              <a:gd name="T62" fmla="*/ 740320 w 864235"/>
              <a:gd name="T63" fmla="*/ 76130 h 1052829"/>
              <a:gd name="T64" fmla="*/ 689348 w 864235"/>
              <a:gd name="T65" fmla="*/ 86911 h 1052829"/>
              <a:gd name="T66" fmla="*/ 632640 w 864235"/>
              <a:gd name="T67" fmla="*/ 95803 h 1052829"/>
              <a:gd name="T68" fmla="*/ 570847 w 864235"/>
              <a:gd name="T69" fmla="*/ 102136 h 1052829"/>
              <a:gd name="T70" fmla="*/ 503950 w 864235"/>
              <a:gd name="T71" fmla="*/ 106583 h 1052829"/>
              <a:gd name="T72" fmla="*/ 433864 w 864235"/>
              <a:gd name="T73" fmla="*/ 107864 h 1052829"/>
              <a:gd name="T74" fmla="*/ 867098 w 864235"/>
              <a:gd name="T75" fmla="*/ 107864 h 1052829"/>
              <a:gd name="T76" fmla="*/ 867098 w 864235"/>
              <a:gd name="T77" fmla="*/ 0 h 105282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64235"/>
              <a:gd name="T118" fmla="*/ 0 h 1052829"/>
              <a:gd name="T119" fmla="*/ 864235 w 864235"/>
              <a:gd name="T120" fmla="*/ 1052829 h 1052829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64235" h="1052829">
                <a:moveTo>
                  <a:pt x="0" y="0"/>
                </a:moveTo>
                <a:lnTo>
                  <a:pt x="0" y="944889"/>
                </a:lnTo>
                <a:lnTo>
                  <a:pt x="22229" y="979179"/>
                </a:lnTo>
                <a:lnTo>
                  <a:pt x="83189" y="1009015"/>
                </a:lnTo>
                <a:lnTo>
                  <a:pt x="126373" y="1021720"/>
                </a:lnTo>
                <a:lnTo>
                  <a:pt x="177164" y="1032519"/>
                </a:lnTo>
                <a:lnTo>
                  <a:pt x="233684" y="1040770"/>
                </a:lnTo>
                <a:lnTo>
                  <a:pt x="295918" y="1047759"/>
                </a:lnTo>
                <a:lnTo>
                  <a:pt x="361949" y="1051569"/>
                </a:lnTo>
                <a:lnTo>
                  <a:pt x="432434" y="1052830"/>
                </a:lnTo>
                <a:lnTo>
                  <a:pt x="502289" y="1051569"/>
                </a:lnTo>
                <a:lnTo>
                  <a:pt x="568964" y="1047759"/>
                </a:lnTo>
                <a:lnTo>
                  <a:pt x="630554" y="1040770"/>
                </a:lnTo>
                <a:lnTo>
                  <a:pt x="687074" y="1032519"/>
                </a:lnTo>
                <a:lnTo>
                  <a:pt x="737878" y="1021720"/>
                </a:lnTo>
                <a:lnTo>
                  <a:pt x="781049" y="1009015"/>
                </a:lnTo>
                <a:lnTo>
                  <a:pt x="842009" y="979179"/>
                </a:lnTo>
                <a:lnTo>
                  <a:pt x="864239" y="944889"/>
                </a:lnTo>
                <a:lnTo>
                  <a:pt x="864239" y="107960"/>
                </a:lnTo>
                <a:lnTo>
                  <a:pt x="432434" y="107960"/>
                </a:lnTo>
                <a:lnTo>
                  <a:pt x="361949" y="106679"/>
                </a:lnTo>
                <a:lnTo>
                  <a:pt x="295918" y="102229"/>
                </a:lnTo>
                <a:lnTo>
                  <a:pt x="233684" y="95890"/>
                </a:lnTo>
                <a:lnTo>
                  <a:pt x="177164" y="86989"/>
                </a:lnTo>
                <a:lnTo>
                  <a:pt x="126373" y="76199"/>
                </a:lnTo>
                <a:lnTo>
                  <a:pt x="83189" y="63489"/>
                </a:lnTo>
                <a:lnTo>
                  <a:pt x="22229" y="33649"/>
                </a:lnTo>
                <a:lnTo>
                  <a:pt x="0" y="0"/>
                </a:lnTo>
                <a:close/>
              </a:path>
              <a:path w="864235" h="1052829">
                <a:moveTo>
                  <a:pt x="864239" y="0"/>
                </a:moveTo>
                <a:lnTo>
                  <a:pt x="842009" y="33649"/>
                </a:lnTo>
                <a:lnTo>
                  <a:pt x="781049" y="63489"/>
                </a:lnTo>
                <a:lnTo>
                  <a:pt x="737878" y="76199"/>
                </a:lnTo>
                <a:lnTo>
                  <a:pt x="687074" y="86989"/>
                </a:lnTo>
                <a:lnTo>
                  <a:pt x="630554" y="95890"/>
                </a:lnTo>
                <a:lnTo>
                  <a:pt x="568964" y="102229"/>
                </a:lnTo>
                <a:lnTo>
                  <a:pt x="502289" y="106679"/>
                </a:lnTo>
                <a:lnTo>
                  <a:pt x="432434" y="107960"/>
                </a:lnTo>
                <a:lnTo>
                  <a:pt x="864239" y="107960"/>
                </a:lnTo>
                <a:lnTo>
                  <a:pt x="864239" y="0"/>
                </a:lnTo>
                <a:close/>
              </a:path>
            </a:pathLst>
          </a:custGeom>
          <a:solidFill>
            <a:srgbClr val="3265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object 26"/>
          <p:cNvSpPr>
            <a:spLocks/>
          </p:cNvSpPr>
          <p:nvPr/>
        </p:nvSpPr>
        <p:spPr bwMode="auto">
          <a:xfrm>
            <a:off x="522288" y="3168650"/>
            <a:ext cx="865187" cy="215900"/>
          </a:xfrm>
          <a:custGeom>
            <a:avLst/>
            <a:gdLst>
              <a:gd name="T0" fmla="*/ 433864 w 864235"/>
              <a:gd name="T1" fmla="*/ 0 h 216535"/>
              <a:gd name="T2" fmla="*/ 363147 w 864235"/>
              <a:gd name="T3" fmla="*/ 1268 h 216535"/>
              <a:gd name="T4" fmla="*/ 296897 w 864235"/>
              <a:gd name="T5" fmla="*/ 5045 h 216535"/>
              <a:gd name="T6" fmla="*/ 234457 w 864235"/>
              <a:gd name="T7" fmla="*/ 11965 h 216535"/>
              <a:gd name="T8" fmla="*/ 177750 w 864235"/>
              <a:gd name="T9" fmla="*/ 20152 h 216535"/>
              <a:gd name="T10" fmla="*/ 126791 w 864235"/>
              <a:gd name="T11" fmla="*/ 30847 h 216535"/>
              <a:gd name="T12" fmla="*/ 83465 w 864235"/>
              <a:gd name="T13" fmla="*/ 43445 h 216535"/>
              <a:gd name="T14" fmla="*/ 22303 w 864235"/>
              <a:gd name="T15" fmla="*/ 73024 h 216535"/>
              <a:gd name="T16" fmla="*/ 0 w 864235"/>
              <a:gd name="T17" fmla="*/ 107012 h 216535"/>
              <a:gd name="T18" fmla="*/ 5732 w 864235"/>
              <a:gd name="T19" fmla="*/ 124022 h 216535"/>
              <a:gd name="T20" fmla="*/ 48427 w 864235"/>
              <a:gd name="T21" fmla="*/ 156109 h 216535"/>
              <a:gd name="T22" fmla="*/ 126791 w 864235"/>
              <a:gd name="T23" fmla="*/ 182545 h 216535"/>
              <a:gd name="T24" fmla="*/ 177750 w 864235"/>
              <a:gd name="T25" fmla="*/ 193240 h 216535"/>
              <a:gd name="T26" fmla="*/ 234457 w 864235"/>
              <a:gd name="T27" fmla="*/ 202062 h 216535"/>
              <a:gd name="T28" fmla="*/ 296897 w 864235"/>
              <a:gd name="T29" fmla="*/ 208346 h 216535"/>
              <a:gd name="T30" fmla="*/ 363147 w 864235"/>
              <a:gd name="T31" fmla="*/ 212757 h 216535"/>
              <a:gd name="T32" fmla="*/ 433864 w 864235"/>
              <a:gd name="T33" fmla="*/ 214027 h 216535"/>
              <a:gd name="T34" fmla="*/ 503950 w 864235"/>
              <a:gd name="T35" fmla="*/ 212757 h 216535"/>
              <a:gd name="T36" fmla="*/ 570847 w 864235"/>
              <a:gd name="T37" fmla="*/ 208346 h 216535"/>
              <a:gd name="T38" fmla="*/ 632640 w 864235"/>
              <a:gd name="T39" fmla="*/ 202062 h 216535"/>
              <a:gd name="T40" fmla="*/ 689348 w 864235"/>
              <a:gd name="T41" fmla="*/ 193240 h 216535"/>
              <a:gd name="T42" fmla="*/ 740320 w 864235"/>
              <a:gd name="T43" fmla="*/ 182545 h 216535"/>
              <a:gd name="T44" fmla="*/ 783632 w 864235"/>
              <a:gd name="T45" fmla="*/ 169945 h 216535"/>
              <a:gd name="T46" fmla="*/ 844796 w 864235"/>
              <a:gd name="T47" fmla="*/ 140368 h 216535"/>
              <a:gd name="T48" fmla="*/ 867098 w 864235"/>
              <a:gd name="T49" fmla="*/ 107012 h 216535"/>
              <a:gd name="T50" fmla="*/ 861365 w 864235"/>
              <a:gd name="T51" fmla="*/ 89399 h 216535"/>
              <a:gd name="T52" fmla="*/ 818683 w 864235"/>
              <a:gd name="T53" fmla="*/ 57918 h 216535"/>
              <a:gd name="T54" fmla="*/ 740320 w 864235"/>
              <a:gd name="T55" fmla="*/ 30847 h 216535"/>
              <a:gd name="T56" fmla="*/ 689348 w 864235"/>
              <a:gd name="T57" fmla="*/ 20152 h 216535"/>
              <a:gd name="T58" fmla="*/ 632640 w 864235"/>
              <a:gd name="T59" fmla="*/ 11965 h 216535"/>
              <a:gd name="T60" fmla="*/ 570847 w 864235"/>
              <a:gd name="T61" fmla="*/ 5045 h 216535"/>
              <a:gd name="T62" fmla="*/ 503950 w 864235"/>
              <a:gd name="T63" fmla="*/ 1268 h 216535"/>
              <a:gd name="T64" fmla="*/ 433864 w 864235"/>
              <a:gd name="T65" fmla="*/ 0 h 21653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864235"/>
              <a:gd name="T100" fmla="*/ 0 h 216535"/>
              <a:gd name="T101" fmla="*/ 864235 w 864235"/>
              <a:gd name="T102" fmla="*/ 216535 h 21653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864235" h="216535">
                <a:moveTo>
                  <a:pt x="432434" y="0"/>
                </a:moveTo>
                <a:lnTo>
                  <a:pt x="361949" y="1280"/>
                </a:lnTo>
                <a:lnTo>
                  <a:pt x="295918" y="5090"/>
                </a:lnTo>
                <a:lnTo>
                  <a:pt x="233684" y="12070"/>
                </a:lnTo>
                <a:lnTo>
                  <a:pt x="177164" y="20330"/>
                </a:lnTo>
                <a:lnTo>
                  <a:pt x="126373" y="31120"/>
                </a:lnTo>
                <a:lnTo>
                  <a:pt x="83189" y="43830"/>
                </a:lnTo>
                <a:lnTo>
                  <a:pt x="22229" y="73670"/>
                </a:lnTo>
                <a:lnTo>
                  <a:pt x="0" y="107960"/>
                </a:lnTo>
                <a:lnTo>
                  <a:pt x="5714" y="125120"/>
                </a:lnTo>
                <a:lnTo>
                  <a:pt x="48268" y="157490"/>
                </a:lnTo>
                <a:lnTo>
                  <a:pt x="126373" y="184160"/>
                </a:lnTo>
                <a:lnTo>
                  <a:pt x="177164" y="194950"/>
                </a:lnTo>
                <a:lnTo>
                  <a:pt x="233684" y="203850"/>
                </a:lnTo>
                <a:lnTo>
                  <a:pt x="295918" y="210190"/>
                </a:lnTo>
                <a:lnTo>
                  <a:pt x="361949" y="214640"/>
                </a:lnTo>
                <a:lnTo>
                  <a:pt x="432434" y="215920"/>
                </a:lnTo>
                <a:lnTo>
                  <a:pt x="502289" y="214640"/>
                </a:lnTo>
                <a:lnTo>
                  <a:pt x="568964" y="210190"/>
                </a:lnTo>
                <a:lnTo>
                  <a:pt x="630554" y="203850"/>
                </a:lnTo>
                <a:lnTo>
                  <a:pt x="687074" y="194950"/>
                </a:lnTo>
                <a:lnTo>
                  <a:pt x="737878" y="184160"/>
                </a:lnTo>
                <a:lnTo>
                  <a:pt x="781049" y="171449"/>
                </a:lnTo>
                <a:lnTo>
                  <a:pt x="842009" y="141610"/>
                </a:lnTo>
                <a:lnTo>
                  <a:pt x="864239" y="107960"/>
                </a:lnTo>
                <a:lnTo>
                  <a:pt x="858524" y="90190"/>
                </a:lnTo>
                <a:lnTo>
                  <a:pt x="815983" y="58430"/>
                </a:lnTo>
                <a:lnTo>
                  <a:pt x="737878" y="31120"/>
                </a:lnTo>
                <a:lnTo>
                  <a:pt x="687074" y="20330"/>
                </a:lnTo>
                <a:lnTo>
                  <a:pt x="630554" y="12070"/>
                </a:lnTo>
                <a:lnTo>
                  <a:pt x="568964" y="5090"/>
                </a:lnTo>
                <a:lnTo>
                  <a:pt x="502289" y="1280"/>
                </a:lnTo>
                <a:lnTo>
                  <a:pt x="432434" y="0"/>
                </a:lnTo>
                <a:close/>
              </a:path>
            </a:pathLst>
          </a:custGeom>
          <a:solidFill>
            <a:srgbClr val="84A1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7"/>
          <p:cNvSpPr>
            <a:spLocks/>
          </p:cNvSpPr>
          <p:nvPr/>
        </p:nvSpPr>
        <p:spPr bwMode="auto">
          <a:xfrm>
            <a:off x="522288" y="3168650"/>
            <a:ext cx="865187" cy="215900"/>
          </a:xfrm>
          <a:custGeom>
            <a:avLst/>
            <a:gdLst>
              <a:gd name="T0" fmla="*/ 867098 w 864235"/>
              <a:gd name="T1" fmla="*/ 107012 h 216535"/>
              <a:gd name="T2" fmla="*/ 844796 w 864235"/>
              <a:gd name="T3" fmla="*/ 140368 h 216535"/>
              <a:gd name="T4" fmla="*/ 783632 w 864235"/>
              <a:gd name="T5" fmla="*/ 169945 h 216535"/>
              <a:gd name="T6" fmla="*/ 740320 w 864235"/>
              <a:gd name="T7" fmla="*/ 182545 h 216535"/>
              <a:gd name="T8" fmla="*/ 689348 w 864235"/>
              <a:gd name="T9" fmla="*/ 193240 h 216535"/>
              <a:gd name="T10" fmla="*/ 632640 w 864235"/>
              <a:gd name="T11" fmla="*/ 202062 h 216535"/>
              <a:gd name="T12" fmla="*/ 570847 w 864235"/>
              <a:gd name="T13" fmla="*/ 208346 h 216535"/>
              <a:gd name="T14" fmla="*/ 503950 w 864235"/>
              <a:gd name="T15" fmla="*/ 212757 h 216535"/>
              <a:gd name="T16" fmla="*/ 433864 w 864235"/>
              <a:gd name="T17" fmla="*/ 214027 h 216535"/>
              <a:gd name="T18" fmla="*/ 363147 w 864235"/>
              <a:gd name="T19" fmla="*/ 212757 h 216535"/>
              <a:gd name="T20" fmla="*/ 296897 w 864235"/>
              <a:gd name="T21" fmla="*/ 208346 h 216535"/>
              <a:gd name="T22" fmla="*/ 234457 w 864235"/>
              <a:gd name="T23" fmla="*/ 202062 h 216535"/>
              <a:gd name="T24" fmla="*/ 177750 w 864235"/>
              <a:gd name="T25" fmla="*/ 193240 h 216535"/>
              <a:gd name="T26" fmla="*/ 126791 w 864235"/>
              <a:gd name="T27" fmla="*/ 182545 h 216535"/>
              <a:gd name="T28" fmla="*/ 83465 w 864235"/>
              <a:gd name="T29" fmla="*/ 169945 h 216535"/>
              <a:gd name="T30" fmla="*/ 22303 w 864235"/>
              <a:gd name="T31" fmla="*/ 140368 h 216535"/>
              <a:gd name="T32" fmla="*/ 0 w 864235"/>
              <a:gd name="T33" fmla="*/ 107012 h 216535"/>
              <a:gd name="T34" fmla="*/ 5732 w 864235"/>
              <a:gd name="T35" fmla="*/ 89399 h 216535"/>
              <a:gd name="T36" fmla="*/ 48427 w 864235"/>
              <a:gd name="T37" fmla="*/ 57918 h 216535"/>
              <a:gd name="T38" fmla="*/ 126791 w 864235"/>
              <a:gd name="T39" fmla="*/ 30847 h 216535"/>
              <a:gd name="T40" fmla="*/ 177750 w 864235"/>
              <a:gd name="T41" fmla="*/ 20152 h 216535"/>
              <a:gd name="T42" fmla="*/ 234457 w 864235"/>
              <a:gd name="T43" fmla="*/ 11965 h 216535"/>
              <a:gd name="T44" fmla="*/ 296897 w 864235"/>
              <a:gd name="T45" fmla="*/ 5045 h 216535"/>
              <a:gd name="T46" fmla="*/ 363147 w 864235"/>
              <a:gd name="T47" fmla="*/ 1268 h 216535"/>
              <a:gd name="T48" fmla="*/ 433864 w 864235"/>
              <a:gd name="T49" fmla="*/ 0 h 216535"/>
              <a:gd name="T50" fmla="*/ 503950 w 864235"/>
              <a:gd name="T51" fmla="*/ 1268 h 216535"/>
              <a:gd name="T52" fmla="*/ 570847 w 864235"/>
              <a:gd name="T53" fmla="*/ 5045 h 216535"/>
              <a:gd name="T54" fmla="*/ 632640 w 864235"/>
              <a:gd name="T55" fmla="*/ 11965 h 216535"/>
              <a:gd name="T56" fmla="*/ 689348 w 864235"/>
              <a:gd name="T57" fmla="*/ 20152 h 216535"/>
              <a:gd name="T58" fmla="*/ 740320 w 864235"/>
              <a:gd name="T59" fmla="*/ 30847 h 216535"/>
              <a:gd name="T60" fmla="*/ 783632 w 864235"/>
              <a:gd name="T61" fmla="*/ 43445 h 216535"/>
              <a:gd name="T62" fmla="*/ 844796 w 864235"/>
              <a:gd name="T63" fmla="*/ 73024 h 216535"/>
              <a:gd name="T64" fmla="*/ 867098 w 864235"/>
              <a:gd name="T65" fmla="*/ 107012 h 21653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864235"/>
              <a:gd name="T100" fmla="*/ 0 h 216535"/>
              <a:gd name="T101" fmla="*/ 864235 w 864235"/>
              <a:gd name="T102" fmla="*/ 216535 h 21653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864235" h="216535">
                <a:moveTo>
                  <a:pt x="864239" y="107960"/>
                </a:moveTo>
                <a:lnTo>
                  <a:pt x="842009" y="141610"/>
                </a:lnTo>
                <a:lnTo>
                  <a:pt x="781049" y="171449"/>
                </a:lnTo>
                <a:lnTo>
                  <a:pt x="737878" y="184160"/>
                </a:lnTo>
                <a:lnTo>
                  <a:pt x="687074" y="194950"/>
                </a:lnTo>
                <a:lnTo>
                  <a:pt x="630554" y="203850"/>
                </a:lnTo>
                <a:lnTo>
                  <a:pt x="568964" y="210190"/>
                </a:lnTo>
                <a:lnTo>
                  <a:pt x="502289" y="214640"/>
                </a:lnTo>
                <a:lnTo>
                  <a:pt x="432434" y="215920"/>
                </a:lnTo>
                <a:lnTo>
                  <a:pt x="361949" y="214640"/>
                </a:lnTo>
                <a:lnTo>
                  <a:pt x="295918" y="210190"/>
                </a:lnTo>
                <a:lnTo>
                  <a:pt x="233684" y="203850"/>
                </a:lnTo>
                <a:lnTo>
                  <a:pt x="177164" y="194950"/>
                </a:lnTo>
                <a:lnTo>
                  <a:pt x="126373" y="184160"/>
                </a:lnTo>
                <a:lnTo>
                  <a:pt x="83189" y="171449"/>
                </a:lnTo>
                <a:lnTo>
                  <a:pt x="22229" y="141610"/>
                </a:lnTo>
                <a:lnTo>
                  <a:pt x="0" y="107960"/>
                </a:lnTo>
                <a:lnTo>
                  <a:pt x="5714" y="90190"/>
                </a:lnTo>
                <a:lnTo>
                  <a:pt x="48268" y="58430"/>
                </a:lnTo>
                <a:lnTo>
                  <a:pt x="126373" y="31120"/>
                </a:lnTo>
                <a:lnTo>
                  <a:pt x="177164" y="20330"/>
                </a:lnTo>
                <a:lnTo>
                  <a:pt x="233684" y="12070"/>
                </a:lnTo>
                <a:lnTo>
                  <a:pt x="295918" y="5090"/>
                </a:lnTo>
                <a:lnTo>
                  <a:pt x="361949" y="1280"/>
                </a:lnTo>
                <a:lnTo>
                  <a:pt x="432434" y="0"/>
                </a:lnTo>
                <a:lnTo>
                  <a:pt x="502289" y="1280"/>
                </a:lnTo>
                <a:lnTo>
                  <a:pt x="568964" y="5090"/>
                </a:lnTo>
                <a:lnTo>
                  <a:pt x="630554" y="12070"/>
                </a:lnTo>
                <a:lnTo>
                  <a:pt x="687074" y="20330"/>
                </a:lnTo>
                <a:lnTo>
                  <a:pt x="737878" y="31120"/>
                </a:lnTo>
                <a:lnTo>
                  <a:pt x="781049" y="43830"/>
                </a:lnTo>
                <a:lnTo>
                  <a:pt x="842009" y="73670"/>
                </a:lnTo>
                <a:lnTo>
                  <a:pt x="864239" y="107960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28"/>
          <p:cNvSpPr>
            <a:spLocks/>
          </p:cNvSpPr>
          <p:nvPr/>
        </p:nvSpPr>
        <p:spPr bwMode="auto">
          <a:xfrm>
            <a:off x="522288" y="3276600"/>
            <a:ext cx="865187" cy="1052513"/>
          </a:xfrm>
          <a:custGeom>
            <a:avLst/>
            <a:gdLst>
              <a:gd name="T0" fmla="*/ 867098 w 864235"/>
              <a:gd name="T1" fmla="*/ 0 h 1052829"/>
              <a:gd name="T2" fmla="*/ 867098 w 864235"/>
              <a:gd name="T3" fmla="*/ 944037 h 1052829"/>
              <a:gd name="T4" fmla="*/ 861365 w 864235"/>
              <a:gd name="T5" fmla="*/ 961798 h 1052829"/>
              <a:gd name="T6" fmla="*/ 818683 w 864235"/>
              <a:gd name="T7" fmla="*/ 993522 h 1052829"/>
              <a:gd name="T8" fmla="*/ 740320 w 864235"/>
              <a:gd name="T9" fmla="*/ 1020799 h 1052829"/>
              <a:gd name="T10" fmla="*/ 689348 w 864235"/>
              <a:gd name="T11" fmla="*/ 1031589 h 1052829"/>
              <a:gd name="T12" fmla="*/ 632640 w 864235"/>
              <a:gd name="T13" fmla="*/ 1039832 h 1052829"/>
              <a:gd name="T14" fmla="*/ 570847 w 864235"/>
              <a:gd name="T15" fmla="*/ 1046814 h 1052829"/>
              <a:gd name="T16" fmla="*/ 503950 w 864235"/>
              <a:gd name="T17" fmla="*/ 1050622 h 1052829"/>
              <a:gd name="T18" fmla="*/ 433864 w 864235"/>
              <a:gd name="T19" fmla="*/ 1051882 h 1052829"/>
              <a:gd name="T20" fmla="*/ 363147 w 864235"/>
              <a:gd name="T21" fmla="*/ 1050622 h 1052829"/>
              <a:gd name="T22" fmla="*/ 296897 w 864235"/>
              <a:gd name="T23" fmla="*/ 1046814 h 1052829"/>
              <a:gd name="T24" fmla="*/ 234457 w 864235"/>
              <a:gd name="T25" fmla="*/ 1039832 h 1052829"/>
              <a:gd name="T26" fmla="*/ 177750 w 864235"/>
              <a:gd name="T27" fmla="*/ 1031589 h 1052829"/>
              <a:gd name="T28" fmla="*/ 126791 w 864235"/>
              <a:gd name="T29" fmla="*/ 1020799 h 1052829"/>
              <a:gd name="T30" fmla="*/ 83465 w 864235"/>
              <a:gd name="T31" fmla="*/ 1008106 h 1052829"/>
              <a:gd name="T32" fmla="*/ 22303 w 864235"/>
              <a:gd name="T33" fmla="*/ 978297 h 1052829"/>
              <a:gd name="T34" fmla="*/ 0 w 864235"/>
              <a:gd name="T35" fmla="*/ 944037 h 1052829"/>
              <a:gd name="T36" fmla="*/ 0 w 864235"/>
              <a:gd name="T37" fmla="*/ 0 h 105282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64235"/>
              <a:gd name="T58" fmla="*/ 0 h 1052829"/>
              <a:gd name="T59" fmla="*/ 864235 w 864235"/>
              <a:gd name="T60" fmla="*/ 1052829 h 105282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64235" h="1052829">
                <a:moveTo>
                  <a:pt x="864239" y="0"/>
                </a:moveTo>
                <a:lnTo>
                  <a:pt x="864239" y="944889"/>
                </a:lnTo>
                <a:lnTo>
                  <a:pt x="858524" y="962665"/>
                </a:lnTo>
                <a:lnTo>
                  <a:pt x="815983" y="994419"/>
                </a:lnTo>
                <a:lnTo>
                  <a:pt x="737878" y="1021720"/>
                </a:lnTo>
                <a:lnTo>
                  <a:pt x="687074" y="1032519"/>
                </a:lnTo>
                <a:lnTo>
                  <a:pt x="630554" y="1040770"/>
                </a:lnTo>
                <a:lnTo>
                  <a:pt x="568964" y="1047759"/>
                </a:lnTo>
                <a:lnTo>
                  <a:pt x="502289" y="1051569"/>
                </a:lnTo>
                <a:lnTo>
                  <a:pt x="432434" y="1052830"/>
                </a:lnTo>
                <a:lnTo>
                  <a:pt x="361949" y="1051569"/>
                </a:lnTo>
                <a:lnTo>
                  <a:pt x="295918" y="1047759"/>
                </a:lnTo>
                <a:lnTo>
                  <a:pt x="233684" y="1040770"/>
                </a:lnTo>
                <a:lnTo>
                  <a:pt x="177164" y="1032519"/>
                </a:lnTo>
                <a:lnTo>
                  <a:pt x="126373" y="1021720"/>
                </a:lnTo>
                <a:lnTo>
                  <a:pt x="83189" y="1009015"/>
                </a:lnTo>
                <a:lnTo>
                  <a:pt x="22229" y="979179"/>
                </a:lnTo>
                <a:lnTo>
                  <a:pt x="0" y="944889"/>
                </a:lnTo>
                <a:lnTo>
                  <a:pt x="0" y="0"/>
                </a:lnTo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object 29"/>
          <p:cNvSpPr>
            <a:spLocks noChangeArrowheads="1"/>
          </p:cNvSpPr>
          <p:nvPr/>
        </p:nvSpPr>
        <p:spPr bwMode="auto">
          <a:xfrm>
            <a:off x="112713" y="2401888"/>
            <a:ext cx="736600" cy="623887"/>
          </a:xfrm>
          <a:prstGeom prst="rect">
            <a:avLst/>
          </a:prstGeom>
          <a:blipFill dpi="0" rotWithShape="1">
            <a:blip r:embed="rId1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0"/>
          <p:cNvSpPr>
            <a:spLocks/>
          </p:cNvSpPr>
          <p:nvPr/>
        </p:nvSpPr>
        <p:spPr bwMode="auto">
          <a:xfrm>
            <a:off x="146050" y="2460625"/>
            <a:ext cx="617538" cy="504825"/>
          </a:xfrm>
          <a:custGeom>
            <a:avLst/>
            <a:gdLst>
              <a:gd name="T0" fmla="*/ 492248 w 617220"/>
              <a:gd name="T1" fmla="*/ 0 h 504189"/>
              <a:gd name="T2" fmla="*/ 126555 w 617220"/>
              <a:gd name="T3" fmla="*/ 0 h 504189"/>
              <a:gd name="T4" fmla="*/ 0 w 617220"/>
              <a:gd name="T5" fmla="*/ 506111 h 504189"/>
              <a:gd name="T6" fmla="*/ 618173 w 617220"/>
              <a:gd name="T7" fmla="*/ 506111 h 504189"/>
              <a:gd name="T8" fmla="*/ 492248 w 617220"/>
              <a:gd name="T9" fmla="*/ 0 h 504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7220"/>
              <a:gd name="T16" fmla="*/ 0 h 504189"/>
              <a:gd name="T17" fmla="*/ 617220 w 617220"/>
              <a:gd name="T18" fmla="*/ 504189 h 504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7220" h="504189">
                <a:moveTo>
                  <a:pt x="491489" y="0"/>
                </a:moveTo>
                <a:lnTo>
                  <a:pt x="126360" y="0"/>
                </a:lnTo>
                <a:lnTo>
                  <a:pt x="0" y="504200"/>
                </a:lnTo>
                <a:lnTo>
                  <a:pt x="617219" y="504200"/>
                </a:lnTo>
                <a:lnTo>
                  <a:pt x="49148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1"/>
          <p:cNvSpPr>
            <a:spLocks/>
          </p:cNvSpPr>
          <p:nvPr/>
        </p:nvSpPr>
        <p:spPr bwMode="auto">
          <a:xfrm>
            <a:off x="146050" y="2460625"/>
            <a:ext cx="617538" cy="504825"/>
          </a:xfrm>
          <a:custGeom>
            <a:avLst/>
            <a:gdLst>
              <a:gd name="T0" fmla="*/ 0 w 617220"/>
              <a:gd name="T1" fmla="*/ 506111 h 504189"/>
              <a:gd name="T2" fmla="*/ 126555 w 617220"/>
              <a:gd name="T3" fmla="*/ 0 h 504189"/>
              <a:gd name="T4" fmla="*/ 492248 w 617220"/>
              <a:gd name="T5" fmla="*/ 0 h 504189"/>
              <a:gd name="T6" fmla="*/ 618173 w 617220"/>
              <a:gd name="T7" fmla="*/ 506111 h 504189"/>
              <a:gd name="T8" fmla="*/ 0 w 617220"/>
              <a:gd name="T9" fmla="*/ 506111 h 504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7220"/>
              <a:gd name="T16" fmla="*/ 0 h 504189"/>
              <a:gd name="T17" fmla="*/ 617220 w 617220"/>
              <a:gd name="T18" fmla="*/ 504189 h 504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7220" h="504189">
                <a:moveTo>
                  <a:pt x="0" y="504200"/>
                </a:moveTo>
                <a:lnTo>
                  <a:pt x="126360" y="0"/>
                </a:lnTo>
                <a:lnTo>
                  <a:pt x="491489" y="0"/>
                </a:lnTo>
                <a:lnTo>
                  <a:pt x="617219" y="504200"/>
                </a:lnTo>
                <a:lnTo>
                  <a:pt x="0" y="504200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object 32"/>
          <p:cNvSpPr>
            <a:spLocks noChangeArrowheads="1"/>
          </p:cNvSpPr>
          <p:nvPr/>
        </p:nvSpPr>
        <p:spPr bwMode="auto">
          <a:xfrm>
            <a:off x="808038" y="2395538"/>
            <a:ext cx="736600" cy="623887"/>
          </a:xfrm>
          <a:prstGeom prst="rect">
            <a:avLst/>
          </a:prstGeom>
          <a:blipFill dpi="0" rotWithShape="1">
            <a:blip r:embed="rId1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object 33"/>
          <p:cNvSpPr>
            <a:spLocks/>
          </p:cNvSpPr>
          <p:nvPr/>
        </p:nvSpPr>
        <p:spPr bwMode="auto">
          <a:xfrm>
            <a:off x="841375" y="2454275"/>
            <a:ext cx="615950" cy="504825"/>
          </a:xfrm>
          <a:custGeom>
            <a:avLst/>
            <a:gdLst>
              <a:gd name="T0" fmla="*/ 487838 w 617219"/>
              <a:gd name="T1" fmla="*/ 0 h 504825"/>
              <a:gd name="T2" fmla="*/ 124955 w 617219"/>
              <a:gd name="T3" fmla="*/ 0 h 504825"/>
              <a:gd name="T4" fmla="*/ 0 w 617219"/>
              <a:gd name="T5" fmla="*/ 504809 h 504825"/>
              <a:gd name="T6" fmla="*/ 613420 w 617219"/>
              <a:gd name="T7" fmla="*/ 504809 h 504825"/>
              <a:gd name="T8" fmla="*/ 487838 w 617219"/>
              <a:gd name="T9" fmla="*/ 0 h 504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7219"/>
              <a:gd name="T16" fmla="*/ 0 h 504825"/>
              <a:gd name="T17" fmla="*/ 617219 w 617219"/>
              <a:gd name="T18" fmla="*/ 504825 h 504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7219" h="504825">
                <a:moveTo>
                  <a:pt x="490859" y="0"/>
                </a:moveTo>
                <a:lnTo>
                  <a:pt x="125729" y="0"/>
                </a:lnTo>
                <a:lnTo>
                  <a:pt x="0" y="504809"/>
                </a:lnTo>
                <a:lnTo>
                  <a:pt x="617219" y="504809"/>
                </a:lnTo>
                <a:lnTo>
                  <a:pt x="49085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4"/>
          <p:cNvSpPr>
            <a:spLocks/>
          </p:cNvSpPr>
          <p:nvPr/>
        </p:nvSpPr>
        <p:spPr bwMode="auto">
          <a:xfrm>
            <a:off x="841375" y="2454275"/>
            <a:ext cx="615950" cy="504825"/>
          </a:xfrm>
          <a:custGeom>
            <a:avLst/>
            <a:gdLst>
              <a:gd name="T0" fmla="*/ 0 w 617219"/>
              <a:gd name="T1" fmla="*/ 504809 h 504825"/>
              <a:gd name="T2" fmla="*/ 124955 w 617219"/>
              <a:gd name="T3" fmla="*/ 0 h 504825"/>
              <a:gd name="T4" fmla="*/ 487838 w 617219"/>
              <a:gd name="T5" fmla="*/ 0 h 504825"/>
              <a:gd name="T6" fmla="*/ 613420 w 617219"/>
              <a:gd name="T7" fmla="*/ 504809 h 504825"/>
              <a:gd name="T8" fmla="*/ 0 w 617219"/>
              <a:gd name="T9" fmla="*/ 504809 h 504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7219"/>
              <a:gd name="T16" fmla="*/ 0 h 504825"/>
              <a:gd name="T17" fmla="*/ 617219 w 617219"/>
              <a:gd name="T18" fmla="*/ 504825 h 504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7219" h="504825">
                <a:moveTo>
                  <a:pt x="0" y="504809"/>
                </a:moveTo>
                <a:lnTo>
                  <a:pt x="125729" y="0"/>
                </a:lnTo>
                <a:lnTo>
                  <a:pt x="490859" y="0"/>
                </a:lnTo>
                <a:lnTo>
                  <a:pt x="617219" y="504809"/>
                </a:lnTo>
                <a:lnTo>
                  <a:pt x="0" y="504809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object 35"/>
          <p:cNvSpPr>
            <a:spLocks noChangeArrowheads="1"/>
          </p:cNvSpPr>
          <p:nvPr/>
        </p:nvSpPr>
        <p:spPr bwMode="auto">
          <a:xfrm>
            <a:off x="1903413" y="3746500"/>
            <a:ext cx="1033462" cy="715963"/>
          </a:xfrm>
          <a:prstGeom prst="rect">
            <a:avLst/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object 36"/>
          <p:cNvSpPr>
            <a:spLocks noChangeArrowheads="1"/>
          </p:cNvSpPr>
          <p:nvPr/>
        </p:nvSpPr>
        <p:spPr bwMode="auto">
          <a:xfrm>
            <a:off x="1900238" y="3844925"/>
            <a:ext cx="890587" cy="587375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object 37"/>
          <p:cNvSpPr>
            <a:spLocks/>
          </p:cNvSpPr>
          <p:nvPr/>
        </p:nvSpPr>
        <p:spPr bwMode="auto">
          <a:xfrm>
            <a:off x="1936750" y="3816350"/>
            <a:ext cx="912813" cy="576263"/>
          </a:xfrm>
          <a:custGeom>
            <a:avLst/>
            <a:gdLst>
              <a:gd name="T0" fmla="*/ 623546 w 913130"/>
              <a:gd name="T1" fmla="*/ 0 h 577214"/>
              <a:gd name="T2" fmla="*/ 623546 w 913130"/>
              <a:gd name="T3" fmla="*/ 143438 h 577214"/>
              <a:gd name="T4" fmla="*/ 0 w 913130"/>
              <a:gd name="T5" fmla="*/ 143438 h 577214"/>
              <a:gd name="T6" fmla="*/ 0 w 913130"/>
              <a:gd name="T7" fmla="*/ 430928 h 577214"/>
              <a:gd name="T8" fmla="*/ 623546 w 913130"/>
              <a:gd name="T9" fmla="*/ 430928 h 577214"/>
              <a:gd name="T10" fmla="*/ 623546 w 913130"/>
              <a:gd name="T11" fmla="*/ 574366 h 577214"/>
              <a:gd name="T12" fmla="*/ 912174 w 913130"/>
              <a:gd name="T13" fmla="*/ 286863 h 577214"/>
              <a:gd name="T14" fmla="*/ 623546 w 913130"/>
              <a:gd name="T15" fmla="*/ 0 h 5772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3130"/>
              <a:gd name="T25" fmla="*/ 0 h 577214"/>
              <a:gd name="T26" fmla="*/ 913130 w 913130"/>
              <a:gd name="T27" fmla="*/ 577214 h 57721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3130" h="577214">
                <a:moveTo>
                  <a:pt x="624196" y="0"/>
                </a:moveTo>
                <a:lnTo>
                  <a:pt x="624196" y="144149"/>
                </a:lnTo>
                <a:lnTo>
                  <a:pt x="0" y="144149"/>
                </a:lnTo>
                <a:lnTo>
                  <a:pt x="0" y="433065"/>
                </a:lnTo>
                <a:lnTo>
                  <a:pt x="624196" y="433065"/>
                </a:lnTo>
                <a:lnTo>
                  <a:pt x="624196" y="577214"/>
                </a:lnTo>
                <a:lnTo>
                  <a:pt x="913125" y="288285"/>
                </a:lnTo>
                <a:lnTo>
                  <a:pt x="624196" y="0"/>
                </a:lnTo>
                <a:close/>
              </a:path>
            </a:pathLst>
          </a:custGeom>
          <a:solidFill>
            <a:srgbClr val="A8A37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object 38"/>
          <p:cNvSpPr>
            <a:spLocks/>
          </p:cNvSpPr>
          <p:nvPr/>
        </p:nvSpPr>
        <p:spPr bwMode="auto">
          <a:xfrm>
            <a:off x="1936750" y="3816350"/>
            <a:ext cx="912813" cy="576263"/>
          </a:xfrm>
          <a:custGeom>
            <a:avLst/>
            <a:gdLst>
              <a:gd name="T0" fmla="*/ 0 w 913130"/>
              <a:gd name="T1" fmla="*/ 143438 h 577214"/>
              <a:gd name="T2" fmla="*/ 623546 w 913130"/>
              <a:gd name="T3" fmla="*/ 143438 h 577214"/>
              <a:gd name="T4" fmla="*/ 623546 w 913130"/>
              <a:gd name="T5" fmla="*/ 0 h 577214"/>
              <a:gd name="T6" fmla="*/ 912174 w 913130"/>
              <a:gd name="T7" fmla="*/ 286863 h 577214"/>
              <a:gd name="T8" fmla="*/ 623546 w 913130"/>
              <a:gd name="T9" fmla="*/ 574366 h 577214"/>
              <a:gd name="T10" fmla="*/ 623546 w 913130"/>
              <a:gd name="T11" fmla="*/ 430928 h 577214"/>
              <a:gd name="T12" fmla="*/ 0 w 913130"/>
              <a:gd name="T13" fmla="*/ 430928 h 577214"/>
              <a:gd name="T14" fmla="*/ 0 w 913130"/>
              <a:gd name="T15" fmla="*/ 143438 h 5772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3130"/>
              <a:gd name="T25" fmla="*/ 0 h 577214"/>
              <a:gd name="T26" fmla="*/ 913130 w 913130"/>
              <a:gd name="T27" fmla="*/ 577214 h 57721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3130" h="577214">
                <a:moveTo>
                  <a:pt x="0" y="144149"/>
                </a:moveTo>
                <a:lnTo>
                  <a:pt x="624196" y="144149"/>
                </a:lnTo>
                <a:lnTo>
                  <a:pt x="624196" y="0"/>
                </a:lnTo>
                <a:lnTo>
                  <a:pt x="913125" y="288285"/>
                </a:lnTo>
                <a:lnTo>
                  <a:pt x="624196" y="577214"/>
                </a:lnTo>
                <a:lnTo>
                  <a:pt x="624196" y="433065"/>
                </a:lnTo>
                <a:lnTo>
                  <a:pt x="0" y="433065"/>
                </a:lnTo>
                <a:lnTo>
                  <a:pt x="0" y="144149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object 39"/>
          <p:cNvSpPr>
            <a:spLocks noChangeArrowheads="1"/>
          </p:cNvSpPr>
          <p:nvPr/>
        </p:nvSpPr>
        <p:spPr bwMode="auto">
          <a:xfrm>
            <a:off x="1866900" y="2638425"/>
            <a:ext cx="1025525" cy="657225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0"/>
          <p:cNvSpPr>
            <a:spLocks noChangeArrowheads="1"/>
          </p:cNvSpPr>
          <p:nvPr/>
        </p:nvSpPr>
        <p:spPr bwMode="auto">
          <a:xfrm>
            <a:off x="2022475" y="2705100"/>
            <a:ext cx="847725" cy="587375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object 41"/>
          <p:cNvSpPr>
            <a:spLocks/>
          </p:cNvSpPr>
          <p:nvPr/>
        </p:nvSpPr>
        <p:spPr bwMode="auto">
          <a:xfrm>
            <a:off x="1900238" y="2697163"/>
            <a:ext cx="906462" cy="538162"/>
          </a:xfrm>
          <a:custGeom>
            <a:avLst/>
            <a:gdLst>
              <a:gd name="T0" fmla="*/ 268322 w 906780"/>
              <a:gd name="T1" fmla="*/ 0 h 537844"/>
              <a:gd name="T2" fmla="*/ 0 w 906780"/>
              <a:gd name="T3" fmla="*/ 269706 h 537844"/>
              <a:gd name="T4" fmla="*/ 268322 w 906780"/>
              <a:gd name="T5" fmla="*/ 538804 h 537844"/>
              <a:gd name="T6" fmla="*/ 268322 w 906780"/>
              <a:gd name="T7" fmla="*/ 403934 h 537844"/>
              <a:gd name="T8" fmla="*/ 905825 w 906780"/>
              <a:gd name="T9" fmla="*/ 403934 h 537844"/>
              <a:gd name="T10" fmla="*/ 905825 w 906780"/>
              <a:gd name="T11" fmla="*/ 134870 h 537844"/>
              <a:gd name="T12" fmla="*/ 268322 w 906780"/>
              <a:gd name="T13" fmla="*/ 134870 h 537844"/>
              <a:gd name="T14" fmla="*/ 268322 w 906780"/>
              <a:gd name="T15" fmla="*/ 0 h 5378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6780"/>
              <a:gd name="T25" fmla="*/ 0 h 537844"/>
              <a:gd name="T26" fmla="*/ 906780 w 906780"/>
              <a:gd name="T27" fmla="*/ 537844 h 5378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6780" h="537844">
                <a:moveTo>
                  <a:pt x="268604" y="0"/>
                </a:moveTo>
                <a:lnTo>
                  <a:pt x="0" y="269229"/>
                </a:lnTo>
                <a:lnTo>
                  <a:pt x="268604" y="537850"/>
                </a:lnTo>
                <a:lnTo>
                  <a:pt x="268604" y="403219"/>
                </a:lnTo>
                <a:lnTo>
                  <a:pt x="906779" y="403219"/>
                </a:lnTo>
                <a:lnTo>
                  <a:pt x="906779" y="134630"/>
                </a:lnTo>
                <a:lnTo>
                  <a:pt x="268604" y="134630"/>
                </a:lnTo>
                <a:lnTo>
                  <a:pt x="268604" y="0"/>
                </a:lnTo>
                <a:close/>
              </a:path>
            </a:pathLst>
          </a:custGeom>
          <a:solidFill>
            <a:srgbClr val="A8A37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object 42"/>
          <p:cNvSpPr>
            <a:spLocks/>
          </p:cNvSpPr>
          <p:nvPr/>
        </p:nvSpPr>
        <p:spPr bwMode="auto">
          <a:xfrm>
            <a:off x="1900238" y="2697163"/>
            <a:ext cx="906462" cy="538162"/>
          </a:xfrm>
          <a:custGeom>
            <a:avLst/>
            <a:gdLst>
              <a:gd name="T0" fmla="*/ 0 w 906780"/>
              <a:gd name="T1" fmla="*/ 269706 h 537844"/>
              <a:gd name="T2" fmla="*/ 268322 w 906780"/>
              <a:gd name="T3" fmla="*/ 0 h 537844"/>
              <a:gd name="T4" fmla="*/ 268322 w 906780"/>
              <a:gd name="T5" fmla="*/ 134870 h 537844"/>
              <a:gd name="T6" fmla="*/ 905825 w 906780"/>
              <a:gd name="T7" fmla="*/ 134870 h 537844"/>
              <a:gd name="T8" fmla="*/ 905825 w 906780"/>
              <a:gd name="T9" fmla="*/ 403934 h 537844"/>
              <a:gd name="T10" fmla="*/ 268322 w 906780"/>
              <a:gd name="T11" fmla="*/ 403934 h 537844"/>
              <a:gd name="T12" fmla="*/ 268322 w 906780"/>
              <a:gd name="T13" fmla="*/ 538804 h 537844"/>
              <a:gd name="T14" fmla="*/ 0 w 906780"/>
              <a:gd name="T15" fmla="*/ 269706 h 5378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6780"/>
              <a:gd name="T25" fmla="*/ 0 h 537844"/>
              <a:gd name="T26" fmla="*/ 906780 w 906780"/>
              <a:gd name="T27" fmla="*/ 537844 h 5378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6780" h="537844">
                <a:moveTo>
                  <a:pt x="0" y="269229"/>
                </a:moveTo>
                <a:lnTo>
                  <a:pt x="268604" y="0"/>
                </a:lnTo>
                <a:lnTo>
                  <a:pt x="268604" y="134630"/>
                </a:lnTo>
                <a:lnTo>
                  <a:pt x="906779" y="134630"/>
                </a:lnTo>
                <a:lnTo>
                  <a:pt x="906779" y="403219"/>
                </a:lnTo>
                <a:lnTo>
                  <a:pt x="268604" y="403219"/>
                </a:lnTo>
                <a:lnTo>
                  <a:pt x="268604" y="537850"/>
                </a:lnTo>
                <a:lnTo>
                  <a:pt x="0" y="269229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object 43"/>
          <p:cNvSpPr>
            <a:spLocks noChangeArrowheads="1"/>
          </p:cNvSpPr>
          <p:nvPr/>
        </p:nvSpPr>
        <p:spPr bwMode="auto">
          <a:xfrm>
            <a:off x="625475" y="4625975"/>
            <a:ext cx="447675" cy="52705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object 44"/>
          <p:cNvSpPr>
            <a:spLocks/>
          </p:cNvSpPr>
          <p:nvPr/>
        </p:nvSpPr>
        <p:spPr bwMode="auto">
          <a:xfrm>
            <a:off x="668338" y="4689475"/>
            <a:ext cx="311150" cy="403225"/>
          </a:xfrm>
          <a:custGeom>
            <a:avLst/>
            <a:gdLst>
              <a:gd name="T0" fmla="*/ 234473 w 310515"/>
              <a:gd name="T1" fmla="*/ 154846 h 403860"/>
              <a:gd name="T2" fmla="*/ 77950 w 310515"/>
              <a:gd name="T3" fmla="*/ 154846 h 403860"/>
              <a:gd name="T4" fmla="*/ 77950 w 310515"/>
              <a:gd name="T5" fmla="*/ 401957 h 403860"/>
              <a:gd name="T6" fmla="*/ 234473 w 310515"/>
              <a:gd name="T7" fmla="*/ 401957 h 403860"/>
              <a:gd name="T8" fmla="*/ 234473 w 310515"/>
              <a:gd name="T9" fmla="*/ 154846 h 403860"/>
              <a:gd name="T10" fmla="*/ 155887 w 310515"/>
              <a:gd name="T11" fmla="*/ 0 h 403860"/>
              <a:gd name="T12" fmla="*/ 0 w 310515"/>
              <a:gd name="T13" fmla="*/ 154846 h 403860"/>
              <a:gd name="T14" fmla="*/ 312423 w 310515"/>
              <a:gd name="T15" fmla="*/ 154846 h 403860"/>
              <a:gd name="T16" fmla="*/ 155887 w 310515"/>
              <a:gd name="T17" fmla="*/ 0 h 4038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0515"/>
              <a:gd name="T28" fmla="*/ 0 h 403860"/>
              <a:gd name="T29" fmla="*/ 310515 w 310515"/>
              <a:gd name="T30" fmla="*/ 403860 h 4038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0515" h="403860">
                <a:moveTo>
                  <a:pt x="233040" y="155579"/>
                </a:moveTo>
                <a:lnTo>
                  <a:pt x="77474" y="155579"/>
                </a:lnTo>
                <a:lnTo>
                  <a:pt x="77474" y="403859"/>
                </a:lnTo>
                <a:lnTo>
                  <a:pt x="233040" y="403859"/>
                </a:lnTo>
                <a:lnTo>
                  <a:pt x="233040" y="155579"/>
                </a:lnTo>
                <a:close/>
              </a:path>
              <a:path w="310515" h="403860">
                <a:moveTo>
                  <a:pt x="154935" y="0"/>
                </a:moveTo>
                <a:lnTo>
                  <a:pt x="0" y="155579"/>
                </a:lnTo>
                <a:lnTo>
                  <a:pt x="310514" y="155579"/>
                </a:lnTo>
                <a:lnTo>
                  <a:pt x="154935" y="0"/>
                </a:lnTo>
                <a:close/>
              </a:path>
            </a:pathLst>
          </a:custGeom>
          <a:solidFill>
            <a:srgbClr val="A8A37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object 45"/>
          <p:cNvSpPr>
            <a:spLocks/>
          </p:cNvSpPr>
          <p:nvPr/>
        </p:nvSpPr>
        <p:spPr bwMode="auto">
          <a:xfrm>
            <a:off x="668338" y="4689475"/>
            <a:ext cx="311150" cy="403225"/>
          </a:xfrm>
          <a:custGeom>
            <a:avLst/>
            <a:gdLst>
              <a:gd name="T0" fmla="*/ 0 w 310515"/>
              <a:gd name="T1" fmla="*/ 154846 h 403860"/>
              <a:gd name="T2" fmla="*/ 155887 w 310515"/>
              <a:gd name="T3" fmla="*/ 0 h 403860"/>
              <a:gd name="T4" fmla="*/ 312423 w 310515"/>
              <a:gd name="T5" fmla="*/ 154846 h 403860"/>
              <a:gd name="T6" fmla="*/ 234473 w 310515"/>
              <a:gd name="T7" fmla="*/ 154846 h 403860"/>
              <a:gd name="T8" fmla="*/ 234473 w 310515"/>
              <a:gd name="T9" fmla="*/ 401957 h 403860"/>
              <a:gd name="T10" fmla="*/ 77950 w 310515"/>
              <a:gd name="T11" fmla="*/ 401957 h 403860"/>
              <a:gd name="T12" fmla="*/ 77950 w 310515"/>
              <a:gd name="T13" fmla="*/ 154846 h 403860"/>
              <a:gd name="T14" fmla="*/ 0 w 310515"/>
              <a:gd name="T15" fmla="*/ 154846 h 4038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0515"/>
              <a:gd name="T25" fmla="*/ 0 h 403860"/>
              <a:gd name="T26" fmla="*/ 310515 w 310515"/>
              <a:gd name="T27" fmla="*/ 403860 h 4038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0515" h="403860">
                <a:moveTo>
                  <a:pt x="0" y="155579"/>
                </a:moveTo>
                <a:lnTo>
                  <a:pt x="154935" y="0"/>
                </a:lnTo>
                <a:lnTo>
                  <a:pt x="310514" y="155579"/>
                </a:lnTo>
                <a:lnTo>
                  <a:pt x="233040" y="155579"/>
                </a:lnTo>
                <a:lnTo>
                  <a:pt x="233040" y="403859"/>
                </a:lnTo>
                <a:lnTo>
                  <a:pt x="77474" y="403859"/>
                </a:lnTo>
                <a:lnTo>
                  <a:pt x="77474" y="155579"/>
                </a:lnTo>
                <a:lnTo>
                  <a:pt x="0" y="155579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object 46"/>
          <p:cNvSpPr>
            <a:spLocks noChangeArrowheads="1"/>
          </p:cNvSpPr>
          <p:nvPr/>
        </p:nvSpPr>
        <p:spPr bwMode="auto">
          <a:xfrm>
            <a:off x="2979738" y="4046538"/>
            <a:ext cx="736600" cy="623887"/>
          </a:xfrm>
          <a:prstGeom prst="rect">
            <a:avLst/>
          </a:prstGeom>
          <a:blipFill dpi="0" rotWithShape="1">
            <a:blip r:embed="rId1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object 47"/>
          <p:cNvSpPr>
            <a:spLocks/>
          </p:cNvSpPr>
          <p:nvPr/>
        </p:nvSpPr>
        <p:spPr bwMode="auto">
          <a:xfrm>
            <a:off x="3013075" y="4105275"/>
            <a:ext cx="615950" cy="504825"/>
          </a:xfrm>
          <a:custGeom>
            <a:avLst/>
            <a:gdLst>
              <a:gd name="T0" fmla="*/ 487850 w 617220"/>
              <a:gd name="T1" fmla="*/ 0 h 504189"/>
              <a:gd name="T2" fmla="*/ 124948 w 617220"/>
              <a:gd name="T3" fmla="*/ 0 h 504189"/>
              <a:gd name="T4" fmla="*/ 0 w 617220"/>
              <a:gd name="T5" fmla="*/ 506105 h 504189"/>
              <a:gd name="T6" fmla="*/ 613411 w 617220"/>
              <a:gd name="T7" fmla="*/ 506105 h 504189"/>
              <a:gd name="T8" fmla="*/ 487850 w 617220"/>
              <a:gd name="T9" fmla="*/ 0 h 504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7220"/>
              <a:gd name="T16" fmla="*/ 0 h 504189"/>
              <a:gd name="T17" fmla="*/ 617220 w 617220"/>
              <a:gd name="T18" fmla="*/ 504189 h 504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7220" h="504189">
                <a:moveTo>
                  <a:pt x="490874" y="0"/>
                </a:moveTo>
                <a:lnTo>
                  <a:pt x="125723" y="0"/>
                </a:lnTo>
                <a:lnTo>
                  <a:pt x="0" y="504194"/>
                </a:lnTo>
                <a:lnTo>
                  <a:pt x="617213" y="504194"/>
                </a:lnTo>
                <a:lnTo>
                  <a:pt x="49087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object 48"/>
          <p:cNvSpPr>
            <a:spLocks/>
          </p:cNvSpPr>
          <p:nvPr/>
        </p:nvSpPr>
        <p:spPr bwMode="auto">
          <a:xfrm>
            <a:off x="3013075" y="4105275"/>
            <a:ext cx="615950" cy="504825"/>
          </a:xfrm>
          <a:custGeom>
            <a:avLst/>
            <a:gdLst>
              <a:gd name="T0" fmla="*/ 0 w 617220"/>
              <a:gd name="T1" fmla="*/ 506105 h 504189"/>
              <a:gd name="T2" fmla="*/ 124948 w 617220"/>
              <a:gd name="T3" fmla="*/ 0 h 504189"/>
              <a:gd name="T4" fmla="*/ 487850 w 617220"/>
              <a:gd name="T5" fmla="*/ 0 h 504189"/>
              <a:gd name="T6" fmla="*/ 613411 w 617220"/>
              <a:gd name="T7" fmla="*/ 506105 h 504189"/>
              <a:gd name="T8" fmla="*/ 0 w 617220"/>
              <a:gd name="T9" fmla="*/ 506105 h 504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7220"/>
              <a:gd name="T16" fmla="*/ 0 h 504189"/>
              <a:gd name="T17" fmla="*/ 617220 w 617220"/>
              <a:gd name="T18" fmla="*/ 504189 h 504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7220" h="504189">
                <a:moveTo>
                  <a:pt x="0" y="504194"/>
                </a:moveTo>
                <a:lnTo>
                  <a:pt x="125723" y="0"/>
                </a:lnTo>
                <a:lnTo>
                  <a:pt x="490874" y="0"/>
                </a:lnTo>
                <a:lnTo>
                  <a:pt x="617213" y="504194"/>
                </a:lnTo>
                <a:lnTo>
                  <a:pt x="0" y="504194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object 49"/>
          <p:cNvSpPr>
            <a:spLocks noChangeArrowheads="1"/>
          </p:cNvSpPr>
          <p:nvPr/>
        </p:nvSpPr>
        <p:spPr bwMode="auto">
          <a:xfrm>
            <a:off x="6704013" y="2225675"/>
            <a:ext cx="1728787" cy="236855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object 50"/>
          <p:cNvSpPr>
            <a:spLocks/>
          </p:cNvSpPr>
          <p:nvPr/>
        </p:nvSpPr>
        <p:spPr bwMode="auto">
          <a:xfrm>
            <a:off x="6737350" y="2286000"/>
            <a:ext cx="1609725" cy="2249488"/>
          </a:xfrm>
          <a:custGeom>
            <a:avLst/>
            <a:gdLst>
              <a:gd name="T0" fmla="*/ 0 w 1609725"/>
              <a:gd name="T1" fmla="*/ 2248856 h 2249804"/>
              <a:gd name="T2" fmla="*/ 1609724 w 1609725"/>
              <a:gd name="T3" fmla="*/ 2248856 h 2249804"/>
              <a:gd name="T4" fmla="*/ 1609724 w 1609725"/>
              <a:gd name="T5" fmla="*/ 0 h 2249804"/>
              <a:gd name="T6" fmla="*/ 0 w 1609725"/>
              <a:gd name="T7" fmla="*/ 0 h 2249804"/>
              <a:gd name="T8" fmla="*/ 0 w 1609725"/>
              <a:gd name="T9" fmla="*/ 2248856 h 2249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9725"/>
              <a:gd name="T16" fmla="*/ 0 h 2249804"/>
              <a:gd name="T17" fmla="*/ 1609725 w 1609725"/>
              <a:gd name="T18" fmla="*/ 2249804 h 2249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9725" h="2249804">
                <a:moveTo>
                  <a:pt x="0" y="2249804"/>
                </a:moveTo>
                <a:lnTo>
                  <a:pt x="1609724" y="2249804"/>
                </a:lnTo>
                <a:lnTo>
                  <a:pt x="1609724" y="0"/>
                </a:lnTo>
                <a:lnTo>
                  <a:pt x="0" y="0"/>
                </a:lnTo>
                <a:lnTo>
                  <a:pt x="0" y="2249804"/>
                </a:lnTo>
                <a:close/>
              </a:path>
            </a:pathLst>
          </a:custGeom>
          <a:solidFill>
            <a:srgbClr val="A8A37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object 51"/>
          <p:cNvSpPr>
            <a:spLocks/>
          </p:cNvSpPr>
          <p:nvPr/>
        </p:nvSpPr>
        <p:spPr bwMode="auto">
          <a:xfrm>
            <a:off x="6737350" y="2286000"/>
            <a:ext cx="1609725" cy="2249488"/>
          </a:xfrm>
          <a:custGeom>
            <a:avLst/>
            <a:gdLst>
              <a:gd name="T0" fmla="*/ 0 w 1609725"/>
              <a:gd name="T1" fmla="*/ 2248856 h 2249804"/>
              <a:gd name="T2" fmla="*/ 1609724 w 1609725"/>
              <a:gd name="T3" fmla="*/ 2248856 h 2249804"/>
              <a:gd name="T4" fmla="*/ 1609724 w 1609725"/>
              <a:gd name="T5" fmla="*/ 0 h 2249804"/>
              <a:gd name="T6" fmla="*/ 0 w 1609725"/>
              <a:gd name="T7" fmla="*/ 0 h 2249804"/>
              <a:gd name="T8" fmla="*/ 0 w 1609725"/>
              <a:gd name="T9" fmla="*/ 2248856 h 2249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9725"/>
              <a:gd name="T16" fmla="*/ 0 h 2249804"/>
              <a:gd name="T17" fmla="*/ 1609725 w 1609725"/>
              <a:gd name="T18" fmla="*/ 2249804 h 2249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9725" h="2249804">
                <a:moveTo>
                  <a:pt x="0" y="2249804"/>
                </a:moveTo>
                <a:lnTo>
                  <a:pt x="1609724" y="2249804"/>
                </a:lnTo>
                <a:lnTo>
                  <a:pt x="1609724" y="0"/>
                </a:lnTo>
                <a:lnTo>
                  <a:pt x="0" y="0"/>
                </a:lnTo>
                <a:lnTo>
                  <a:pt x="0" y="2249804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object 52"/>
          <p:cNvSpPr>
            <a:spLocks noChangeArrowheads="1"/>
          </p:cNvSpPr>
          <p:nvPr/>
        </p:nvSpPr>
        <p:spPr bwMode="auto">
          <a:xfrm>
            <a:off x="6981825" y="5092700"/>
            <a:ext cx="744538" cy="1546225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" name="object 53"/>
          <p:cNvSpPr>
            <a:spLocks noChangeArrowheads="1"/>
          </p:cNvSpPr>
          <p:nvPr/>
        </p:nvSpPr>
        <p:spPr bwMode="auto">
          <a:xfrm>
            <a:off x="7205663" y="4625975"/>
            <a:ext cx="444500" cy="527050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object 54"/>
          <p:cNvSpPr>
            <a:spLocks/>
          </p:cNvSpPr>
          <p:nvPr/>
        </p:nvSpPr>
        <p:spPr bwMode="auto">
          <a:xfrm>
            <a:off x="7248525" y="4689475"/>
            <a:ext cx="309563" cy="403225"/>
          </a:xfrm>
          <a:custGeom>
            <a:avLst/>
            <a:gdLst>
              <a:gd name="T0" fmla="*/ 231698 w 309879"/>
              <a:gd name="T1" fmla="*/ 153577 h 403860"/>
              <a:gd name="T2" fmla="*/ 77212 w 309879"/>
              <a:gd name="T3" fmla="*/ 153577 h 403860"/>
              <a:gd name="T4" fmla="*/ 77212 w 309879"/>
              <a:gd name="T5" fmla="*/ 401957 h 403860"/>
              <a:gd name="T6" fmla="*/ 231698 w 309879"/>
              <a:gd name="T7" fmla="*/ 401957 h 403860"/>
              <a:gd name="T8" fmla="*/ 231698 w 309879"/>
              <a:gd name="T9" fmla="*/ 153577 h 403860"/>
              <a:gd name="T10" fmla="*/ 154455 w 309879"/>
              <a:gd name="T11" fmla="*/ 0 h 403860"/>
              <a:gd name="T12" fmla="*/ 0 w 309879"/>
              <a:gd name="T13" fmla="*/ 153577 h 403860"/>
              <a:gd name="T14" fmla="*/ 308912 w 309879"/>
              <a:gd name="T15" fmla="*/ 153577 h 403860"/>
              <a:gd name="T16" fmla="*/ 154455 w 309879"/>
              <a:gd name="T17" fmla="*/ 0 h 4038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9879"/>
              <a:gd name="T28" fmla="*/ 0 h 403860"/>
              <a:gd name="T29" fmla="*/ 309879 w 309879"/>
              <a:gd name="T30" fmla="*/ 403860 h 4038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9879" h="403860">
                <a:moveTo>
                  <a:pt x="232409" y="154304"/>
                </a:moveTo>
                <a:lnTo>
                  <a:pt x="77449" y="154304"/>
                </a:lnTo>
                <a:lnTo>
                  <a:pt x="77449" y="403859"/>
                </a:lnTo>
                <a:lnTo>
                  <a:pt x="232409" y="403859"/>
                </a:lnTo>
                <a:lnTo>
                  <a:pt x="232409" y="154304"/>
                </a:lnTo>
                <a:close/>
              </a:path>
              <a:path w="309879" h="403860">
                <a:moveTo>
                  <a:pt x="154929" y="0"/>
                </a:moveTo>
                <a:lnTo>
                  <a:pt x="0" y="154304"/>
                </a:lnTo>
                <a:lnTo>
                  <a:pt x="309859" y="154304"/>
                </a:lnTo>
                <a:lnTo>
                  <a:pt x="154929" y="0"/>
                </a:lnTo>
                <a:close/>
              </a:path>
            </a:pathLst>
          </a:custGeom>
          <a:solidFill>
            <a:srgbClr val="A8A37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object 55"/>
          <p:cNvSpPr>
            <a:spLocks/>
          </p:cNvSpPr>
          <p:nvPr/>
        </p:nvSpPr>
        <p:spPr bwMode="auto">
          <a:xfrm>
            <a:off x="7248525" y="4689475"/>
            <a:ext cx="309563" cy="403225"/>
          </a:xfrm>
          <a:custGeom>
            <a:avLst/>
            <a:gdLst>
              <a:gd name="T0" fmla="*/ 0 w 309879"/>
              <a:gd name="T1" fmla="*/ 153577 h 403860"/>
              <a:gd name="T2" fmla="*/ 154455 w 309879"/>
              <a:gd name="T3" fmla="*/ 0 h 403860"/>
              <a:gd name="T4" fmla="*/ 308912 w 309879"/>
              <a:gd name="T5" fmla="*/ 153577 h 403860"/>
              <a:gd name="T6" fmla="*/ 231698 w 309879"/>
              <a:gd name="T7" fmla="*/ 153577 h 403860"/>
              <a:gd name="T8" fmla="*/ 231698 w 309879"/>
              <a:gd name="T9" fmla="*/ 401957 h 403860"/>
              <a:gd name="T10" fmla="*/ 77212 w 309879"/>
              <a:gd name="T11" fmla="*/ 401957 h 403860"/>
              <a:gd name="T12" fmla="*/ 77212 w 309879"/>
              <a:gd name="T13" fmla="*/ 153577 h 403860"/>
              <a:gd name="T14" fmla="*/ 0 w 309879"/>
              <a:gd name="T15" fmla="*/ 153577 h 4038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9879"/>
              <a:gd name="T25" fmla="*/ 0 h 403860"/>
              <a:gd name="T26" fmla="*/ 309879 w 309879"/>
              <a:gd name="T27" fmla="*/ 403860 h 4038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9879" h="403860">
                <a:moveTo>
                  <a:pt x="0" y="154304"/>
                </a:moveTo>
                <a:lnTo>
                  <a:pt x="154929" y="0"/>
                </a:lnTo>
                <a:lnTo>
                  <a:pt x="309859" y="154304"/>
                </a:lnTo>
                <a:lnTo>
                  <a:pt x="232409" y="154304"/>
                </a:lnTo>
                <a:lnTo>
                  <a:pt x="232409" y="403859"/>
                </a:lnTo>
                <a:lnTo>
                  <a:pt x="77449" y="403859"/>
                </a:lnTo>
                <a:lnTo>
                  <a:pt x="77449" y="154304"/>
                </a:lnTo>
                <a:lnTo>
                  <a:pt x="0" y="154304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object 56"/>
          <p:cNvSpPr>
            <a:spLocks noChangeArrowheads="1"/>
          </p:cNvSpPr>
          <p:nvPr/>
        </p:nvSpPr>
        <p:spPr bwMode="auto">
          <a:xfrm>
            <a:off x="5835650" y="2695575"/>
            <a:ext cx="1028700" cy="714375"/>
          </a:xfrm>
          <a:prstGeom prst="rect">
            <a:avLst/>
          </a:pr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" name="object 57"/>
          <p:cNvSpPr>
            <a:spLocks noChangeArrowheads="1"/>
          </p:cNvSpPr>
          <p:nvPr/>
        </p:nvSpPr>
        <p:spPr bwMode="auto">
          <a:xfrm>
            <a:off x="5851525" y="2790825"/>
            <a:ext cx="847725" cy="587375"/>
          </a:xfrm>
          <a:prstGeom prst="rect">
            <a:avLst/>
          </a:prstGeom>
          <a:blipFill dpi="0" rotWithShape="1">
            <a:blip r:embed="rId2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" name="object 58"/>
          <p:cNvSpPr>
            <a:spLocks/>
          </p:cNvSpPr>
          <p:nvPr/>
        </p:nvSpPr>
        <p:spPr bwMode="auto">
          <a:xfrm>
            <a:off x="5868988" y="2763838"/>
            <a:ext cx="908050" cy="577850"/>
          </a:xfrm>
          <a:custGeom>
            <a:avLst/>
            <a:gdLst>
              <a:gd name="T0" fmla="*/ 618453 w 908684"/>
              <a:gd name="T1" fmla="*/ 0 h 577850"/>
              <a:gd name="T2" fmla="*/ 618453 w 908684"/>
              <a:gd name="T3" fmla="*/ 144170 h 577850"/>
              <a:gd name="T4" fmla="*/ 0 w 908684"/>
              <a:gd name="T5" fmla="*/ 144170 h 577850"/>
              <a:gd name="T6" fmla="*/ 0 w 908684"/>
              <a:gd name="T7" fmla="*/ 433090 h 577850"/>
              <a:gd name="T8" fmla="*/ 618453 w 908684"/>
              <a:gd name="T9" fmla="*/ 433090 h 577850"/>
              <a:gd name="T10" fmla="*/ 618453 w 908684"/>
              <a:gd name="T11" fmla="*/ 577230 h 577850"/>
              <a:gd name="T12" fmla="*/ 906768 w 908684"/>
              <a:gd name="T13" fmla="*/ 288310 h 577850"/>
              <a:gd name="T14" fmla="*/ 618453 w 908684"/>
              <a:gd name="T15" fmla="*/ 0 h 5778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8684"/>
              <a:gd name="T25" fmla="*/ 0 h 577850"/>
              <a:gd name="T26" fmla="*/ 908684 w 908684"/>
              <a:gd name="T27" fmla="*/ 577850 h 5778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8684" h="577850">
                <a:moveTo>
                  <a:pt x="619749" y="0"/>
                </a:moveTo>
                <a:lnTo>
                  <a:pt x="619749" y="144170"/>
                </a:lnTo>
                <a:lnTo>
                  <a:pt x="0" y="144170"/>
                </a:lnTo>
                <a:lnTo>
                  <a:pt x="0" y="433090"/>
                </a:lnTo>
                <a:lnTo>
                  <a:pt x="619749" y="433090"/>
                </a:lnTo>
                <a:lnTo>
                  <a:pt x="619749" y="577230"/>
                </a:lnTo>
                <a:lnTo>
                  <a:pt x="908669" y="288310"/>
                </a:lnTo>
                <a:lnTo>
                  <a:pt x="619749" y="0"/>
                </a:lnTo>
                <a:close/>
              </a:path>
            </a:pathLst>
          </a:custGeom>
          <a:solidFill>
            <a:srgbClr val="A8A37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" name="object 59"/>
          <p:cNvSpPr>
            <a:spLocks/>
          </p:cNvSpPr>
          <p:nvPr/>
        </p:nvSpPr>
        <p:spPr bwMode="auto">
          <a:xfrm>
            <a:off x="5868988" y="2763838"/>
            <a:ext cx="908050" cy="577850"/>
          </a:xfrm>
          <a:custGeom>
            <a:avLst/>
            <a:gdLst>
              <a:gd name="T0" fmla="*/ 0 w 908684"/>
              <a:gd name="T1" fmla="*/ 144170 h 577850"/>
              <a:gd name="T2" fmla="*/ 618453 w 908684"/>
              <a:gd name="T3" fmla="*/ 144170 h 577850"/>
              <a:gd name="T4" fmla="*/ 618453 w 908684"/>
              <a:gd name="T5" fmla="*/ 0 h 577850"/>
              <a:gd name="T6" fmla="*/ 906768 w 908684"/>
              <a:gd name="T7" fmla="*/ 288310 h 577850"/>
              <a:gd name="T8" fmla="*/ 618453 w 908684"/>
              <a:gd name="T9" fmla="*/ 577230 h 577850"/>
              <a:gd name="T10" fmla="*/ 618453 w 908684"/>
              <a:gd name="T11" fmla="*/ 433090 h 577850"/>
              <a:gd name="T12" fmla="*/ 0 w 908684"/>
              <a:gd name="T13" fmla="*/ 433090 h 577850"/>
              <a:gd name="T14" fmla="*/ 0 w 908684"/>
              <a:gd name="T15" fmla="*/ 144170 h 5778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8684"/>
              <a:gd name="T25" fmla="*/ 0 h 577850"/>
              <a:gd name="T26" fmla="*/ 908684 w 908684"/>
              <a:gd name="T27" fmla="*/ 577850 h 5778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8684" h="577850">
                <a:moveTo>
                  <a:pt x="0" y="144170"/>
                </a:moveTo>
                <a:lnTo>
                  <a:pt x="619749" y="144170"/>
                </a:lnTo>
                <a:lnTo>
                  <a:pt x="619749" y="0"/>
                </a:lnTo>
                <a:lnTo>
                  <a:pt x="908669" y="288310"/>
                </a:lnTo>
                <a:lnTo>
                  <a:pt x="619749" y="577230"/>
                </a:lnTo>
                <a:lnTo>
                  <a:pt x="619749" y="433090"/>
                </a:lnTo>
                <a:lnTo>
                  <a:pt x="0" y="433090"/>
                </a:lnTo>
                <a:lnTo>
                  <a:pt x="0" y="144170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" name="object 60"/>
          <p:cNvSpPr>
            <a:spLocks noChangeArrowheads="1"/>
          </p:cNvSpPr>
          <p:nvPr/>
        </p:nvSpPr>
        <p:spPr bwMode="auto">
          <a:xfrm>
            <a:off x="6743700" y="2322513"/>
            <a:ext cx="736600" cy="623887"/>
          </a:xfrm>
          <a:prstGeom prst="rect">
            <a:avLst/>
          </a:prstGeom>
          <a:blipFill dpi="0" rotWithShape="1">
            <a:blip r:embed="rId2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" name="object 61"/>
          <p:cNvSpPr>
            <a:spLocks/>
          </p:cNvSpPr>
          <p:nvPr/>
        </p:nvSpPr>
        <p:spPr bwMode="auto">
          <a:xfrm>
            <a:off x="6777038" y="2381250"/>
            <a:ext cx="617537" cy="506413"/>
          </a:xfrm>
          <a:custGeom>
            <a:avLst/>
            <a:gdLst>
              <a:gd name="T0" fmla="*/ 491636 w 617220"/>
              <a:gd name="T1" fmla="*/ 0 h 506094"/>
              <a:gd name="T2" fmla="*/ 126565 w 617220"/>
              <a:gd name="T3" fmla="*/ 0 h 506094"/>
              <a:gd name="T4" fmla="*/ 0 w 617220"/>
              <a:gd name="T5" fmla="*/ 507046 h 506094"/>
              <a:gd name="T6" fmla="*/ 618170 w 617220"/>
              <a:gd name="T7" fmla="*/ 507046 h 506094"/>
              <a:gd name="T8" fmla="*/ 491636 w 617220"/>
              <a:gd name="T9" fmla="*/ 0 h 5060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7220"/>
              <a:gd name="T16" fmla="*/ 0 h 506094"/>
              <a:gd name="T17" fmla="*/ 617220 w 617220"/>
              <a:gd name="T18" fmla="*/ 506094 h 5060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7220" h="506094">
                <a:moveTo>
                  <a:pt x="490880" y="0"/>
                </a:moveTo>
                <a:lnTo>
                  <a:pt x="126370" y="0"/>
                </a:lnTo>
                <a:lnTo>
                  <a:pt x="0" y="506089"/>
                </a:lnTo>
                <a:lnTo>
                  <a:pt x="617219" y="506089"/>
                </a:lnTo>
                <a:lnTo>
                  <a:pt x="49088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" name="object 62"/>
          <p:cNvSpPr>
            <a:spLocks/>
          </p:cNvSpPr>
          <p:nvPr/>
        </p:nvSpPr>
        <p:spPr bwMode="auto">
          <a:xfrm>
            <a:off x="6777038" y="2381250"/>
            <a:ext cx="617537" cy="506413"/>
          </a:xfrm>
          <a:custGeom>
            <a:avLst/>
            <a:gdLst>
              <a:gd name="T0" fmla="*/ 0 w 617220"/>
              <a:gd name="T1" fmla="*/ 507046 h 506094"/>
              <a:gd name="T2" fmla="*/ 126565 w 617220"/>
              <a:gd name="T3" fmla="*/ 0 h 506094"/>
              <a:gd name="T4" fmla="*/ 491636 w 617220"/>
              <a:gd name="T5" fmla="*/ 0 h 506094"/>
              <a:gd name="T6" fmla="*/ 618170 w 617220"/>
              <a:gd name="T7" fmla="*/ 507046 h 506094"/>
              <a:gd name="T8" fmla="*/ 0 w 617220"/>
              <a:gd name="T9" fmla="*/ 507046 h 5060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7220"/>
              <a:gd name="T16" fmla="*/ 0 h 506094"/>
              <a:gd name="T17" fmla="*/ 617220 w 617220"/>
              <a:gd name="T18" fmla="*/ 506094 h 5060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7220" h="506094">
                <a:moveTo>
                  <a:pt x="0" y="506089"/>
                </a:moveTo>
                <a:lnTo>
                  <a:pt x="126370" y="0"/>
                </a:lnTo>
                <a:lnTo>
                  <a:pt x="490880" y="0"/>
                </a:lnTo>
                <a:lnTo>
                  <a:pt x="617219" y="506089"/>
                </a:lnTo>
                <a:lnTo>
                  <a:pt x="0" y="506089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object 63"/>
          <p:cNvSpPr>
            <a:spLocks noChangeArrowheads="1"/>
          </p:cNvSpPr>
          <p:nvPr/>
        </p:nvSpPr>
        <p:spPr bwMode="auto">
          <a:xfrm>
            <a:off x="7693025" y="2260600"/>
            <a:ext cx="739775" cy="625475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" name="object 64"/>
          <p:cNvSpPr>
            <a:spLocks/>
          </p:cNvSpPr>
          <p:nvPr/>
        </p:nvSpPr>
        <p:spPr bwMode="auto">
          <a:xfrm>
            <a:off x="7726363" y="2320925"/>
            <a:ext cx="620712" cy="506413"/>
          </a:xfrm>
          <a:custGeom>
            <a:avLst/>
            <a:gdLst>
              <a:gd name="T0" fmla="*/ 494776 w 620395"/>
              <a:gd name="T1" fmla="*/ 0 h 506094"/>
              <a:gd name="T2" fmla="*/ 126565 w 620395"/>
              <a:gd name="T3" fmla="*/ 0 h 506094"/>
              <a:gd name="T4" fmla="*/ 0 w 620395"/>
              <a:gd name="T5" fmla="*/ 507046 h 506094"/>
              <a:gd name="T6" fmla="*/ 621340 w 620395"/>
              <a:gd name="T7" fmla="*/ 507046 h 506094"/>
              <a:gd name="T8" fmla="*/ 494776 w 620395"/>
              <a:gd name="T9" fmla="*/ 0 h 5060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395"/>
              <a:gd name="T16" fmla="*/ 0 h 506094"/>
              <a:gd name="T17" fmla="*/ 620395 w 620395"/>
              <a:gd name="T18" fmla="*/ 506094 h 5060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395" h="506094">
                <a:moveTo>
                  <a:pt x="494019" y="0"/>
                </a:moveTo>
                <a:lnTo>
                  <a:pt x="126370" y="0"/>
                </a:lnTo>
                <a:lnTo>
                  <a:pt x="0" y="506089"/>
                </a:lnTo>
                <a:lnTo>
                  <a:pt x="620389" y="506089"/>
                </a:lnTo>
                <a:lnTo>
                  <a:pt x="49401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" name="object 65"/>
          <p:cNvSpPr>
            <a:spLocks/>
          </p:cNvSpPr>
          <p:nvPr/>
        </p:nvSpPr>
        <p:spPr bwMode="auto">
          <a:xfrm>
            <a:off x="7726363" y="2320925"/>
            <a:ext cx="620712" cy="506413"/>
          </a:xfrm>
          <a:custGeom>
            <a:avLst/>
            <a:gdLst>
              <a:gd name="T0" fmla="*/ 0 w 620395"/>
              <a:gd name="T1" fmla="*/ 507046 h 506094"/>
              <a:gd name="T2" fmla="*/ 126565 w 620395"/>
              <a:gd name="T3" fmla="*/ 0 h 506094"/>
              <a:gd name="T4" fmla="*/ 494776 w 620395"/>
              <a:gd name="T5" fmla="*/ 0 h 506094"/>
              <a:gd name="T6" fmla="*/ 621340 w 620395"/>
              <a:gd name="T7" fmla="*/ 507046 h 506094"/>
              <a:gd name="T8" fmla="*/ 0 w 620395"/>
              <a:gd name="T9" fmla="*/ 507046 h 5060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395"/>
              <a:gd name="T16" fmla="*/ 0 h 506094"/>
              <a:gd name="T17" fmla="*/ 620395 w 620395"/>
              <a:gd name="T18" fmla="*/ 506094 h 5060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395" h="506094">
                <a:moveTo>
                  <a:pt x="0" y="506089"/>
                </a:moveTo>
                <a:lnTo>
                  <a:pt x="126370" y="0"/>
                </a:lnTo>
                <a:lnTo>
                  <a:pt x="494019" y="0"/>
                </a:lnTo>
                <a:lnTo>
                  <a:pt x="620389" y="506089"/>
                </a:lnTo>
                <a:lnTo>
                  <a:pt x="0" y="506089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" name="object 66"/>
          <p:cNvSpPr>
            <a:spLocks noChangeArrowheads="1"/>
          </p:cNvSpPr>
          <p:nvPr/>
        </p:nvSpPr>
        <p:spPr bwMode="auto">
          <a:xfrm>
            <a:off x="6718300" y="2543175"/>
            <a:ext cx="357188" cy="469900"/>
          </a:xfrm>
          <a:prstGeom prst="rect">
            <a:avLst/>
          </a:prstGeom>
          <a:blipFill dpi="0" rotWithShape="1">
            <a:blip r:embed="rId2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" name="object 67"/>
          <p:cNvSpPr>
            <a:spLocks noChangeArrowheads="1"/>
          </p:cNvSpPr>
          <p:nvPr/>
        </p:nvSpPr>
        <p:spPr bwMode="auto">
          <a:xfrm>
            <a:off x="5800725" y="3795713"/>
            <a:ext cx="1025525" cy="657225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" name="object 68"/>
          <p:cNvSpPr>
            <a:spLocks noChangeArrowheads="1"/>
          </p:cNvSpPr>
          <p:nvPr/>
        </p:nvSpPr>
        <p:spPr bwMode="auto">
          <a:xfrm>
            <a:off x="5962650" y="3863975"/>
            <a:ext cx="833438" cy="585788"/>
          </a:xfrm>
          <a:prstGeom prst="rect">
            <a:avLst/>
          </a:prstGeom>
          <a:blipFill dpi="0" rotWithShape="1">
            <a:blip r:embed="rId2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" name="object 69"/>
          <p:cNvSpPr>
            <a:spLocks/>
          </p:cNvSpPr>
          <p:nvPr/>
        </p:nvSpPr>
        <p:spPr bwMode="auto">
          <a:xfrm>
            <a:off x="5834063" y="3856038"/>
            <a:ext cx="906462" cy="538162"/>
          </a:xfrm>
          <a:custGeom>
            <a:avLst/>
            <a:gdLst>
              <a:gd name="T0" fmla="*/ 268947 w 906779"/>
              <a:gd name="T1" fmla="*/ 0 h 537845"/>
              <a:gd name="T2" fmla="*/ 0 w 906779"/>
              <a:gd name="T3" fmla="*/ 269712 h 537845"/>
              <a:gd name="T4" fmla="*/ 268947 w 906779"/>
              <a:gd name="T5" fmla="*/ 538791 h 537845"/>
              <a:gd name="T6" fmla="*/ 268947 w 906779"/>
              <a:gd name="T7" fmla="*/ 403943 h 537845"/>
              <a:gd name="T8" fmla="*/ 905828 w 906779"/>
              <a:gd name="T9" fmla="*/ 403943 h 537845"/>
              <a:gd name="T10" fmla="*/ 905828 w 906779"/>
              <a:gd name="T11" fmla="*/ 134861 h 537845"/>
              <a:gd name="T12" fmla="*/ 268947 w 906779"/>
              <a:gd name="T13" fmla="*/ 134861 h 537845"/>
              <a:gd name="T14" fmla="*/ 268947 w 906779"/>
              <a:gd name="T15" fmla="*/ 0 h 5378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6779"/>
              <a:gd name="T25" fmla="*/ 0 h 537845"/>
              <a:gd name="T26" fmla="*/ 906779 w 906779"/>
              <a:gd name="T27" fmla="*/ 537845 h 5378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6779" h="537845">
                <a:moveTo>
                  <a:pt x="269229" y="0"/>
                </a:moveTo>
                <a:lnTo>
                  <a:pt x="0" y="269235"/>
                </a:lnTo>
                <a:lnTo>
                  <a:pt x="269229" y="537840"/>
                </a:lnTo>
                <a:lnTo>
                  <a:pt x="269229" y="403229"/>
                </a:lnTo>
                <a:lnTo>
                  <a:pt x="906779" y="403229"/>
                </a:lnTo>
                <a:lnTo>
                  <a:pt x="906779" y="134624"/>
                </a:lnTo>
                <a:lnTo>
                  <a:pt x="269229" y="134624"/>
                </a:lnTo>
                <a:lnTo>
                  <a:pt x="269229" y="0"/>
                </a:lnTo>
                <a:close/>
              </a:path>
            </a:pathLst>
          </a:custGeom>
          <a:solidFill>
            <a:srgbClr val="A8A37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" name="object 70"/>
          <p:cNvSpPr>
            <a:spLocks/>
          </p:cNvSpPr>
          <p:nvPr/>
        </p:nvSpPr>
        <p:spPr bwMode="auto">
          <a:xfrm>
            <a:off x="5834063" y="3856038"/>
            <a:ext cx="906462" cy="538162"/>
          </a:xfrm>
          <a:custGeom>
            <a:avLst/>
            <a:gdLst>
              <a:gd name="T0" fmla="*/ 0 w 906779"/>
              <a:gd name="T1" fmla="*/ 269712 h 537845"/>
              <a:gd name="T2" fmla="*/ 268947 w 906779"/>
              <a:gd name="T3" fmla="*/ 0 h 537845"/>
              <a:gd name="T4" fmla="*/ 268947 w 906779"/>
              <a:gd name="T5" fmla="*/ 134861 h 537845"/>
              <a:gd name="T6" fmla="*/ 905828 w 906779"/>
              <a:gd name="T7" fmla="*/ 134861 h 537845"/>
              <a:gd name="T8" fmla="*/ 905828 w 906779"/>
              <a:gd name="T9" fmla="*/ 403943 h 537845"/>
              <a:gd name="T10" fmla="*/ 268947 w 906779"/>
              <a:gd name="T11" fmla="*/ 403943 h 537845"/>
              <a:gd name="T12" fmla="*/ 268947 w 906779"/>
              <a:gd name="T13" fmla="*/ 538791 h 537845"/>
              <a:gd name="T14" fmla="*/ 0 w 906779"/>
              <a:gd name="T15" fmla="*/ 269712 h 5378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6779"/>
              <a:gd name="T25" fmla="*/ 0 h 537845"/>
              <a:gd name="T26" fmla="*/ 906779 w 906779"/>
              <a:gd name="T27" fmla="*/ 537845 h 5378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6779" h="537845">
                <a:moveTo>
                  <a:pt x="0" y="269235"/>
                </a:moveTo>
                <a:lnTo>
                  <a:pt x="269229" y="0"/>
                </a:lnTo>
                <a:lnTo>
                  <a:pt x="269229" y="134624"/>
                </a:lnTo>
                <a:lnTo>
                  <a:pt x="906779" y="134624"/>
                </a:lnTo>
                <a:lnTo>
                  <a:pt x="906779" y="403229"/>
                </a:lnTo>
                <a:lnTo>
                  <a:pt x="269229" y="403229"/>
                </a:lnTo>
                <a:lnTo>
                  <a:pt x="269229" y="537840"/>
                </a:lnTo>
                <a:lnTo>
                  <a:pt x="0" y="269235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" name="object 71"/>
          <p:cNvSpPr>
            <a:spLocks noChangeArrowheads="1"/>
          </p:cNvSpPr>
          <p:nvPr/>
        </p:nvSpPr>
        <p:spPr bwMode="auto">
          <a:xfrm>
            <a:off x="3427413" y="4159250"/>
            <a:ext cx="360362" cy="469900"/>
          </a:xfrm>
          <a:prstGeom prst="rect">
            <a:avLst/>
          </a:prstGeom>
          <a:blipFill dpi="0" rotWithShape="1">
            <a:blip r:embed="rId2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" name="object 72"/>
          <p:cNvSpPr>
            <a:spLocks noChangeArrowheads="1"/>
          </p:cNvSpPr>
          <p:nvPr/>
        </p:nvSpPr>
        <p:spPr bwMode="auto">
          <a:xfrm>
            <a:off x="1206500" y="2592388"/>
            <a:ext cx="360363" cy="469900"/>
          </a:xfrm>
          <a:prstGeom prst="rect">
            <a:avLst/>
          </a:prstGeom>
          <a:blipFill dpi="0" rotWithShape="1">
            <a:blip r:embed="rId2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" name="object 73"/>
          <p:cNvSpPr>
            <a:spLocks noChangeArrowheads="1"/>
          </p:cNvSpPr>
          <p:nvPr/>
        </p:nvSpPr>
        <p:spPr bwMode="auto">
          <a:xfrm>
            <a:off x="3046413" y="5194300"/>
            <a:ext cx="2074862" cy="1663700"/>
          </a:xfrm>
          <a:prstGeom prst="rect">
            <a:avLst/>
          </a:prstGeom>
          <a:blipFill dpi="0" rotWithShape="1">
            <a:blip r:embed="rId2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" name="object 74"/>
          <p:cNvSpPr>
            <a:spLocks/>
          </p:cNvSpPr>
          <p:nvPr/>
        </p:nvSpPr>
        <p:spPr bwMode="auto">
          <a:xfrm>
            <a:off x="3079750" y="5254625"/>
            <a:ext cx="1957388" cy="1603375"/>
          </a:xfrm>
          <a:custGeom>
            <a:avLst/>
            <a:gdLst>
              <a:gd name="T0" fmla="*/ 0 w 1957070"/>
              <a:gd name="T1" fmla="*/ 1603379 h 1603375"/>
              <a:gd name="T2" fmla="*/ 1958019 w 1957070"/>
              <a:gd name="T3" fmla="*/ 1603379 h 1603375"/>
              <a:gd name="T4" fmla="*/ 1958019 w 1957070"/>
              <a:gd name="T5" fmla="*/ 0 h 1603375"/>
              <a:gd name="T6" fmla="*/ 0 w 1957070"/>
              <a:gd name="T7" fmla="*/ 0 h 1603375"/>
              <a:gd name="T8" fmla="*/ 0 w 1957070"/>
              <a:gd name="T9" fmla="*/ 1603379 h 1603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7070"/>
              <a:gd name="T16" fmla="*/ 0 h 1603375"/>
              <a:gd name="T17" fmla="*/ 1957070 w 1957070"/>
              <a:gd name="T18" fmla="*/ 1603375 h 1603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7070" h="1603375">
                <a:moveTo>
                  <a:pt x="0" y="1603379"/>
                </a:moveTo>
                <a:lnTo>
                  <a:pt x="1957065" y="1603379"/>
                </a:lnTo>
                <a:lnTo>
                  <a:pt x="1957065" y="0"/>
                </a:lnTo>
                <a:lnTo>
                  <a:pt x="0" y="0"/>
                </a:lnTo>
                <a:lnTo>
                  <a:pt x="0" y="1603379"/>
                </a:lnTo>
                <a:close/>
              </a:path>
            </a:pathLst>
          </a:custGeom>
          <a:solidFill>
            <a:srgbClr val="A8A37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7" name="object 75"/>
          <p:cNvSpPr>
            <a:spLocks/>
          </p:cNvSpPr>
          <p:nvPr/>
        </p:nvSpPr>
        <p:spPr bwMode="auto">
          <a:xfrm>
            <a:off x="3079750" y="5254625"/>
            <a:ext cx="1957388" cy="1603375"/>
          </a:xfrm>
          <a:custGeom>
            <a:avLst/>
            <a:gdLst>
              <a:gd name="T0" fmla="*/ 1958013 w 1957070"/>
              <a:gd name="T1" fmla="*/ 1603379 h 1603375"/>
              <a:gd name="T2" fmla="*/ 1958013 w 1957070"/>
              <a:gd name="T3" fmla="*/ 0 h 1603375"/>
              <a:gd name="T4" fmla="*/ 0 w 1957070"/>
              <a:gd name="T5" fmla="*/ 0 h 1603375"/>
              <a:gd name="T6" fmla="*/ 0 w 1957070"/>
              <a:gd name="T7" fmla="*/ 1603379 h 1603375"/>
              <a:gd name="T8" fmla="*/ 0 60000 65536"/>
              <a:gd name="T9" fmla="*/ 0 60000 65536"/>
              <a:gd name="T10" fmla="*/ 0 60000 65536"/>
              <a:gd name="T11" fmla="*/ 0 60000 65536"/>
              <a:gd name="T12" fmla="*/ 0 w 1957070"/>
              <a:gd name="T13" fmla="*/ 0 h 1603375"/>
              <a:gd name="T14" fmla="*/ 1957070 w 1957070"/>
              <a:gd name="T15" fmla="*/ 1603375 h 16033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7070" h="1603375">
                <a:moveTo>
                  <a:pt x="1957059" y="1603379"/>
                </a:moveTo>
                <a:lnTo>
                  <a:pt x="1957059" y="0"/>
                </a:lnTo>
                <a:lnTo>
                  <a:pt x="0" y="0"/>
                </a:lnTo>
                <a:lnTo>
                  <a:pt x="0" y="1603379"/>
                </a:lnTo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8" name="object 76"/>
          <p:cNvSpPr>
            <a:spLocks noChangeArrowheads="1"/>
          </p:cNvSpPr>
          <p:nvPr/>
        </p:nvSpPr>
        <p:spPr bwMode="auto">
          <a:xfrm>
            <a:off x="7137400" y="3178175"/>
            <a:ext cx="981075" cy="1277938"/>
          </a:xfrm>
          <a:prstGeom prst="rect">
            <a:avLst/>
          </a:prstGeom>
          <a:blipFill dpi="0" rotWithShape="1">
            <a:blip r:embed="rId2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" name="object 77"/>
          <p:cNvSpPr>
            <a:spLocks noChangeArrowheads="1"/>
          </p:cNvSpPr>
          <p:nvPr/>
        </p:nvSpPr>
        <p:spPr bwMode="auto">
          <a:xfrm>
            <a:off x="7200900" y="3473450"/>
            <a:ext cx="908050" cy="860425"/>
          </a:xfrm>
          <a:prstGeom prst="rect">
            <a:avLst/>
          </a:prstGeom>
          <a:blipFill dpi="0" rotWithShape="1">
            <a:blip r:embed="rId1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" name="object 78"/>
          <p:cNvSpPr>
            <a:spLocks/>
          </p:cNvSpPr>
          <p:nvPr/>
        </p:nvSpPr>
        <p:spPr bwMode="auto">
          <a:xfrm>
            <a:off x="7170738" y="3344863"/>
            <a:ext cx="862012" cy="1052512"/>
          </a:xfrm>
          <a:custGeom>
            <a:avLst/>
            <a:gdLst>
              <a:gd name="T0" fmla="*/ 0 w 862329"/>
              <a:gd name="T1" fmla="*/ 0 h 1052195"/>
              <a:gd name="T2" fmla="*/ 0 w 862329"/>
              <a:gd name="T3" fmla="*/ 945097 h 1052195"/>
              <a:gd name="T4" fmla="*/ 22195 w 862329"/>
              <a:gd name="T5" fmla="*/ 979420 h 1052195"/>
              <a:gd name="T6" fmla="*/ 83086 w 862329"/>
              <a:gd name="T7" fmla="*/ 1008664 h 1052195"/>
              <a:gd name="T8" fmla="*/ 126232 w 862329"/>
              <a:gd name="T9" fmla="*/ 1021366 h 1052195"/>
              <a:gd name="T10" fmla="*/ 176345 w 862329"/>
              <a:gd name="T11" fmla="*/ 1032177 h 1052195"/>
              <a:gd name="T12" fmla="*/ 232792 w 862329"/>
              <a:gd name="T13" fmla="*/ 1041078 h 1052195"/>
              <a:gd name="T14" fmla="*/ 294326 w 862329"/>
              <a:gd name="T15" fmla="*/ 1047430 h 1052195"/>
              <a:gd name="T16" fmla="*/ 360910 w 862329"/>
              <a:gd name="T17" fmla="*/ 1051876 h 1052195"/>
              <a:gd name="T18" fmla="*/ 430695 w 862329"/>
              <a:gd name="T19" fmla="*/ 1053151 h 1052195"/>
              <a:gd name="T20" fmla="*/ 500478 w 862329"/>
              <a:gd name="T21" fmla="*/ 1051876 h 1052195"/>
              <a:gd name="T22" fmla="*/ 567063 w 862329"/>
              <a:gd name="T23" fmla="*/ 1047430 h 1052195"/>
              <a:gd name="T24" fmla="*/ 628597 w 862329"/>
              <a:gd name="T25" fmla="*/ 1041078 h 1052195"/>
              <a:gd name="T26" fmla="*/ 685043 w 862329"/>
              <a:gd name="T27" fmla="*/ 1032177 h 1052195"/>
              <a:gd name="T28" fmla="*/ 735159 w 862329"/>
              <a:gd name="T29" fmla="*/ 1021366 h 1052195"/>
              <a:gd name="T30" fmla="*/ 778302 w 862329"/>
              <a:gd name="T31" fmla="*/ 1008664 h 1052195"/>
              <a:gd name="T32" fmla="*/ 839802 w 862329"/>
              <a:gd name="T33" fmla="*/ 979420 h 1052195"/>
              <a:gd name="T34" fmla="*/ 861389 w 862329"/>
              <a:gd name="T35" fmla="*/ 945097 h 1052195"/>
              <a:gd name="T36" fmla="*/ 861389 w 862329"/>
              <a:gd name="T37" fmla="*/ 108059 h 1052195"/>
              <a:gd name="T38" fmla="*/ 430695 w 862329"/>
              <a:gd name="T39" fmla="*/ 108059 h 1052195"/>
              <a:gd name="T40" fmla="*/ 360910 w 862329"/>
              <a:gd name="T41" fmla="*/ 106775 h 1052195"/>
              <a:gd name="T42" fmla="*/ 294326 w 862329"/>
              <a:gd name="T43" fmla="*/ 102962 h 1052195"/>
              <a:gd name="T44" fmla="*/ 232792 w 862329"/>
              <a:gd name="T45" fmla="*/ 95977 h 1052195"/>
              <a:gd name="T46" fmla="*/ 176345 w 862329"/>
              <a:gd name="T47" fmla="*/ 87067 h 1052195"/>
              <a:gd name="T48" fmla="*/ 126232 w 862329"/>
              <a:gd name="T49" fmla="*/ 76268 h 1052195"/>
              <a:gd name="T50" fmla="*/ 83086 w 862329"/>
              <a:gd name="T51" fmla="*/ 64186 h 1052195"/>
              <a:gd name="T52" fmla="*/ 22195 w 862329"/>
              <a:gd name="T53" fmla="*/ 34319 h 1052195"/>
              <a:gd name="T54" fmla="*/ 0 w 862329"/>
              <a:gd name="T55" fmla="*/ 0 h 1052195"/>
              <a:gd name="T56" fmla="*/ 861389 w 862329"/>
              <a:gd name="T57" fmla="*/ 0 h 1052195"/>
              <a:gd name="T58" fmla="*/ 839802 w 862329"/>
              <a:gd name="T59" fmla="*/ 34319 h 1052195"/>
              <a:gd name="T60" fmla="*/ 778302 w 862329"/>
              <a:gd name="T61" fmla="*/ 64186 h 1052195"/>
              <a:gd name="T62" fmla="*/ 735159 w 862329"/>
              <a:gd name="T63" fmla="*/ 76268 h 1052195"/>
              <a:gd name="T64" fmla="*/ 685043 w 862329"/>
              <a:gd name="T65" fmla="*/ 87067 h 1052195"/>
              <a:gd name="T66" fmla="*/ 628597 w 862329"/>
              <a:gd name="T67" fmla="*/ 95977 h 1052195"/>
              <a:gd name="T68" fmla="*/ 567063 w 862329"/>
              <a:gd name="T69" fmla="*/ 102962 h 1052195"/>
              <a:gd name="T70" fmla="*/ 500478 w 862329"/>
              <a:gd name="T71" fmla="*/ 106775 h 1052195"/>
              <a:gd name="T72" fmla="*/ 430695 w 862329"/>
              <a:gd name="T73" fmla="*/ 108059 h 1052195"/>
              <a:gd name="T74" fmla="*/ 861389 w 862329"/>
              <a:gd name="T75" fmla="*/ 108059 h 1052195"/>
              <a:gd name="T76" fmla="*/ 861389 w 862329"/>
              <a:gd name="T77" fmla="*/ 0 h 105219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62329"/>
              <a:gd name="T118" fmla="*/ 0 h 1052195"/>
              <a:gd name="T119" fmla="*/ 862329 w 862329"/>
              <a:gd name="T120" fmla="*/ 1052195 h 105219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62329" h="1052195">
                <a:moveTo>
                  <a:pt x="0" y="0"/>
                </a:moveTo>
                <a:lnTo>
                  <a:pt x="0" y="944245"/>
                </a:lnTo>
                <a:lnTo>
                  <a:pt x="22219" y="978535"/>
                </a:lnTo>
                <a:lnTo>
                  <a:pt x="83179" y="1007754"/>
                </a:lnTo>
                <a:lnTo>
                  <a:pt x="126370" y="1020445"/>
                </a:lnTo>
                <a:lnTo>
                  <a:pt x="176540" y="1031245"/>
                </a:lnTo>
                <a:lnTo>
                  <a:pt x="233050" y="1040139"/>
                </a:lnTo>
                <a:lnTo>
                  <a:pt x="294650" y="1046485"/>
                </a:lnTo>
                <a:lnTo>
                  <a:pt x="361309" y="1050925"/>
                </a:lnTo>
                <a:lnTo>
                  <a:pt x="431170" y="1052200"/>
                </a:lnTo>
                <a:lnTo>
                  <a:pt x="501030" y="1050925"/>
                </a:lnTo>
                <a:lnTo>
                  <a:pt x="567689" y="1046485"/>
                </a:lnTo>
                <a:lnTo>
                  <a:pt x="629290" y="1040139"/>
                </a:lnTo>
                <a:lnTo>
                  <a:pt x="685799" y="1031245"/>
                </a:lnTo>
                <a:lnTo>
                  <a:pt x="735970" y="1020445"/>
                </a:lnTo>
                <a:lnTo>
                  <a:pt x="779160" y="1007754"/>
                </a:lnTo>
                <a:lnTo>
                  <a:pt x="840729" y="978535"/>
                </a:lnTo>
                <a:lnTo>
                  <a:pt x="862340" y="944245"/>
                </a:lnTo>
                <a:lnTo>
                  <a:pt x="862340" y="107960"/>
                </a:lnTo>
                <a:lnTo>
                  <a:pt x="431170" y="107960"/>
                </a:lnTo>
                <a:lnTo>
                  <a:pt x="361309" y="106679"/>
                </a:lnTo>
                <a:lnTo>
                  <a:pt x="294650" y="102869"/>
                </a:lnTo>
                <a:lnTo>
                  <a:pt x="233050" y="95890"/>
                </a:lnTo>
                <a:lnTo>
                  <a:pt x="176540" y="86989"/>
                </a:lnTo>
                <a:lnTo>
                  <a:pt x="126370" y="76199"/>
                </a:lnTo>
                <a:lnTo>
                  <a:pt x="83179" y="64129"/>
                </a:lnTo>
                <a:lnTo>
                  <a:pt x="22219" y="34289"/>
                </a:lnTo>
                <a:lnTo>
                  <a:pt x="0" y="0"/>
                </a:lnTo>
                <a:close/>
              </a:path>
              <a:path w="862329" h="1052195">
                <a:moveTo>
                  <a:pt x="862340" y="0"/>
                </a:moveTo>
                <a:lnTo>
                  <a:pt x="840729" y="34289"/>
                </a:lnTo>
                <a:lnTo>
                  <a:pt x="779160" y="64129"/>
                </a:lnTo>
                <a:lnTo>
                  <a:pt x="735970" y="76199"/>
                </a:lnTo>
                <a:lnTo>
                  <a:pt x="685799" y="86989"/>
                </a:lnTo>
                <a:lnTo>
                  <a:pt x="629290" y="95890"/>
                </a:lnTo>
                <a:lnTo>
                  <a:pt x="567689" y="102869"/>
                </a:lnTo>
                <a:lnTo>
                  <a:pt x="501030" y="106679"/>
                </a:lnTo>
                <a:lnTo>
                  <a:pt x="431170" y="107960"/>
                </a:lnTo>
                <a:lnTo>
                  <a:pt x="862340" y="107960"/>
                </a:lnTo>
                <a:lnTo>
                  <a:pt x="862340" y="0"/>
                </a:lnTo>
                <a:close/>
              </a:path>
            </a:pathLst>
          </a:custGeom>
          <a:solidFill>
            <a:srgbClr val="3265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" name="object 79"/>
          <p:cNvSpPr>
            <a:spLocks/>
          </p:cNvSpPr>
          <p:nvPr/>
        </p:nvSpPr>
        <p:spPr bwMode="auto">
          <a:xfrm>
            <a:off x="7170738" y="3236913"/>
            <a:ext cx="862012" cy="215900"/>
          </a:xfrm>
          <a:custGeom>
            <a:avLst/>
            <a:gdLst>
              <a:gd name="T0" fmla="*/ 430695 w 862329"/>
              <a:gd name="T1" fmla="*/ 0 h 215900"/>
              <a:gd name="T2" fmla="*/ 360910 w 862329"/>
              <a:gd name="T3" fmla="*/ 1280 h 215900"/>
              <a:gd name="T4" fmla="*/ 294326 w 862329"/>
              <a:gd name="T5" fmla="*/ 5090 h 215900"/>
              <a:gd name="T6" fmla="*/ 232792 w 862329"/>
              <a:gd name="T7" fmla="*/ 12070 h 215900"/>
              <a:gd name="T8" fmla="*/ 176345 w 862329"/>
              <a:gd name="T9" fmla="*/ 20330 h 215900"/>
              <a:gd name="T10" fmla="*/ 126232 w 862329"/>
              <a:gd name="T11" fmla="*/ 31120 h 215900"/>
              <a:gd name="T12" fmla="*/ 83086 w 862329"/>
              <a:gd name="T13" fmla="*/ 43830 h 215900"/>
              <a:gd name="T14" fmla="*/ 22195 w 862329"/>
              <a:gd name="T15" fmla="*/ 73670 h 215900"/>
              <a:gd name="T16" fmla="*/ 0 w 862329"/>
              <a:gd name="T17" fmla="*/ 107320 h 215900"/>
              <a:gd name="T18" fmla="*/ 5724 w 862329"/>
              <a:gd name="T19" fmla="*/ 125120 h 215900"/>
              <a:gd name="T20" fmla="*/ 48195 w 862329"/>
              <a:gd name="T21" fmla="*/ 156850 h 215900"/>
              <a:gd name="T22" fmla="*/ 126232 w 862329"/>
              <a:gd name="T23" fmla="*/ 183520 h 215900"/>
              <a:gd name="T24" fmla="*/ 176345 w 862329"/>
              <a:gd name="T25" fmla="*/ 194309 h 215900"/>
              <a:gd name="T26" fmla="*/ 232792 w 862329"/>
              <a:gd name="T27" fmla="*/ 203210 h 215900"/>
              <a:gd name="T28" fmla="*/ 294326 w 862329"/>
              <a:gd name="T29" fmla="*/ 210190 h 215900"/>
              <a:gd name="T30" fmla="*/ 360910 w 862329"/>
              <a:gd name="T31" fmla="*/ 214000 h 215900"/>
              <a:gd name="T32" fmla="*/ 430695 w 862329"/>
              <a:gd name="T33" fmla="*/ 215280 h 215900"/>
              <a:gd name="T34" fmla="*/ 500478 w 862329"/>
              <a:gd name="T35" fmla="*/ 214000 h 215900"/>
              <a:gd name="T36" fmla="*/ 567063 w 862329"/>
              <a:gd name="T37" fmla="*/ 210190 h 215900"/>
              <a:gd name="T38" fmla="*/ 628597 w 862329"/>
              <a:gd name="T39" fmla="*/ 203210 h 215900"/>
              <a:gd name="T40" fmla="*/ 685043 w 862329"/>
              <a:gd name="T41" fmla="*/ 194309 h 215900"/>
              <a:gd name="T42" fmla="*/ 735159 w 862329"/>
              <a:gd name="T43" fmla="*/ 183520 h 215900"/>
              <a:gd name="T44" fmla="*/ 778302 w 862329"/>
              <a:gd name="T45" fmla="*/ 171449 h 215900"/>
              <a:gd name="T46" fmla="*/ 839802 w 862329"/>
              <a:gd name="T47" fmla="*/ 141610 h 215900"/>
              <a:gd name="T48" fmla="*/ 861389 w 862329"/>
              <a:gd name="T49" fmla="*/ 107320 h 215900"/>
              <a:gd name="T50" fmla="*/ 856304 w 862329"/>
              <a:gd name="T51" fmla="*/ 90190 h 215900"/>
              <a:gd name="T52" fmla="*/ 813802 w 862329"/>
              <a:gd name="T53" fmla="*/ 57790 h 215900"/>
              <a:gd name="T54" fmla="*/ 735159 w 862329"/>
              <a:gd name="T55" fmla="*/ 31120 h 215900"/>
              <a:gd name="T56" fmla="*/ 685043 w 862329"/>
              <a:gd name="T57" fmla="*/ 20330 h 215900"/>
              <a:gd name="T58" fmla="*/ 628597 w 862329"/>
              <a:gd name="T59" fmla="*/ 12070 h 215900"/>
              <a:gd name="T60" fmla="*/ 567063 w 862329"/>
              <a:gd name="T61" fmla="*/ 5090 h 215900"/>
              <a:gd name="T62" fmla="*/ 500478 w 862329"/>
              <a:gd name="T63" fmla="*/ 1280 h 215900"/>
              <a:gd name="T64" fmla="*/ 430695 w 862329"/>
              <a:gd name="T65" fmla="*/ 0 h 2159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862329"/>
              <a:gd name="T100" fmla="*/ 0 h 215900"/>
              <a:gd name="T101" fmla="*/ 862329 w 862329"/>
              <a:gd name="T102" fmla="*/ 215900 h 2159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862329" h="215900">
                <a:moveTo>
                  <a:pt x="431170" y="0"/>
                </a:moveTo>
                <a:lnTo>
                  <a:pt x="361309" y="1280"/>
                </a:lnTo>
                <a:lnTo>
                  <a:pt x="294650" y="5090"/>
                </a:lnTo>
                <a:lnTo>
                  <a:pt x="233050" y="12070"/>
                </a:lnTo>
                <a:lnTo>
                  <a:pt x="176540" y="20330"/>
                </a:lnTo>
                <a:lnTo>
                  <a:pt x="126370" y="31120"/>
                </a:lnTo>
                <a:lnTo>
                  <a:pt x="83179" y="43830"/>
                </a:lnTo>
                <a:lnTo>
                  <a:pt x="22219" y="73670"/>
                </a:lnTo>
                <a:lnTo>
                  <a:pt x="0" y="107320"/>
                </a:lnTo>
                <a:lnTo>
                  <a:pt x="5730" y="125120"/>
                </a:lnTo>
                <a:lnTo>
                  <a:pt x="48249" y="156850"/>
                </a:lnTo>
                <a:lnTo>
                  <a:pt x="126370" y="183520"/>
                </a:lnTo>
                <a:lnTo>
                  <a:pt x="176540" y="194309"/>
                </a:lnTo>
                <a:lnTo>
                  <a:pt x="233050" y="203210"/>
                </a:lnTo>
                <a:lnTo>
                  <a:pt x="294650" y="210190"/>
                </a:lnTo>
                <a:lnTo>
                  <a:pt x="361309" y="214000"/>
                </a:lnTo>
                <a:lnTo>
                  <a:pt x="431170" y="215280"/>
                </a:lnTo>
                <a:lnTo>
                  <a:pt x="501030" y="214000"/>
                </a:lnTo>
                <a:lnTo>
                  <a:pt x="567689" y="210190"/>
                </a:lnTo>
                <a:lnTo>
                  <a:pt x="629290" y="203210"/>
                </a:lnTo>
                <a:lnTo>
                  <a:pt x="685799" y="194309"/>
                </a:lnTo>
                <a:lnTo>
                  <a:pt x="735970" y="183520"/>
                </a:lnTo>
                <a:lnTo>
                  <a:pt x="779160" y="171449"/>
                </a:lnTo>
                <a:lnTo>
                  <a:pt x="840729" y="141610"/>
                </a:lnTo>
                <a:lnTo>
                  <a:pt x="862340" y="107320"/>
                </a:lnTo>
                <a:lnTo>
                  <a:pt x="857249" y="90190"/>
                </a:lnTo>
                <a:lnTo>
                  <a:pt x="814699" y="57790"/>
                </a:lnTo>
                <a:lnTo>
                  <a:pt x="735970" y="31120"/>
                </a:lnTo>
                <a:lnTo>
                  <a:pt x="685799" y="20330"/>
                </a:lnTo>
                <a:lnTo>
                  <a:pt x="629290" y="12070"/>
                </a:lnTo>
                <a:lnTo>
                  <a:pt x="567689" y="5090"/>
                </a:lnTo>
                <a:lnTo>
                  <a:pt x="501030" y="1280"/>
                </a:lnTo>
                <a:lnTo>
                  <a:pt x="431170" y="0"/>
                </a:lnTo>
                <a:close/>
              </a:path>
            </a:pathLst>
          </a:custGeom>
          <a:solidFill>
            <a:srgbClr val="84A1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" name="object 80"/>
          <p:cNvSpPr>
            <a:spLocks/>
          </p:cNvSpPr>
          <p:nvPr/>
        </p:nvSpPr>
        <p:spPr bwMode="auto">
          <a:xfrm>
            <a:off x="7170738" y="3236913"/>
            <a:ext cx="862012" cy="215900"/>
          </a:xfrm>
          <a:custGeom>
            <a:avLst/>
            <a:gdLst>
              <a:gd name="T0" fmla="*/ 861389 w 862329"/>
              <a:gd name="T1" fmla="*/ 107320 h 215900"/>
              <a:gd name="T2" fmla="*/ 839802 w 862329"/>
              <a:gd name="T3" fmla="*/ 141610 h 215900"/>
              <a:gd name="T4" fmla="*/ 778302 w 862329"/>
              <a:gd name="T5" fmla="*/ 171449 h 215900"/>
              <a:gd name="T6" fmla="*/ 735159 w 862329"/>
              <a:gd name="T7" fmla="*/ 183520 h 215900"/>
              <a:gd name="T8" fmla="*/ 685043 w 862329"/>
              <a:gd name="T9" fmla="*/ 194309 h 215900"/>
              <a:gd name="T10" fmla="*/ 628597 w 862329"/>
              <a:gd name="T11" fmla="*/ 203210 h 215900"/>
              <a:gd name="T12" fmla="*/ 567063 w 862329"/>
              <a:gd name="T13" fmla="*/ 210190 h 215900"/>
              <a:gd name="T14" fmla="*/ 500478 w 862329"/>
              <a:gd name="T15" fmla="*/ 214000 h 215900"/>
              <a:gd name="T16" fmla="*/ 430695 w 862329"/>
              <a:gd name="T17" fmla="*/ 215280 h 215900"/>
              <a:gd name="T18" fmla="*/ 360910 w 862329"/>
              <a:gd name="T19" fmla="*/ 214000 h 215900"/>
              <a:gd name="T20" fmla="*/ 294326 w 862329"/>
              <a:gd name="T21" fmla="*/ 210190 h 215900"/>
              <a:gd name="T22" fmla="*/ 232792 w 862329"/>
              <a:gd name="T23" fmla="*/ 203210 h 215900"/>
              <a:gd name="T24" fmla="*/ 176345 w 862329"/>
              <a:gd name="T25" fmla="*/ 194309 h 215900"/>
              <a:gd name="T26" fmla="*/ 126232 w 862329"/>
              <a:gd name="T27" fmla="*/ 183520 h 215900"/>
              <a:gd name="T28" fmla="*/ 83086 w 862329"/>
              <a:gd name="T29" fmla="*/ 171449 h 215900"/>
              <a:gd name="T30" fmla="*/ 22195 w 862329"/>
              <a:gd name="T31" fmla="*/ 141610 h 215900"/>
              <a:gd name="T32" fmla="*/ 0 w 862329"/>
              <a:gd name="T33" fmla="*/ 107320 h 215900"/>
              <a:gd name="T34" fmla="*/ 5724 w 862329"/>
              <a:gd name="T35" fmla="*/ 90190 h 215900"/>
              <a:gd name="T36" fmla="*/ 48195 w 862329"/>
              <a:gd name="T37" fmla="*/ 57790 h 215900"/>
              <a:gd name="T38" fmla="*/ 126232 w 862329"/>
              <a:gd name="T39" fmla="*/ 31120 h 215900"/>
              <a:gd name="T40" fmla="*/ 176345 w 862329"/>
              <a:gd name="T41" fmla="*/ 20330 h 215900"/>
              <a:gd name="T42" fmla="*/ 232792 w 862329"/>
              <a:gd name="T43" fmla="*/ 12070 h 215900"/>
              <a:gd name="T44" fmla="*/ 294326 w 862329"/>
              <a:gd name="T45" fmla="*/ 5090 h 215900"/>
              <a:gd name="T46" fmla="*/ 360910 w 862329"/>
              <a:gd name="T47" fmla="*/ 1280 h 215900"/>
              <a:gd name="T48" fmla="*/ 430695 w 862329"/>
              <a:gd name="T49" fmla="*/ 0 h 215900"/>
              <a:gd name="T50" fmla="*/ 500478 w 862329"/>
              <a:gd name="T51" fmla="*/ 1280 h 215900"/>
              <a:gd name="T52" fmla="*/ 567063 w 862329"/>
              <a:gd name="T53" fmla="*/ 5090 h 215900"/>
              <a:gd name="T54" fmla="*/ 628597 w 862329"/>
              <a:gd name="T55" fmla="*/ 12070 h 215900"/>
              <a:gd name="T56" fmla="*/ 685043 w 862329"/>
              <a:gd name="T57" fmla="*/ 20330 h 215900"/>
              <a:gd name="T58" fmla="*/ 735159 w 862329"/>
              <a:gd name="T59" fmla="*/ 31120 h 215900"/>
              <a:gd name="T60" fmla="*/ 778302 w 862329"/>
              <a:gd name="T61" fmla="*/ 43830 h 215900"/>
              <a:gd name="T62" fmla="*/ 813802 w 862329"/>
              <a:gd name="T63" fmla="*/ 57790 h 215900"/>
              <a:gd name="T64" fmla="*/ 856304 w 862329"/>
              <a:gd name="T65" fmla="*/ 90190 h 215900"/>
              <a:gd name="T66" fmla="*/ 861389 w 862329"/>
              <a:gd name="T67" fmla="*/ 107320 h 21590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862329"/>
              <a:gd name="T103" fmla="*/ 0 h 215900"/>
              <a:gd name="T104" fmla="*/ 862329 w 862329"/>
              <a:gd name="T105" fmla="*/ 215900 h 21590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862329" h="215900">
                <a:moveTo>
                  <a:pt x="862340" y="107320"/>
                </a:moveTo>
                <a:lnTo>
                  <a:pt x="840729" y="141610"/>
                </a:lnTo>
                <a:lnTo>
                  <a:pt x="779160" y="171449"/>
                </a:lnTo>
                <a:lnTo>
                  <a:pt x="735970" y="183520"/>
                </a:lnTo>
                <a:lnTo>
                  <a:pt x="685799" y="194309"/>
                </a:lnTo>
                <a:lnTo>
                  <a:pt x="629290" y="203210"/>
                </a:lnTo>
                <a:lnTo>
                  <a:pt x="567689" y="210190"/>
                </a:lnTo>
                <a:lnTo>
                  <a:pt x="501030" y="214000"/>
                </a:lnTo>
                <a:lnTo>
                  <a:pt x="431170" y="215280"/>
                </a:lnTo>
                <a:lnTo>
                  <a:pt x="361309" y="214000"/>
                </a:lnTo>
                <a:lnTo>
                  <a:pt x="294650" y="210190"/>
                </a:lnTo>
                <a:lnTo>
                  <a:pt x="233050" y="203210"/>
                </a:lnTo>
                <a:lnTo>
                  <a:pt x="176540" y="194309"/>
                </a:lnTo>
                <a:lnTo>
                  <a:pt x="126370" y="183520"/>
                </a:lnTo>
                <a:lnTo>
                  <a:pt x="83179" y="171449"/>
                </a:lnTo>
                <a:lnTo>
                  <a:pt x="22219" y="141610"/>
                </a:lnTo>
                <a:lnTo>
                  <a:pt x="0" y="107320"/>
                </a:lnTo>
                <a:lnTo>
                  <a:pt x="5730" y="90190"/>
                </a:lnTo>
                <a:lnTo>
                  <a:pt x="48249" y="57790"/>
                </a:lnTo>
                <a:lnTo>
                  <a:pt x="126370" y="31120"/>
                </a:lnTo>
                <a:lnTo>
                  <a:pt x="176540" y="20330"/>
                </a:lnTo>
                <a:lnTo>
                  <a:pt x="233050" y="12070"/>
                </a:lnTo>
                <a:lnTo>
                  <a:pt x="294650" y="5090"/>
                </a:lnTo>
                <a:lnTo>
                  <a:pt x="361309" y="1280"/>
                </a:lnTo>
                <a:lnTo>
                  <a:pt x="431170" y="0"/>
                </a:lnTo>
                <a:lnTo>
                  <a:pt x="501030" y="1280"/>
                </a:lnTo>
                <a:lnTo>
                  <a:pt x="567689" y="5090"/>
                </a:lnTo>
                <a:lnTo>
                  <a:pt x="629290" y="12070"/>
                </a:lnTo>
                <a:lnTo>
                  <a:pt x="685799" y="20330"/>
                </a:lnTo>
                <a:lnTo>
                  <a:pt x="735970" y="31120"/>
                </a:lnTo>
                <a:lnTo>
                  <a:pt x="779160" y="43830"/>
                </a:lnTo>
                <a:lnTo>
                  <a:pt x="814699" y="57790"/>
                </a:lnTo>
                <a:lnTo>
                  <a:pt x="857249" y="90190"/>
                </a:lnTo>
                <a:lnTo>
                  <a:pt x="862340" y="107320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" name="object 81"/>
          <p:cNvSpPr>
            <a:spLocks/>
          </p:cNvSpPr>
          <p:nvPr/>
        </p:nvSpPr>
        <p:spPr bwMode="auto">
          <a:xfrm>
            <a:off x="7170738" y="3343275"/>
            <a:ext cx="862012" cy="1054100"/>
          </a:xfrm>
          <a:custGeom>
            <a:avLst/>
            <a:gdLst>
              <a:gd name="T0" fmla="*/ 861389 w 862329"/>
              <a:gd name="T1" fmla="*/ 0 h 1052829"/>
              <a:gd name="T2" fmla="*/ 861389 w 862329"/>
              <a:gd name="T3" fmla="*/ 947678 h 1052829"/>
              <a:gd name="T4" fmla="*/ 856304 w 862329"/>
              <a:gd name="T5" fmla="*/ 965519 h 1052829"/>
              <a:gd name="T6" fmla="*/ 813802 w 862329"/>
              <a:gd name="T7" fmla="*/ 997387 h 1052829"/>
              <a:gd name="T8" fmla="*/ 778302 w 862329"/>
              <a:gd name="T9" fmla="*/ 1011404 h 1052829"/>
              <a:gd name="T10" fmla="*/ 735159 w 862329"/>
              <a:gd name="T11" fmla="*/ 1024155 h 1052829"/>
              <a:gd name="T12" fmla="*/ 685043 w 862329"/>
              <a:gd name="T13" fmla="*/ 1034993 h 1052829"/>
              <a:gd name="T14" fmla="*/ 628597 w 862329"/>
              <a:gd name="T15" fmla="*/ 1043906 h 1052829"/>
              <a:gd name="T16" fmla="*/ 567063 w 862329"/>
              <a:gd name="T17" fmla="*/ 1050288 h 1052829"/>
              <a:gd name="T18" fmla="*/ 500478 w 862329"/>
              <a:gd name="T19" fmla="*/ 1054746 h 1052829"/>
              <a:gd name="T20" fmla="*/ 430695 w 862329"/>
              <a:gd name="T21" fmla="*/ 1056024 h 1052829"/>
              <a:gd name="T22" fmla="*/ 360910 w 862329"/>
              <a:gd name="T23" fmla="*/ 1054746 h 1052829"/>
              <a:gd name="T24" fmla="*/ 294326 w 862329"/>
              <a:gd name="T25" fmla="*/ 1050288 h 1052829"/>
              <a:gd name="T26" fmla="*/ 232792 w 862329"/>
              <a:gd name="T27" fmla="*/ 1043906 h 1052829"/>
              <a:gd name="T28" fmla="*/ 176345 w 862329"/>
              <a:gd name="T29" fmla="*/ 1034993 h 1052829"/>
              <a:gd name="T30" fmla="*/ 126232 w 862329"/>
              <a:gd name="T31" fmla="*/ 1024155 h 1052829"/>
              <a:gd name="T32" fmla="*/ 83086 w 862329"/>
              <a:gd name="T33" fmla="*/ 1011404 h 1052829"/>
              <a:gd name="T34" fmla="*/ 22195 w 862329"/>
              <a:gd name="T35" fmla="*/ 982093 h 1052829"/>
              <a:gd name="T36" fmla="*/ 0 w 862329"/>
              <a:gd name="T37" fmla="*/ 947678 h 1052829"/>
              <a:gd name="T38" fmla="*/ 0 w 862329"/>
              <a:gd name="T39" fmla="*/ 0 h 10528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62329"/>
              <a:gd name="T61" fmla="*/ 0 h 1052829"/>
              <a:gd name="T62" fmla="*/ 862329 w 862329"/>
              <a:gd name="T63" fmla="*/ 1052829 h 105282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62329" h="1052829">
                <a:moveTo>
                  <a:pt x="862340" y="0"/>
                </a:moveTo>
                <a:lnTo>
                  <a:pt x="862340" y="944255"/>
                </a:lnTo>
                <a:lnTo>
                  <a:pt x="857249" y="962031"/>
                </a:lnTo>
                <a:lnTo>
                  <a:pt x="814699" y="993785"/>
                </a:lnTo>
                <a:lnTo>
                  <a:pt x="779160" y="1007751"/>
                </a:lnTo>
                <a:lnTo>
                  <a:pt x="735970" y="1020455"/>
                </a:lnTo>
                <a:lnTo>
                  <a:pt x="685799" y="1031254"/>
                </a:lnTo>
                <a:lnTo>
                  <a:pt x="629290" y="1040136"/>
                </a:lnTo>
                <a:lnTo>
                  <a:pt x="567689" y="1046494"/>
                </a:lnTo>
                <a:lnTo>
                  <a:pt x="501030" y="1050935"/>
                </a:lnTo>
                <a:lnTo>
                  <a:pt x="431170" y="1052209"/>
                </a:lnTo>
                <a:lnTo>
                  <a:pt x="361309" y="1050935"/>
                </a:lnTo>
                <a:lnTo>
                  <a:pt x="294650" y="1046494"/>
                </a:lnTo>
                <a:lnTo>
                  <a:pt x="233050" y="1040136"/>
                </a:lnTo>
                <a:lnTo>
                  <a:pt x="176540" y="1031254"/>
                </a:lnTo>
                <a:lnTo>
                  <a:pt x="126370" y="1020455"/>
                </a:lnTo>
                <a:lnTo>
                  <a:pt x="83179" y="1007751"/>
                </a:lnTo>
                <a:lnTo>
                  <a:pt x="22219" y="978545"/>
                </a:lnTo>
                <a:lnTo>
                  <a:pt x="0" y="944255"/>
                </a:lnTo>
                <a:lnTo>
                  <a:pt x="0" y="0"/>
                </a:lnTo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4" name="object 82"/>
          <p:cNvSpPr>
            <a:spLocks noChangeArrowheads="1"/>
          </p:cNvSpPr>
          <p:nvPr/>
        </p:nvSpPr>
        <p:spPr bwMode="auto">
          <a:xfrm>
            <a:off x="3983038" y="4740275"/>
            <a:ext cx="561975" cy="525463"/>
          </a:xfrm>
          <a:prstGeom prst="rect">
            <a:avLst/>
          </a:prstGeom>
          <a:blipFill dpi="0" rotWithShape="1">
            <a:blip r:embed="rId2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" name="object 83"/>
          <p:cNvSpPr>
            <a:spLocks/>
          </p:cNvSpPr>
          <p:nvPr/>
        </p:nvSpPr>
        <p:spPr bwMode="auto">
          <a:xfrm>
            <a:off x="4025900" y="4799013"/>
            <a:ext cx="423863" cy="403225"/>
          </a:xfrm>
          <a:custGeom>
            <a:avLst/>
            <a:gdLst>
              <a:gd name="T0" fmla="*/ 424504 w 423545"/>
              <a:gd name="T1" fmla="*/ 200978 h 403860"/>
              <a:gd name="T2" fmla="*/ 0 w 423545"/>
              <a:gd name="T3" fmla="*/ 200978 h 403860"/>
              <a:gd name="T4" fmla="*/ 211947 w 423545"/>
              <a:gd name="T5" fmla="*/ 401957 h 403860"/>
              <a:gd name="T6" fmla="*/ 424504 w 423545"/>
              <a:gd name="T7" fmla="*/ 200978 h 403860"/>
              <a:gd name="T8" fmla="*/ 318226 w 423545"/>
              <a:gd name="T9" fmla="*/ 0 h 403860"/>
              <a:gd name="T10" fmla="*/ 106310 w 423545"/>
              <a:gd name="T11" fmla="*/ 0 h 403860"/>
              <a:gd name="T12" fmla="*/ 106310 w 423545"/>
              <a:gd name="T13" fmla="*/ 200978 h 403860"/>
              <a:gd name="T14" fmla="*/ 318226 w 423545"/>
              <a:gd name="T15" fmla="*/ 200978 h 403860"/>
              <a:gd name="T16" fmla="*/ 318226 w 423545"/>
              <a:gd name="T17" fmla="*/ 0 h 4038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23545"/>
              <a:gd name="T28" fmla="*/ 0 h 403860"/>
              <a:gd name="T29" fmla="*/ 423545 w 423545"/>
              <a:gd name="T30" fmla="*/ 403860 h 4038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23545" h="403860">
                <a:moveTo>
                  <a:pt x="423550" y="201929"/>
                </a:moveTo>
                <a:lnTo>
                  <a:pt x="0" y="201929"/>
                </a:lnTo>
                <a:lnTo>
                  <a:pt x="211470" y="403859"/>
                </a:lnTo>
                <a:lnTo>
                  <a:pt x="423550" y="201929"/>
                </a:lnTo>
                <a:close/>
              </a:path>
              <a:path w="423545" h="403860">
                <a:moveTo>
                  <a:pt x="317510" y="0"/>
                </a:moveTo>
                <a:lnTo>
                  <a:pt x="106070" y="0"/>
                </a:lnTo>
                <a:lnTo>
                  <a:pt x="106070" y="201929"/>
                </a:lnTo>
                <a:lnTo>
                  <a:pt x="317510" y="201929"/>
                </a:lnTo>
                <a:lnTo>
                  <a:pt x="317510" y="0"/>
                </a:lnTo>
                <a:close/>
              </a:path>
            </a:pathLst>
          </a:custGeom>
          <a:solidFill>
            <a:srgbClr val="A8A37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" name="object 84"/>
          <p:cNvSpPr>
            <a:spLocks/>
          </p:cNvSpPr>
          <p:nvPr/>
        </p:nvSpPr>
        <p:spPr bwMode="auto">
          <a:xfrm>
            <a:off x="4025900" y="4799013"/>
            <a:ext cx="423863" cy="403225"/>
          </a:xfrm>
          <a:custGeom>
            <a:avLst/>
            <a:gdLst>
              <a:gd name="T0" fmla="*/ 424504 w 423545"/>
              <a:gd name="T1" fmla="*/ 200978 h 403860"/>
              <a:gd name="T2" fmla="*/ 211947 w 423545"/>
              <a:gd name="T3" fmla="*/ 401957 h 403860"/>
              <a:gd name="T4" fmla="*/ 0 w 423545"/>
              <a:gd name="T5" fmla="*/ 200978 h 403860"/>
              <a:gd name="T6" fmla="*/ 106310 w 423545"/>
              <a:gd name="T7" fmla="*/ 200978 h 403860"/>
              <a:gd name="T8" fmla="*/ 106310 w 423545"/>
              <a:gd name="T9" fmla="*/ 0 h 403860"/>
              <a:gd name="T10" fmla="*/ 318226 w 423545"/>
              <a:gd name="T11" fmla="*/ 0 h 403860"/>
              <a:gd name="T12" fmla="*/ 318226 w 423545"/>
              <a:gd name="T13" fmla="*/ 200978 h 403860"/>
              <a:gd name="T14" fmla="*/ 424504 w 423545"/>
              <a:gd name="T15" fmla="*/ 200978 h 4038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3545"/>
              <a:gd name="T25" fmla="*/ 0 h 403860"/>
              <a:gd name="T26" fmla="*/ 423545 w 423545"/>
              <a:gd name="T27" fmla="*/ 403860 h 4038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3545" h="403860">
                <a:moveTo>
                  <a:pt x="423550" y="201929"/>
                </a:moveTo>
                <a:lnTo>
                  <a:pt x="211470" y="403859"/>
                </a:lnTo>
                <a:lnTo>
                  <a:pt x="0" y="201929"/>
                </a:lnTo>
                <a:lnTo>
                  <a:pt x="106070" y="201929"/>
                </a:lnTo>
                <a:lnTo>
                  <a:pt x="106070" y="0"/>
                </a:lnTo>
                <a:lnTo>
                  <a:pt x="317510" y="0"/>
                </a:lnTo>
                <a:lnTo>
                  <a:pt x="317510" y="201929"/>
                </a:lnTo>
                <a:lnTo>
                  <a:pt x="423550" y="201929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7" name="object 85"/>
          <p:cNvSpPr>
            <a:spLocks noChangeArrowheads="1"/>
          </p:cNvSpPr>
          <p:nvPr/>
        </p:nvSpPr>
        <p:spPr bwMode="auto">
          <a:xfrm>
            <a:off x="3552825" y="5405438"/>
            <a:ext cx="982663" cy="1277937"/>
          </a:xfrm>
          <a:prstGeom prst="rect">
            <a:avLst/>
          </a:prstGeom>
          <a:blipFill dpi="0" rotWithShape="1">
            <a:blip r:embed="rId2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8" name="object 86"/>
          <p:cNvSpPr>
            <a:spLocks noChangeArrowheads="1"/>
          </p:cNvSpPr>
          <p:nvPr/>
        </p:nvSpPr>
        <p:spPr bwMode="auto">
          <a:xfrm>
            <a:off x="3616325" y="5700713"/>
            <a:ext cx="908050" cy="862012"/>
          </a:xfrm>
          <a:prstGeom prst="rect">
            <a:avLst/>
          </a:prstGeom>
          <a:blipFill dpi="0" rotWithShape="1">
            <a:blip r:embed="rId1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9" name="object 87"/>
          <p:cNvSpPr>
            <a:spLocks/>
          </p:cNvSpPr>
          <p:nvPr/>
        </p:nvSpPr>
        <p:spPr bwMode="auto">
          <a:xfrm>
            <a:off x="3586163" y="5572125"/>
            <a:ext cx="863600" cy="1052513"/>
          </a:xfrm>
          <a:custGeom>
            <a:avLst/>
            <a:gdLst>
              <a:gd name="T0" fmla="*/ 0 w 864235"/>
              <a:gd name="T1" fmla="*/ 0 h 1051559"/>
              <a:gd name="T2" fmla="*/ 0 w 864235"/>
              <a:gd name="T3" fmla="*/ 946188 h 1051559"/>
              <a:gd name="T4" fmla="*/ 22171 w 864235"/>
              <a:gd name="T5" fmla="*/ 979925 h 1051559"/>
              <a:gd name="T6" fmla="*/ 82996 w 864235"/>
              <a:gd name="T7" fmla="*/ 1009856 h 1051559"/>
              <a:gd name="T8" fmla="*/ 126091 w 864235"/>
              <a:gd name="T9" fmla="*/ 1022596 h 1051559"/>
              <a:gd name="T10" fmla="*/ 176759 w 864235"/>
              <a:gd name="T11" fmla="*/ 1033411 h 1051559"/>
              <a:gd name="T12" fmla="*/ 233175 w 864235"/>
              <a:gd name="T13" fmla="*/ 1042331 h 1051559"/>
              <a:gd name="T14" fmla="*/ 295248 w 864235"/>
              <a:gd name="T15" fmla="*/ 1048692 h 1051559"/>
              <a:gd name="T16" fmla="*/ 361151 w 864235"/>
              <a:gd name="T17" fmla="*/ 1053160 h 1051559"/>
              <a:gd name="T18" fmla="*/ 431467 w 864235"/>
              <a:gd name="T19" fmla="*/ 1054424 h 1051559"/>
              <a:gd name="T20" fmla="*/ 501172 w 864235"/>
              <a:gd name="T21" fmla="*/ 1053160 h 1051559"/>
              <a:gd name="T22" fmla="*/ 567717 w 864235"/>
              <a:gd name="T23" fmla="*/ 1048692 h 1051559"/>
              <a:gd name="T24" fmla="*/ 629150 w 864235"/>
              <a:gd name="T25" fmla="*/ 1042331 h 1051559"/>
              <a:gd name="T26" fmla="*/ 685567 w 864235"/>
              <a:gd name="T27" fmla="*/ 1033411 h 1051559"/>
              <a:gd name="T28" fmla="*/ 736234 w 864235"/>
              <a:gd name="T29" fmla="*/ 1022596 h 1051559"/>
              <a:gd name="T30" fmla="*/ 779329 w 864235"/>
              <a:gd name="T31" fmla="*/ 1009856 h 1051559"/>
              <a:gd name="T32" fmla="*/ 840154 w 864235"/>
              <a:gd name="T33" fmla="*/ 979925 h 1051559"/>
              <a:gd name="T34" fmla="*/ 862325 w 864235"/>
              <a:gd name="T35" fmla="*/ 946188 h 1051559"/>
              <a:gd name="T36" fmla="*/ 862325 w 864235"/>
              <a:gd name="T37" fmla="*/ 108248 h 1051559"/>
              <a:gd name="T38" fmla="*/ 431467 w 864235"/>
              <a:gd name="T39" fmla="*/ 108248 h 1051559"/>
              <a:gd name="T40" fmla="*/ 361151 w 864235"/>
              <a:gd name="T41" fmla="*/ 106337 h 1051559"/>
              <a:gd name="T42" fmla="*/ 295248 w 864235"/>
              <a:gd name="T43" fmla="*/ 102518 h 1051559"/>
              <a:gd name="T44" fmla="*/ 233175 w 864235"/>
              <a:gd name="T45" fmla="*/ 96154 h 1051559"/>
              <a:gd name="T46" fmla="*/ 176759 w 864235"/>
              <a:gd name="T47" fmla="*/ 87236 h 1051559"/>
              <a:gd name="T48" fmla="*/ 126091 w 864235"/>
              <a:gd name="T49" fmla="*/ 76406 h 1051559"/>
              <a:gd name="T50" fmla="*/ 82996 w 864235"/>
              <a:gd name="T51" fmla="*/ 63682 h 1051559"/>
              <a:gd name="T52" fmla="*/ 22171 w 864235"/>
              <a:gd name="T53" fmla="*/ 33752 h 1051559"/>
              <a:gd name="T54" fmla="*/ 0 w 864235"/>
              <a:gd name="T55" fmla="*/ 0 h 1051559"/>
              <a:gd name="T56" fmla="*/ 862325 w 864235"/>
              <a:gd name="T57" fmla="*/ 0 h 1051559"/>
              <a:gd name="T58" fmla="*/ 840154 w 864235"/>
              <a:gd name="T59" fmla="*/ 33752 h 1051559"/>
              <a:gd name="T60" fmla="*/ 779329 w 864235"/>
              <a:gd name="T61" fmla="*/ 63682 h 1051559"/>
              <a:gd name="T62" fmla="*/ 736234 w 864235"/>
              <a:gd name="T63" fmla="*/ 76406 h 1051559"/>
              <a:gd name="T64" fmla="*/ 685567 w 864235"/>
              <a:gd name="T65" fmla="*/ 87236 h 1051559"/>
              <a:gd name="T66" fmla="*/ 629150 w 864235"/>
              <a:gd name="T67" fmla="*/ 96154 h 1051559"/>
              <a:gd name="T68" fmla="*/ 567717 w 864235"/>
              <a:gd name="T69" fmla="*/ 102518 h 1051559"/>
              <a:gd name="T70" fmla="*/ 501172 w 864235"/>
              <a:gd name="T71" fmla="*/ 106337 h 1051559"/>
              <a:gd name="T72" fmla="*/ 431467 w 864235"/>
              <a:gd name="T73" fmla="*/ 108248 h 1051559"/>
              <a:gd name="T74" fmla="*/ 862325 w 864235"/>
              <a:gd name="T75" fmla="*/ 108248 h 1051559"/>
              <a:gd name="T76" fmla="*/ 862325 w 864235"/>
              <a:gd name="T77" fmla="*/ 0 h 105155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64235"/>
              <a:gd name="T118" fmla="*/ 0 h 1051559"/>
              <a:gd name="T119" fmla="*/ 864235 w 864235"/>
              <a:gd name="T120" fmla="*/ 1051559 h 1051559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64235" h="1051559">
                <a:moveTo>
                  <a:pt x="0" y="0"/>
                </a:moveTo>
                <a:lnTo>
                  <a:pt x="0" y="943618"/>
                </a:lnTo>
                <a:lnTo>
                  <a:pt x="22219" y="977264"/>
                </a:lnTo>
                <a:lnTo>
                  <a:pt x="83179" y="1007114"/>
                </a:lnTo>
                <a:lnTo>
                  <a:pt x="126370" y="1019818"/>
                </a:lnTo>
                <a:lnTo>
                  <a:pt x="177149" y="1030604"/>
                </a:lnTo>
                <a:lnTo>
                  <a:pt x="233690" y="1039499"/>
                </a:lnTo>
                <a:lnTo>
                  <a:pt x="295899" y="1045844"/>
                </a:lnTo>
                <a:lnTo>
                  <a:pt x="361949" y="1050298"/>
                </a:lnTo>
                <a:lnTo>
                  <a:pt x="432419" y="1051559"/>
                </a:lnTo>
                <a:lnTo>
                  <a:pt x="502279" y="1050298"/>
                </a:lnTo>
                <a:lnTo>
                  <a:pt x="568970" y="1045844"/>
                </a:lnTo>
                <a:lnTo>
                  <a:pt x="630539" y="1039499"/>
                </a:lnTo>
                <a:lnTo>
                  <a:pt x="687080" y="1030604"/>
                </a:lnTo>
                <a:lnTo>
                  <a:pt x="737859" y="1019818"/>
                </a:lnTo>
                <a:lnTo>
                  <a:pt x="781049" y="1007114"/>
                </a:lnTo>
                <a:lnTo>
                  <a:pt x="842009" y="977264"/>
                </a:lnTo>
                <a:lnTo>
                  <a:pt x="864229" y="943618"/>
                </a:lnTo>
                <a:lnTo>
                  <a:pt x="864229" y="107954"/>
                </a:lnTo>
                <a:lnTo>
                  <a:pt x="432419" y="107954"/>
                </a:lnTo>
                <a:lnTo>
                  <a:pt x="361949" y="106049"/>
                </a:lnTo>
                <a:lnTo>
                  <a:pt x="295899" y="102239"/>
                </a:lnTo>
                <a:lnTo>
                  <a:pt x="233690" y="95893"/>
                </a:lnTo>
                <a:lnTo>
                  <a:pt x="177149" y="86999"/>
                </a:lnTo>
                <a:lnTo>
                  <a:pt x="126370" y="76199"/>
                </a:lnTo>
                <a:lnTo>
                  <a:pt x="83179" y="63508"/>
                </a:lnTo>
                <a:lnTo>
                  <a:pt x="22219" y="33659"/>
                </a:lnTo>
                <a:lnTo>
                  <a:pt x="0" y="0"/>
                </a:lnTo>
                <a:close/>
              </a:path>
              <a:path w="864235" h="1051559">
                <a:moveTo>
                  <a:pt x="864229" y="0"/>
                </a:moveTo>
                <a:lnTo>
                  <a:pt x="842009" y="33659"/>
                </a:lnTo>
                <a:lnTo>
                  <a:pt x="781049" y="63508"/>
                </a:lnTo>
                <a:lnTo>
                  <a:pt x="737859" y="76199"/>
                </a:lnTo>
                <a:lnTo>
                  <a:pt x="687080" y="86999"/>
                </a:lnTo>
                <a:lnTo>
                  <a:pt x="630539" y="95893"/>
                </a:lnTo>
                <a:lnTo>
                  <a:pt x="568970" y="102239"/>
                </a:lnTo>
                <a:lnTo>
                  <a:pt x="502279" y="106049"/>
                </a:lnTo>
                <a:lnTo>
                  <a:pt x="432419" y="107954"/>
                </a:lnTo>
                <a:lnTo>
                  <a:pt x="864229" y="107954"/>
                </a:lnTo>
                <a:lnTo>
                  <a:pt x="864229" y="0"/>
                </a:lnTo>
                <a:close/>
              </a:path>
            </a:pathLst>
          </a:custGeom>
          <a:solidFill>
            <a:srgbClr val="3265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0" name="object 88"/>
          <p:cNvSpPr>
            <a:spLocks/>
          </p:cNvSpPr>
          <p:nvPr/>
        </p:nvSpPr>
        <p:spPr bwMode="auto">
          <a:xfrm>
            <a:off x="3586163" y="5464175"/>
            <a:ext cx="863600" cy="217488"/>
          </a:xfrm>
          <a:custGeom>
            <a:avLst/>
            <a:gdLst>
              <a:gd name="T0" fmla="*/ 431467 w 864235"/>
              <a:gd name="T1" fmla="*/ 0 h 216535"/>
              <a:gd name="T2" fmla="*/ 361151 w 864235"/>
              <a:gd name="T3" fmla="*/ 1928 h 216535"/>
              <a:gd name="T4" fmla="*/ 295248 w 864235"/>
              <a:gd name="T5" fmla="*/ 5789 h 216535"/>
              <a:gd name="T6" fmla="*/ 233175 w 864235"/>
              <a:gd name="T7" fmla="*/ 12220 h 216535"/>
              <a:gd name="T8" fmla="*/ 176759 w 864235"/>
              <a:gd name="T9" fmla="*/ 21232 h 216535"/>
              <a:gd name="T10" fmla="*/ 126091 w 864235"/>
              <a:gd name="T11" fmla="*/ 32162 h 216535"/>
              <a:gd name="T12" fmla="*/ 82996 w 864235"/>
              <a:gd name="T13" fmla="*/ 45034 h 216535"/>
              <a:gd name="T14" fmla="*/ 22171 w 864235"/>
              <a:gd name="T15" fmla="*/ 75279 h 216535"/>
              <a:gd name="T16" fmla="*/ 0 w 864235"/>
              <a:gd name="T17" fmla="*/ 110024 h 216535"/>
              <a:gd name="T18" fmla="*/ 5687 w 864235"/>
              <a:gd name="T19" fmla="*/ 127396 h 216535"/>
              <a:gd name="T20" fmla="*/ 48144 w 864235"/>
              <a:gd name="T21" fmla="*/ 160211 h 216535"/>
              <a:gd name="T22" fmla="*/ 126091 w 864235"/>
              <a:gd name="T23" fmla="*/ 187234 h 216535"/>
              <a:gd name="T24" fmla="*/ 176759 w 864235"/>
              <a:gd name="T25" fmla="*/ 198165 h 216535"/>
              <a:gd name="T26" fmla="*/ 233175 w 864235"/>
              <a:gd name="T27" fmla="*/ 207177 h 216535"/>
              <a:gd name="T28" fmla="*/ 295248 w 864235"/>
              <a:gd name="T29" fmla="*/ 213607 h 216535"/>
              <a:gd name="T30" fmla="*/ 361151 w 864235"/>
              <a:gd name="T31" fmla="*/ 217468 h 216535"/>
              <a:gd name="T32" fmla="*/ 431467 w 864235"/>
              <a:gd name="T33" fmla="*/ 219397 h 216535"/>
              <a:gd name="T34" fmla="*/ 501172 w 864235"/>
              <a:gd name="T35" fmla="*/ 217468 h 216535"/>
              <a:gd name="T36" fmla="*/ 567717 w 864235"/>
              <a:gd name="T37" fmla="*/ 213607 h 216535"/>
              <a:gd name="T38" fmla="*/ 629150 w 864235"/>
              <a:gd name="T39" fmla="*/ 207177 h 216535"/>
              <a:gd name="T40" fmla="*/ 685567 w 864235"/>
              <a:gd name="T41" fmla="*/ 198165 h 216535"/>
              <a:gd name="T42" fmla="*/ 736234 w 864235"/>
              <a:gd name="T43" fmla="*/ 187234 h 216535"/>
              <a:gd name="T44" fmla="*/ 779329 w 864235"/>
              <a:gd name="T45" fmla="*/ 174362 h 216535"/>
              <a:gd name="T46" fmla="*/ 840154 w 864235"/>
              <a:gd name="T47" fmla="*/ 144118 h 216535"/>
              <a:gd name="T48" fmla="*/ 862325 w 864235"/>
              <a:gd name="T49" fmla="*/ 110024 h 216535"/>
              <a:gd name="T50" fmla="*/ 856639 w 864235"/>
              <a:gd name="T51" fmla="*/ 92000 h 216535"/>
              <a:gd name="T52" fmla="*/ 814182 w 864235"/>
              <a:gd name="T53" fmla="*/ 59185 h 216535"/>
              <a:gd name="T54" fmla="*/ 736234 w 864235"/>
              <a:gd name="T55" fmla="*/ 32162 h 216535"/>
              <a:gd name="T56" fmla="*/ 685567 w 864235"/>
              <a:gd name="T57" fmla="*/ 21232 h 216535"/>
              <a:gd name="T58" fmla="*/ 629150 w 864235"/>
              <a:gd name="T59" fmla="*/ 12220 h 216535"/>
              <a:gd name="T60" fmla="*/ 567717 w 864235"/>
              <a:gd name="T61" fmla="*/ 5789 h 216535"/>
              <a:gd name="T62" fmla="*/ 501172 w 864235"/>
              <a:gd name="T63" fmla="*/ 1928 h 216535"/>
              <a:gd name="T64" fmla="*/ 431467 w 864235"/>
              <a:gd name="T65" fmla="*/ 0 h 21653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864235"/>
              <a:gd name="T100" fmla="*/ 0 h 216535"/>
              <a:gd name="T101" fmla="*/ 864235 w 864235"/>
              <a:gd name="T102" fmla="*/ 216535 h 21653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864235" h="216535">
                <a:moveTo>
                  <a:pt x="432419" y="0"/>
                </a:moveTo>
                <a:lnTo>
                  <a:pt x="361949" y="1904"/>
                </a:lnTo>
                <a:lnTo>
                  <a:pt x="295899" y="5714"/>
                </a:lnTo>
                <a:lnTo>
                  <a:pt x="233690" y="12060"/>
                </a:lnTo>
                <a:lnTo>
                  <a:pt x="177149" y="20954"/>
                </a:lnTo>
                <a:lnTo>
                  <a:pt x="126370" y="31741"/>
                </a:lnTo>
                <a:lnTo>
                  <a:pt x="83179" y="44445"/>
                </a:lnTo>
                <a:lnTo>
                  <a:pt x="22219" y="74294"/>
                </a:lnTo>
                <a:lnTo>
                  <a:pt x="0" y="108584"/>
                </a:lnTo>
                <a:lnTo>
                  <a:pt x="5699" y="125729"/>
                </a:lnTo>
                <a:lnTo>
                  <a:pt x="48249" y="158114"/>
                </a:lnTo>
                <a:lnTo>
                  <a:pt x="126370" y="184784"/>
                </a:lnTo>
                <a:lnTo>
                  <a:pt x="177149" y="195571"/>
                </a:lnTo>
                <a:lnTo>
                  <a:pt x="233690" y="204465"/>
                </a:lnTo>
                <a:lnTo>
                  <a:pt x="295899" y="210811"/>
                </a:lnTo>
                <a:lnTo>
                  <a:pt x="361949" y="214621"/>
                </a:lnTo>
                <a:lnTo>
                  <a:pt x="432419" y="216526"/>
                </a:lnTo>
                <a:lnTo>
                  <a:pt x="502279" y="214621"/>
                </a:lnTo>
                <a:lnTo>
                  <a:pt x="568970" y="210811"/>
                </a:lnTo>
                <a:lnTo>
                  <a:pt x="630539" y="204465"/>
                </a:lnTo>
                <a:lnTo>
                  <a:pt x="687080" y="195571"/>
                </a:lnTo>
                <a:lnTo>
                  <a:pt x="737859" y="184784"/>
                </a:lnTo>
                <a:lnTo>
                  <a:pt x="781049" y="172080"/>
                </a:lnTo>
                <a:lnTo>
                  <a:pt x="842009" y="142231"/>
                </a:lnTo>
                <a:lnTo>
                  <a:pt x="864229" y="108584"/>
                </a:lnTo>
                <a:lnTo>
                  <a:pt x="858530" y="90796"/>
                </a:lnTo>
                <a:lnTo>
                  <a:pt x="815980" y="58411"/>
                </a:lnTo>
                <a:lnTo>
                  <a:pt x="737859" y="31741"/>
                </a:lnTo>
                <a:lnTo>
                  <a:pt x="687080" y="20954"/>
                </a:lnTo>
                <a:lnTo>
                  <a:pt x="630539" y="12060"/>
                </a:lnTo>
                <a:lnTo>
                  <a:pt x="568970" y="5714"/>
                </a:lnTo>
                <a:lnTo>
                  <a:pt x="502279" y="1904"/>
                </a:lnTo>
                <a:lnTo>
                  <a:pt x="432419" y="0"/>
                </a:lnTo>
                <a:close/>
              </a:path>
            </a:pathLst>
          </a:custGeom>
          <a:solidFill>
            <a:srgbClr val="84A1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" name="object 89"/>
          <p:cNvSpPr>
            <a:spLocks/>
          </p:cNvSpPr>
          <p:nvPr/>
        </p:nvSpPr>
        <p:spPr bwMode="auto">
          <a:xfrm>
            <a:off x="3586163" y="5464175"/>
            <a:ext cx="863600" cy="217488"/>
          </a:xfrm>
          <a:custGeom>
            <a:avLst/>
            <a:gdLst>
              <a:gd name="T0" fmla="*/ 862325 w 864235"/>
              <a:gd name="T1" fmla="*/ 110024 h 216535"/>
              <a:gd name="T2" fmla="*/ 840154 w 864235"/>
              <a:gd name="T3" fmla="*/ 144118 h 216535"/>
              <a:gd name="T4" fmla="*/ 779329 w 864235"/>
              <a:gd name="T5" fmla="*/ 174362 h 216535"/>
              <a:gd name="T6" fmla="*/ 736234 w 864235"/>
              <a:gd name="T7" fmla="*/ 187234 h 216535"/>
              <a:gd name="T8" fmla="*/ 685567 w 864235"/>
              <a:gd name="T9" fmla="*/ 198165 h 216535"/>
              <a:gd name="T10" fmla="*/ 629150 w 864235"/>
              <a:gd name="T11" fmla="*/ 207177 h 216535"/>
              <a:gd name="T12" fmla="*/ 567717 w 864235"/>
              <a:gd name="T13" fmla="*/ 213607 h 216535"/>
              <a:gd name="T14" fmla="*/ 501172 w 864235"/>
              <a:gd name="T15" fmla="*/ 217468 h 216535"/>
              <a:gd name="T16" fmla="*/ 431467 w 864235"/>
              <a:gd name="T17" fmla="*/ 219397 h 216535"/>
              <a:gd name="T18" fmla="*/ 361151 w 864235"/>
              <a:gd name="T19" fmla="*/ 217468 h 216535"/>
              <a:gd name="T20" fmla="*/ 295248 w 864235"/>
              <a:gd name="T21" fmla="*/ 213607 h 216535"/>
              <a:gd name="T22" fmla="*/ 233175 w 864235"/>
              <a:gd name="T23" fmla="*/ 207177 h 216535"/>
              <a:gd name="T24" fmla="*/ 176759 w 864235"/>
              <a:gd name="T25" fmla="*/ 198165 h 216535"/>
              <a:gd name="T26" fmla="*/ 126091 w 864235"/>
              <a:gd name="T27" fmla="*/ 187234 h 216535"/>
              <a:gd name="T28" fmla="*/ 82996 w 864235"/>
              <a:gd name="T29" fmla="*/ 174362 h 216535"/>
              <a:gd name="T30" fmla="*/ 22171 w 864235"/>
              <a:gd name="T31" fmla="*/ 144118 h 216535"/>
              <a:gd name="T32" fmla="*/ 0 w 864235"/>
              <a:gd name="T33" fmla="*/ 110024 h 216535"/>
              <a:gd name="T34" fmla="*/ 5687 w 864235"/>
              <a:gd name="T35" fmla="*/ 92000 h 216535"/>
              <a:gd name="T36" fmla="*/ 48144 w 864235"/>
              <a:gd name="T37" fmla="*/ 59185 h 216535"/>
              <a:gd name="T38" fmla="*/ 126091 w 864235"/>
              <a:gd name="T39" fmla="*/ 32162 h 216535"/>
              <a:gd name="T40" fmla="*/ 176759 w 864235"/>
              <a:gd name="T41" fmla="*/ 21232 h 216535"/>
              <a:gd name="T42" fmla="*/ 233175 w 864235"/>
              <a:gd name="T43" fmla="*/ 12220 h 216535"/>
              <a:gd name="T44" fmla="*/ 295248 w 864235"/>
              <a:gd name="T45" fmla="*/ 5789 h 216535"/>
              <a:gd name="T46" fmla="*/ 361151 w 864235"/>
              <a:gd name="T47" fmla="*/ 1928 h 216535"/>
              <a:gd name="T48" fmla="*/ 431467 w 864235"/>
              <a:gd name="T49" fmla="*/ 0 h 216535"/>
              <a:gd name="T50" fmla="*/ 501172 w 864235"/>
              <a:gd name="T51" fmla="*/ 1928 h 216535"/>
              <a:gd name="T52" fmla="*/ 567717 w 864235"/>
              <a:gd name="T53" fmla="*/ 5789 h 216535"/>
              <a:gd name="T54" fmla="*/ 629150 w 864235"/>
              <a:gd name="T55" fmla="*/ 12220 h 216535"/>
              <a:gd name="T56" fmla="*/ 685567 w 864235"/>
              <a:gd name="T57" fmla="*/ 21232 h 216535"/>
              <a:gd name="T58" fmla="*/ 736234 w 864235"/>
              <a:gd name="T59" fmla="*/ 32162 h 216535"/>
              <a:gd name="T60" fmla="*/ 779329 w 864235"/>
              <a:gd name="T61" fmla="*/ 45034 h 216535"/>
              <a:gd name="T62" fmla="*/ 840154 w 864235"/>
              <a:gd name="T63" fmla="*/ 75279 h 216535"/>
              <a:gd name="T64" fmla="*/ 862325 w 864235"/>
              <a:gd name="T65" fmla="*/ 110024 h 21653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864235"/>
              <a:gd name="T100" fmla="*/ 0 h 216535"/>
              <a:gd name="T101" fmla="*/ 864235 w 864235"/>
              <a:gd name="T102" fmla="*/ 216535 h 21653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864235" h="216535">
                <a:moveTo>
                  <a:pt x="864229" y="108584"/>
                </a:moveTo>
                <a:lnTo>
                  <a:pt x="842009" y="142231"/>
                </a:lnTo>
                <a:lnTo>
                  <a:pt x="781049" y="172080"/>
                </a:lnTo>
                <a:lnTo>
                  <a:pt x="737859" y="184784"/>
                </a:lnTo>
                <a:lnTo>
                  <a:pt x="687080" y="195571"/>
                </a:lnTo>
                <a:lnTo>
                  <a:pt x="630539" y="204465"/>
                </a:lnTo>
                <a:lnTo>
                  <a:pt x="568970" y="210811"/>
                </a:lnTo>
                <a:lnTo>
                  <a:pt x="502279" y="214621"/>
                </a:lnTo>
                <a:lnTo>
                  <a:pt x="432419" y="216526"/>
                </a:lnTo>
                <a:lnTo>
                  <a:pt x="361949" y="214621"/>
                </a:lnTo>
                <a:lnTo>
                  <a:pt x="295899" y="210811"/>
                </a:lnTo>
                <a:lnTo>
                  <a:pt x="233690" y="204465"/>
                </a:lnTo>
                <a:lnTo>
                  <a:pt x="177149" y="195571"/>
                </a:lnTo>
                <a:lnTo>
                  <a:pt x="126370" y="184784"/>
                </a:lnTo>
                <a:lnTo>
                  <a:pt x="83179" y="172080"/>
                </a:lnTo>
                <a:lnTo>
                  <a:pt x="22219" y="142231"/>
                </a:lnTo>
                <a:lnTo>
                  <a:pt x="0" y="108584"/>
                </a:lnTo>
                <a:lnTo>
                  <a:pt x="5699" y="90796"/>
                </a:lnTo>
                <a:lnTo>
                  <a:pt x="48249" y="58411"/>
                </a:lnTo>
                <a:lnTo>
                  <a:pt x="126370" y="31741"/>
                </a:lnTo>
                <a:lnTo>
                  <a:pt x="177149" y="20954"/>
                </a:lnTo>
                <a:lnTo>
                  <a:pt x="233690" y="12060"/>
                </a:lnTo>
                <a:lnTo>
                  <a:pt x="295899" y="5714"/>
                </a:lnTo>
                <a:lnTo>
                  <a:pt x="361949" y="1904"/>
                </a:lnTo>
                <a:lnTo>
                  <a:pt x="432419" y="0"/>
                </a:lnTo>
                <a:lnTo>
                  <a:pt x="502279" y="1904"/>
                </a:lnTo>
                <a:lnTo>
                  <a:pt x="568970" y="5714"/>
                </a:lnTo>
                <a:lnTo>
                  <a:pt x="630539" y="12060"/>
                </a:lnTo>
                <a:lnTo>
                  <a:pt x="687080" y="20954"/>
                </a:lnTo>
                <a:lnTo>
                  <a:pt x="737859" y="31741"/>
                </a:lnTo>
                <a:lnTo>
                  <a:pt x="781049" y="44445"/>
                </a:lnTo>
                <a:lnTo>
                  <a:pt x="842009" y="74294"/>
                </a:lnTo>
                <a:lnTo>
                  <a:pt x="864229" y="108584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" name="object 90"/>
          <p:cNvSpPr>
            <a:spLocks/>
          </p:cNvSpPr>
          <p:nvPr/>
        </p:nvSpPr>
        <p:spPr bwMode="auto">
          <a:xfrm>
            <a:off x="3586163" y="5573713"/>
            <a:ext cx="863600" cy="1050925"/>
          </a:xfrm>
          <a:custGeom>
            <a:avLst/>
            <a:gdLst>
              <a:gd name="T0" fmla="*/ 862325 w 864235"/>
              <a:gd name="T1" fmla="*/ 0 h 1051559"/>
              <a:gd name="T2" fmla="*/ 862325 w 864235"/>
              <a:gd name="T3" fmla="*/ 941899 h 1051559"/>
              <a:gd name="T4" fmla="*/ 856639 w 864235"/>
              <a:gd name="T5" fmla="*/ 959013 h 1051559"/>
              <a:gd name="T6" fmla="*/ 814182 w 864235"/>
              <a:gd name="T7" fmla="*/ 991339 h 1051559"/>
              <a:gd name="T8" fmla="*/ 736234 w 864235"/>
              <a:gd name="T9" fmla="*/ 1017961 h 1051559"/>
              <a:gd name="T10" fmla="*/ 685567 w 864235"/>
              <a:gd name="T11" fmla="*/ 1028740 h 1051559"/>
              <a:gd name="T12" fmla="*/ 629150 w 864235"/>
              <a:gd name="T13" fmla="*/ 1037606 h 1051559"/>
              <a:gd name="T14" fmla="*/ 567717 w 864235"/>
              <a:gd name="T15" fmla="*/ 1043953 h 1051559"/>
              <a:gd name="T16" fmla="*/ 501172 w 864235"/>
              <a:gd name="T17" fmla="*/ 1048387 h 1051559"/>
              <a:gd name="T18" fmla="*/ 431467 w 864235"/>
              <a:gd name="T19" fmla="*/ 1049658 h 1051559"/>
              <a:gd name="T20" fmla="*/ 361151 w 864235"/>
              <a:gd name="T21" fmla="*/ 1048387 h 1051559"/>
              <a:gd name="T22" fmla="*/ 295248 w 864235"/>
              <a:gd name="T23" fmla="*/ 1043953 h 1051559"/>
              <a:gd name="T24" fmla="*/ 233175 w 864235"/>
              <a:gd name="T25" fmla="*/ 1037606 h 1051559"/>
              <a:gd name="T26" fmla="*/ 176759 w 864235"/>
              <a:gd name="T27" fmla="*/ 1028740 h 1051559"/>
              <a:gd name="T28" fmla="*/ 126091 w 864235"/>
              <a:gd name="T29" fmla="*/ 1017961 h 1051559"/>
              <a:gd name="T30" fmla="*/ 82996 w 864235"/>
              <a:gd name="T31" fmla="*/ 1005280 h 1051559"/>
              <a:gd name="T32" fmla="*/ 22171 w 864235"/>
              <a:gd name="T33" fmla="*/ 975497 h 1051559"/>
              <a:gd name="T34" fmla="*/ 0 w 864235"/>
              <a:gd name="T35" fmla="*/ 941899 h 1051559"/>
              <a:gd name="T36" fmla="*/ 0 w 864235"/>
              <a:gd name="T37" fmla="*/ 0 h 105155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64235"/>
              <a:gd name="T58" fmla="*/ 0 h 1051559"/>
              <a:gd name="T59" fmla="*/ 864235 w 864235"/>
              <a:gd name="T60" fmla="*/ 1051559 h 105155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64235" h="1051559">
                <a:moveTo>
                  <a:pt x="864229" y="0"/>
                </a:moveTo>
                <a:lnTo>
                  <a:pt x="864229" y="943605"/>
                </a:lnTo>
                <a:lnTo>
                  <a:pt x="858530" y="960750"/>
                </a:lnTo>
                <a:lnTo>
                  <a:pt x="815980" y="993135"/>
                </a:lnTo>
                <a:lnTo>
                  <a:pt x="737859" y="1019805"/>
                </a:lnTo>
                <a:lnTo>
                  <a:pt x="687080" y="1030604"/>
                </a:lnTo>
                <a:lnTo>
                  <a:pt x="630539" y="1039486"/>
                </a:lnTo>
                <a:lnTo>
                  <a:pt x="568970" y="1045844"/>
                </a:lnTo>
                <a:lnTo>
                  <a:pt x="502279" y="1050285"/>
                </a:lnTo>
                <a:lnTo>
                  <a:pt x="432419" y="1051559"/>
                </a:lnTo>
                <a:lnTo>
                  <a:pt x="361949" y="1050285"/>
                </a:lnTo>
                <a:lnTo>
                  <a:pt x="295899" y="1045844"/>
                </a:lnTo>
                <a:lnTo>
                  <a:pt x="233690" y="1039486"/>
                </a:lnTo>
                <a:lnTo>
                  <a:pt x="177149" y="1030604"/>
                </a:lnTo>
                <a:lnTo>
                  <a:pt x="126370" y="1019805"/>
                </a:lnTo>
                <a:lnTo>
                  <a:pt x="83179" y="1007101"/>
                </a:lnTo>
                <a:lnTo>
                  <a:pt x="22219" y="977264"/>
                </a:lnTo>
                <a:lnTo>
                  <a:pt x="0" y="943605"/>
                </a:lnTo>
                <a:lnTo>
                  <a:pt x="0" y="0"/>
                </a:lnTo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" name="object 91"/>
          <p:cNvSpPr>
            <a:spLocks noChangeArrowheads="1"/>
          </p:cNvSpPr>
          <p:nvPr/>
        </p:nvSpPr>
        <p:spPr bwMode="auto">
          <a:xfrm>
            <a:off x="3016250" y="5194300"/>
            <a:ext cx="676275" cy="625475"/>
          </a:xfrm>
          <a:prstGeom prst="rect">
            <a:avLst/>
          </a:prstGeom>
          <a:blipFill dpi="0" rotWithShape="1">
            <a:blip r:embed="rId2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4" name="object 92"/>
          <p:cNvSpPr>
            <a:spLocks/>
          </p:cNvSpPr>
          <p:nvPr/>
        </p:nvSpPr>
        <p:spPr bwMode="auto">
          <a:xfrm>
            <a:off x="3049588" y="5254625"/>
            <a:ext cx="557212" cy="506413"/>
          </a:xfrm>
          <a:custGeom>
            <a:avLst/>
            <a:gdLst>
              <a:gd name="T0" fmla="*/ 429573 w 558164"/>
              <a:gd name="T1" fmla="*/ 0 h 506095"/>
              <a:gd name="T2" fmla="*/ 126330 w 558164"/>
              <a:gd name="T3" fmla="*/ 0 h 506095"/>
              <a:gd name="T4" fmla="*/ 0 w 558164"/>
              <a:gd name="T5" fmla="*/ 507053 h 506095"/>
              <a:gd name="T6" fmla="*/ 555298 w 558164"/>
              <a:gd name="T7" fmla="*/ 507053 h 506095"/>
              <a:gd name="T8" fmla="*/ 429573 w 558164"/>
              <a:gd name="T9" fmla="*/ 0 h 5060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164"/>
              <a:gd name="T16" fmla="*/ 0 h 506095"/>
              <a:gd name="T17" fmla="*/ 558164 w 558164"/>
              <a:gd name="T18" fmla="*/ 506095 h 5060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164" h="506095">
                <a:moveTo>
                  <a:pt x="431779" y="0"/>
                </a:moveTo>
                <a:lnTo>
                  <a:pt x="126979" y="0"/>
                </a:lnTo>
                <a:lnTo>
                  <a:pt x="0" y="506099"/>
                </a:lnTo>
                <a:lnTo>
                  <a:pt x="558149" y="506099"/>
                </a:lnTo>
                <a:lnTo>
                  <a:pt x="43177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5" name="object 93"/>
          <p:cNvSpPr>
            <a:spLocks/>
          </p:cNvSpPr>
          <p:nvPr/>
        </p:nvSpPr>
        <p:spPr bwMode="auto">
          <a:xfrm>
            <a:off x="3049588" y="5254625"/>
            <a:ext cx="557212" cy="506413"/>
          </a:xfrm>
          <a:custGeom>
            <a:avLst/>
            <a:gdLst>
              <a:gd name="T0" fmla="*/ 0 w 558164"/>
              <a:gd name="T1" fmla="*/ 507053 h 506095"/>
              <a:gd name="T2" fmla="*/ 126330 w 558164"/>
              <a:gd name="T3" fmla="*/ 0 h 506095"/>
              <a:gd name="T4" fmla="*/ 429573 w 558164"/>
              <a:gd name="T5" fmla="*/ 0 h 506095"/>
              <a:gd name="T6" fmla="*/ 555298 w 558164"/>
              <a:gd name="T7" fmla="*/ 507053 h 506095"/>
              <a:gd name="T8" fmla="*/ 0 w 558164"/>
              <a:gd name="T9" fmla="*/ 507053 h 5060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164"/>
              <a:gd name="T16" fmla="*/ 0 h 506095"/>
              <a:gd name="T17" fmla="*/ 558164 w 558164"/>
              <a:gd name="T18" fmla="*/ 506095 h 5060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164" h="506095">
                <a:moveTo>
                  <a:pt x="0" y="506099"/>
                </a:moveTo>
                <a:lnTo>
                  <a:pt x="126979" y="0"/>
                </a:lnTo>
                <a:lnTo>
                  <a:pt x="431779" y="0"/>
                </a:lnTo>
                <a:lnTo>
                  <a:pt x="558149" y="506099"/>
                </a:lnTo>
                <a:lnTo>
                  <a:pt x="0" y="506099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6" name="object 94"/>
          <p:cNvSpPr>
            <a:spLocks noChangeArrowheads="1"/>
          </p:cNvSpPr>
          <p:nvPr/>
        </p:nvSpPr>
        <p:spPr bwMode="auto">
          <a:xfrm>
            <a:off x="4516438" y="5448300"/>
            <a:ext cx="604837" cy="623888"/>
          </a:xfrm>
          <a:prstGeom prst="rect">
            <a:avLst/>
          </a:prstGeom>
          <a:blipFill dpi="0" rotWithShape="1">
            <a:blip r:embed="rId3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7" name="object 95"/>
          <p:cNvSpPr>
            <a:spLocks/>
          </p:cNvSpPr>
          <p:nvPr/>
        </p:nvSpPr>
        <p:spPr bwMode="auto">
          <a:xfrm>
            <a:off x="4549775" y="5507038"/>
            <a:ext cx="487363" cy="504825"/>
          </a:xfrm>
          <a:custGeom>
            <a:avLst/>
            <a:gdLst>
              <a:gd name="T0" fmla="*/ 367269 w 486410"/>
              <a:gd name="T1" fmla="*/ 0 h 504189"/>
              <a:gd name="T2" fmla="*/ 122637 w 486410"/>
              <a:gd name="T3" fmla="*/ 0 h 504189"/>
              <a:gd name="T4" fmla="*/ 0 w 486410"/>
              <a:gd name="T5" fmla="*/ 506105 h 504189"/>
              <a:gd name="T6" fmla="*/ 489264 w 486410"/>
              <a:gd name="T7" fmla="*/ 506105 h 504189"/>
              <a:gd name="T8" fmla="*/ 367269 w 486410"/>
              <a:gd name="T9" fmla="*/ 0 h 504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6410"/>
              <a:gd name="T16" fmla="*/ 0 h 504189"/>
              <a:gd name="T17" fmla="*/ 486410 w 486410"/>
              <a:gd name="T18" fmla="*/ 504189 h 504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6410" h="504189">
                <a:moveTo>
                  <a:pt x="365119" y="0"/>
                </a:moveTo>
                <a:lnTo>
                  <a:pt x="121919" y="0"/>
                </a:lnTo>
                <a:lnTo>
                  <a:pt x="0" y="504194"/>
                </a:lnTo>
                <a:lnTo>
                  <a:pt x="486399" y="504194"/>
                </a:lnTo>
                <a:lnTo>
                  <a:pt x="36511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8" name="object 96"/>
          <p:cNvSpPr>
            <a:spLocks/>
          </p:cNvSpPr>
          <p:nvPr/>
        </p:nvSpPr>
        <p:spPr bwMode="auto">
          <a:xfrm>
            <a:off x="4549775" y="5507038"/>
            <a:ext cx="487363" cy="504825"/>
          </a:xfrm>
          <a:custGeom>
            <a:avLst/>
            <a:gdLst>
              <a:gd name="T0" fmla="*/ 0 w 486410"/>
              <a:gd name="T1" fmla="*/ 506105 h 504189"/>
              <a:gd name="T2" fmla="*/ 122637 w 486410"/>
              <a:gd name="T3" fmla="*/ 0 h 504189"/>
              <a:gd name="T4" fmla="*/ 367269 w 486410"/>
              <a:gd name="T5" fmla="*/ 0 h 504189"/>
              <a:gd name="T6" fmla="*/ 489264 w 486410"/>
              <a:gd name="T7" fmla="*/ 506105 h 504189"/>
              <a:gd name="T8" fmla="*/ 0 w 486410"/>
              <a:gd name="T9" fmla="*/ 506105 h 504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6410"/>
              <a:gd name="T16" fmla="*/ 0 h 504189"/>
              <a:gd name="T17" fmla="*/ 486410 w 486410"/>
              <a:gd name="T18" fmla="*/ 504189 h 504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6410" h="504189">
                <a:moveTo>
                  <a:pt x="0" y="504194"/>
                </a:moveTo>
                <a:lnTo>
                  <a:pt x="121919" y="0"/>
                </a:lnTo>
                <a:lnTo>
                  <a:pt x="365119" y="0"/>
                </a:lnTo>
                <a:lnTo>
                  <a:pt x="486399" y="504194"/>
                </a:lnTo>
                <a:lnTo>
                  <a:pt x="0" y="504194"/>
                </a:lnTo>
                <a:close/>
              </a:path>
            </a:pathLst>
          </a:custGeom>
          <a:noFill/>
          <a:ln w="12191">
            <a:solidFill>
              <a:srgbClr val="A5A07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" name="object 97"/>
          <p:cNvSpPr>
            <a:spLocks noChangeArrowheads="1"/>
          </p:cNvSpPr>
          <p:nvPr/>
        </p:nvSpPr>
        <p:spPr bwMode="auto">
          <a:xfrm>
            <a:off x="5165725" y="5076825"/>
            <a:ext cx="855663" cy="1435100"/>
          </a:xfrm>
          <a:prstGeom prst="rect">
            <a:avLst/>
          </a:prstGeom>
          <a:blipFill dpi="0" rotWithShape="1">
            <a:blip r:embed="rId3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0" name="object 98"/>
          <p:cNvSpPr>
            <a:spLocks noChangeArrowheads="1"/>
          </p:cNvSpPr>
          <p:nvPr/>
        </p:nvSpPr>
        <p:spPr bwMode="auto">
          <a:xfrm>
            <a:off x="3530600" y="4206875"/>
            <a:ext cx="358775" cy="469900"/>
          </a:xfrm>
          <a:prstGeom prst="rect">
            <a:avLst/>
          </a:prstGeom>
          <a:blipFill dpi="0" rotWithShape="1">
            <a:blip r:embed="rId2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" name="object 99"/>
          <p:cNvSpPr txBox="1"/>
          <p:nvPr/>
        </p:nvSpPr>
        <p:spPr>
          <a:xfrm>
            <a:off x="536575" y="257175"/>
            <a:ext cx="4962525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4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600" spc="-7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30" dirty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spc="-235" dirty="0">
                <a:solidFill>
                  <a:srgbClr val="675E46"/>
                </a:solidFill>
                <a:latin typeface="Times New Roman"/>
                <a:cs typeface="Times New Roman"/>
              </a:rPr>
              <a:t> </a:t>
            </a:r>
            <a:r>
              <a:rPr sz="4600" spc="-12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35" dirty="0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600" spc="-12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135" dirty="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spc="-130" dirty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spc="-95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2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620" dirty="0">
                <a:solidFill>
                  <a:srgbClr val="675E46"/>
                </a:solidFill>
                <a:latin typeface="Times New Roman"/>
                <a:cs typeface="Times New Roman"/>
              </a:rPr>
              <a:t> </a:t>
            </a:r>
            <a:r>
              <a:rPr sz="4600" spc="-114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25" dirty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25" dirty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ari</a:t>
            </a:r>
            <a:r>
              <a:rPr sz="4600" spc="-25" dirty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endParaRPr sz="4600" dirty="0">
              <a:latin typeface="Cambria"/>
              <a:cs typeface="Cambria"/>
            </a:endParaRPr>
          </a:p>
        </p:txBody>
      </p:sp>
      <p:sp>
        <p:nvSpPr>
          <p:cNvPr id="102" name="object 100"/>
          <p:cNvSpPr txBox="1"/>
          <p:nvPr/>
        </p:nvSpPr>
        <p:spPr>
          <a:xfrm>
            <a:off x="2865438" y="1363663"/>
            <a:ext cx="587375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>
                <a:solidFill>
                  <a:srgbClr val="2D2B1F"/>
                </a:solidFill>
                <a:latin typeface="Calibri"/>
                <a:cs typeface="Calibri"/>
              </a:rPr>
              <a:t>Or</a:t>
            </a:r>
            <a:r>
              <a:rPr spc="-5" dirty="0">
                <a:solidFill>
                  <a:srgbClr val="2D2B1F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2D2B1F"/>
                </a:solidFill>
                <a:latin typeface="Calibri"/>
                <a:cs typeface="Calibri"/>
              </a:rPr>
              <a:t>gin</a:t>
            </a:r>
            <a:endParaRPr>
              <a:latin typeface="Calibri"/>
              <a:cs typeface="Calibri"/>
            </a:endParaRPr>
          </a:p>
        </p:txBody>
      </p:sp>
      <p:sp>
        <p:nvSpPr>
          <p:cNvPr id="103" name="object 101"/>
          <p:cNvSpPr txBox="1"/>
          <p:nvPr/>
        </p:nvSpPr>
        <p:spPr>
          <a:xfrm>
            <a:off x="79375" y="2895600"/>
            <a:ext cx="1154113" cy="215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solidFill>
                  <a:srgbClr val="2D2B1F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2D2B1F"/>
                </a:solidFill>
                <a:latin typeface="Calibri"/>
                <a:cs typeface="Calibri"/>
              </a:rPr>
              <a:t>aster</a:t>
            </a:r>
            <a:r>
              <a:rPr sz="1400" spc="-40" dirty="0">
                <a:solidFill>
                  <a:srgbClr val="2D2B1F"/>
                </a:solidFill>
                <a:latin typeface="Times New Roman"/>
                <a:cs typeface="Times New Roman"/>
              </a:rPr>
              <a:t> </a:t>
            </a:r>
            <a:r>
              <a:rPr lang="en-IN" sz="1400" spc="-40" dirty="0">
                <a:solidFill>
                  <a:srgbClr val="2D2B1F"/>
                </a:solidFill>
                <a:latin typeface="Times New Roman"/>
                <a:cs typeface="Times New Roman"/>
              </a:rPr>
              <a:t>     </a:t>
            </a:r>
            <a:r>
              <a:rPr sz="2100" spc="-89" baseline="7936" dirty="0" err="1">
                <a:solidFill>
                  <a:srgbClr val="2D2B1F"/>
                </a:solidFill>
                <a:latin typeface="Calibri"/>
                <a:cs typeface="Calibri"/>
              </a:rPr>
              <a:t>Boxe</a:t>
            </a:r>
            <a:r>
              <a:rPr lang="en-IN" sz="2100" spc="-89" baseline="7936" dirty="0">
                <a:solidFill>
                  <a:srgbClr val="2D2B1F"/>
                </a:solidFill>
                <a:latin typeface="Calibri"/>
                <a:cs typeface="Calibri"/>
              </a:rPr>
              <a:t>s</a:t>
            </a:r>
            <a:endParaRPr sz="2100" baseline="7936" dirty="0">
              <a:latin typeface="Calibri"/>
              <a:cs typeface="Calibri"/>
            </a:endParaRPr>
          </a:p>
        </p:txBody>
      </p:sp>
      <p:sp>
        <p:nvSpPr>
          <p:cNvPr id="104" name="object 102"/>
          <p:cNvSpPr txBox="1">
            <a:spLocks noChangeArrowheads="1"/>
          </p:cNvSpPr>
          <p:nvPr/>
        </p:nvSpPr>
        <p:spPr bwMode="auto">
          <a:xfrm>
            <a:off x="706438" y="3559175"/>
            <a:ext cx="500062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1750" indent="-19050">
              <a:lnSpc>
                <a:spcPts val="2150"/>
              </a:lnSpc>
            </a:pPr>
            <a:r>
              <a:rPr lang="en-US">
                <a:solidFill>
                  <a:srgbClr val="FFFFFF"/>
                </a:solidFill>
                <a:cs typeface="Calibri" pitchFamily="34" charset="0"/>
              </a:rPr>
              <a:t>Local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FFFF"/>
                </a:solidFill>
                <a:cs typeface="Calibri" pitchFamily="34" charset="0"/>
              </a:rPr>
              <a:t>repo</a:t>
            </a:r>
            <a:endParaRPr lang="en-US">
              <a:cs typeface="Calibri" pitchFamily="34" charset="0"/>
            </a:endParaRPr>
          </a:p>
        </p:txBody>
      </p:sp>
      <p:sp>
        <p:nvSpPr>
          <p:cNvPr id="105" name="object 103"/>
          <p:cNvSpPr txBox="1"/>
          <p:nvPr/>
        </p:nvSpPr>
        <p:spPr>
          <a:xfrm>
            <a:off x="2174875" y="2860675"/>
            <a:ext cx="49053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>
                <a:solidFill>
                  <a:srgbClr val="2D2B1F"/>
                </a:solidFill>
                <a:latin typeface="Calibri"/>
                <a:cs typeface="Calibri"/>
              </a:rPr>
              <a:t>f</a:t>
            </a:r>
            <a:r>
              <a:rPr spc="-30" dirty="0">
                <a:solidFill>
                  <a:srgbClr val="2D2B1F"/>
                </a:solidFill>
                <a:latin typeface="Calibri"/>
                <a:cs typeface="Calibri"/>
              </a:rPr>
              <a:t>e</a:t>
            </a:r>
            <a:r>
              <a:rPr spc="-40" dirty="0">
                <a:solidFill>
                  <a:srgbClr val="2D2B1F"/>
                </a:solidFill>
                <a:latin typeface="Calibri"/>
                <a:cs typeface="Calibri"/>
              </a:rPr>
              <a:t>t</a:t>
            </a:r>
            <a:r>
              <a:rPr spc="-30" dirty="0">
                <a:solidFill>
                  <a:srgbClr val="2D2B1F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rgbClr val="2D2B1F"/>
                </a:solidFill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sp>
        <p:nvSpPr>
          <p:cNvPr id="106" name="object 104"/>
          <p:cNvSpPr txBox="1"/>
          <p:nvPr/>
        </p:nvSpPr>
        <p:spPr>
          <a:xfrm>
            <a:off x="2052638" y="4000500"/>
            <a:ext cx="5365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>
                <a:solidFill>
                  <a:srgbClr val="2D2B1F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2D2B1F"/>
                </a:solidFill>
                <a:latin typeface="Calibri"/>
                <a:cs typeface="Calibri"/>
              </a:rPr>
              <a:t>USH</a:t>
            </a:r>
            <a:endParaRPr>
              <a:latin typeface="Calibri"/>
              <a:cs typeface="Calibri"/>
            </a:endParaRPr>
          </a:p>
        </p:txBody>
      </p:sp>
      <p:sp>
        <p:nvSpPr>
          <p:cNvPr id="107" name="object 105"/>
          <p:cNvSpPr txBox="1"/>
          <p:nvPr/>
        </p:nvSpPr>
        <p:spPr>
          <a:xfrm>
            <a:off x="2755900" y="2325688"/>
            <a:ext cx="608013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spc="-97" baseline="4629" dirty="0">
                <a:solidFill>
                  <a:srgbClr val="2D2B1F"/>
                </a:solidFill>
                <a:latin typeface="Calibri"/>
                <a:cs typeface="Calibri"/>
              </a:rPr>
              <a:t>B</a:t>
            </a:r>
            <a:r>
              <a:rPr sz="1400" spc="-80" dirty="0">
                <a:solidFill>
                  <a:srgbClr val="2D2B1F"/>
                </a:solidFill>
                <a:latin typeface="Calibri"/>
                <a:cs typeface="Calibri"/>
              </a:rPr>
              <a:t>m</a:t>
            </a:r>
            <a:r>
              <a:rPr sz="1400" spc="-65" dirty="0">
                <a:solidFill>
                  <a:srgbClr val="2D2B1F"/>
                </a:solidFill>
                <a:latin typeface="Calibri"/>
                <a:cs typeface="Calibri"/>
              </a:rPr>
              <a:t>a</a:t>
            </a:r>
            <a:r>
              <a:rPr sz="1400" spc="-70" dirty="0">
                <a:solidFill>
                  <a:srgbClr val="2D2B1F"/>
                </a:solidFill>
                <a:latin typeface="Calibri"/>
                <a:cs typeface="Calibri"/>
              </a:rPr>
              <a:t>s</a:t>
            </a:r>
            <a:r>
              <a:rPr sz="1400" spc="-65" dirty="0">
                <a:solidFill>
                  <a:srgbClr val="2D2B1F"/>
                </a:solidFill>
                <a:latin typeface="Calibri"/>
                <a:cs typeface="Calibri"/>
              </a:rPr>
              <a:t>t</a:t>
            </a:r>
            <a:r>
              <a:rPr sz="1400" spc="-80" dirty="0">
                <a:solidFill>
                  <a:srgbClr val="2D2B1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D2B1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8" name="object 106"/>
          <p:cNvSpPr txBox="1"/>
          <p:nvPr/>
        </p:nvSpPr>
        <p:spPr>
          <a:xfrm>
            <a:off x="3706813" y="3125788"/>
            <a:ext cx="1157287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9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8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pc="-7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pc="-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pc="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repo</a:t>
            </a:r>
            <a:endParaRPr>
              <a:latin typeface="Calibri"/>
              <a:cs typeface="Calibri"/>
            </a:endParaRPr>
          </a:p>
        </p:txBody>
      </p:sp>
      <p:sp>
        <p:nvSpPr>
          <p:cNvPr id="109" name="object 107"/>
          <p:cNvSpPr txBox="1"/>
          <p:nvPr/>
        </p:nvSpPr>
        <p:spPr>
          <a:xfrm>
            <a:off x="6007100" y="2946400"/>
            <a:ext cx="5016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solidFill>
                  <a:srgbClr val="2D2B1F"/>
                </a:solidFill>
                <a:latin typeface="Calibri"/>
                <a:cs typeface="Calibri"/>
              </a:rPr>
              <a:t>f</a:t>
            </a:r>
            <a:r>
              <a:rPr spc="-5" dirty="0">
                <a:solidFill>
                  <a:srgbClr val="2D2B1F"/>
                </a:solidFill>
                <a:latin typeface="Calibri"/>
                <a:cs typeface="Calibri"/>
              </a:rPr>
              <a:t>e</a:t>
            </a:r>
            <a:r>
              <a:rPr spc="-10" dirty="0">
                <a:solidFill>
                  <a:srgbClr val="2D2B1F"/>
                </a:solidFill>
                <a:latin typeface="Calibri"/>
                <a:cs typeface="Calibri"/>
              </a:rPr>
              <a:t>t</a:t>
            </a:r>
            <a:r>
              <a:rPr spc="-20" dirty="0">
                <a:solidFill>
                  <a:srgbClr val="2D2B1F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rgbClr val="2D2B1F"/>
                </a:solidFill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sp>
        <p:nvSpPr>
          <p:cNvPr id="110" name="object 108"/>
          <p:cNvSpPr txBox="1"/>
          <p:nvPr/>
        </p:nvSpPr>
        <p:spPr>
          <a:xfrm>
            <a:off x="6116638" y="4017963"/>
            <a:ext cx="47466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2D2B1F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2D2B1F"/>
                </a:solidFill>
                <a:latin typeface="Calibri"/>
                <a:cs typeface="Calibri"/>
              </a:rPr>
              <a:t>u</a:t>
            </a:r>
            <a:r>
              <a:rPr spc="-5" dirty="0">
                <a:solidFill>
                  <a:srgbClr val="2D2B1F"/>
                </a:solidFill>
                <a:latin typeface="Calibri"/>
                <a:cs typeface="Calibri"/>
              </a:rPr>
              <a:t>sh</a:t>
            </a:r>
            <a:endParaRPr>
              <a:latin typeface="Calibri"/>
              <a:cs typeface="Calibri"/>
            </a:endParaRPr>
          </a:p>
        </p:txBody>
      </p:sp>
      <p:sp>
        <p:nvSpPr>
          <p:cNvPr id="111" name="object 109"/>
          <p:cNvSpPr txBox="1"/>
          <p:nvPr/>
        </p:nvSpPr>
        <p:spPr>
          <a:xfrm>
            <a:off x="7059613" y="2898775"/>
            <a:ext cx="484187" cy="215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spc="-5" dirty="0">
                <a:solidFill>
                  <a:srgbClr val="2D2B1F"/>
                </a:solidFill>
                <a:latin typeface="Calibri"/>
                <a:cs typeface="Calibri"/>
              </a:rPr>
              <a:t>Box</a:t>
            </a:r>
            <a:r>
              <a:rPr sz="1400" spc="-5" dirty="0" err="1">
                <a:solidFill>
                  <a:srgbClr val="2D2B1F"/>
                </a:solidFill>
                <a:latin typeface="Calibri"/>
                <a:cs typeface="Calibri"/>
              </a:rPr>
              <a:t>es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2" name="object 110"/>
          <p:cNvSpPr txBox="1"/>
          <p:nvPr/>
        </p:nvSpPr>
        <p:spPr>
          <a:xfrm>
            <a:off x="7772400" y="2743200"/>
            <a:ext cx="617538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spc="-254" baseline="3086" dirty="0">
                <a:solidFill>
                  <a:srgbClr val="2D2B1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D2B1F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2D2B1F"/>
                </a:solidFill>
                <a:latin typeface="Calibri"/>
                <a:cs typeface="Calibri"/>
              </a:rPr>
              <a:t>aster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3" name="object 111"/>
          <p:cNvSpPr txBox="1">
            <a:spLocks noChangeArrowheads="1"/>
          </p:cNvSpPr>
          <p:nvPr/>
        </p:nvSpPr>
        <p:spPr bwMode="auto">
          <a:xfrm>
            <a:off x="7353300" y="3621088"/>
            <a:ext cx="50165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338" indent="-20638">
              <a:lnSpc>
                <a:spcPts val="2150"/>
              </a:lnSpc>
            </a:pPr>
            <a:r>
              <a:rPr lang="en-US">
                <a:solidFill>
                  <a:srgbClr val="FFFFFF"/>
                </a:solidFill>
                <a:cs typeface="Calibri" pitchFamily="34" charset="0"/>
              </a:rPr>
              <a:t>Local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FFFF"/>
                </a:solidFill>
                <a:cs typeface="Calibri" pitchFamily="34" charset="0"/>
              </a:rPr>
              <a:t>repo</a:t>
            </a:r>
            <a:endParaRPr lang="en-US">
              <a:cs typeface="Calibri" pitchFamily="34" charset="0"/>
            </a:endParaRPr>
          </a:p>
        </p:txBody>
      </p:sp>
      <p:sp>
        <p:nvSpPr>
          <p:cNvPr id="114" name="object 113"/>
          <p:cNvSpPr txBox="1"/>
          <p:nvPr/>
        </p:nvSpPr>
        <p:spPr>
          <a:xfrm>
            <a:off x="3330575" y="4560888"/>
            <a:ext cx="44450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20" dirty="0">
                <a:solidFill>
                  <a:srgbClr val="2D2B1F"/>
                </a:solidFill>
                <a:latin typeface="Calibri"/>
                <a:cs typeface="Calibri"/>
              </a:rPr>
              <a:t>B</a:t>
            </a:r>
            <a:r>
              <a:rPr sz="1400" spc="-10" dirty="0">
                <a:solidFill>
                  <a:srgbClr val="2D2B1F"/>
                </a:solidFill>
                <a:latin typeface="Calibri"/>
                <a:cs typeface="Calibri"/>
              </a:rPr>
              <a:t>ox</a:t>
            </a:r>
            <a:r>
              <a:rPr sz="1400" spc="-30" dirty="0">
                <a:solidFill>
                  <a:srgbClr val="2D2B1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D2B1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5" name="object 114"/>
          <p:cNvSpPr txBox="1"/>
          <p:nvPr/>
        </p:nvSpPr>
        <p:spPr>
          <a:xfrm>
            <a:off x="4529138" y="4924425"/>
            <a:ext cx="528637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>
                <a:solidFill>
                  <a:srgbClr val="2D2B1F"/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rgbClr val="2D2B1F"/>
                </a:solidFill>
                <a:latin typeface="Calibri"/>
                <a:cs typeface="Calibri"/>
              </a:rPr>
              <a:t>lone</a:t>
            </a:r>
            <a:endParaRPr>
              <a:latin typeface="Calibri"/>
              <a:cs typeface="Calibri"/>
            </a:endParaRPr>
          </a:p>
        </p:txBody>
      </p:sp>
      <p:sp>
        <p:nvSpPr>
          <p:cNvPr id="116" name="object 115"/>
          <p:cNvSpPr txBox="1"/>
          <p:nvPr/>
        </p:nvSpPr>
        <p:spPr>
          <a:xfrm>
            <a:off x="654050" y="6518275"/>
            <a:ext cx="4714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2D2B1F"/>
                </a:solidFill>
                <a:latin typeface="Calibri"/>
                <a:cs typeface="Calibri"/>
              </a:rPr>
              <a:t>Al</a:t>
            </a:r>
            <a:r>
              <a:rPr spc="-10" dirty="0">
                <a:solidFill>
                  <a:srgbClr val="2D2B1F"/>
                </a:solidFill>
                <a:latin typeface="Calibri"/>
                <a:cs typeface="Calibri"/>
              </a:rPr>
              <a:t>i</a:t>
            </a:r>
            <a:r>
              <a:rPr spc="-20" dirty="0">
                <a:solidFill>
                  <a:srgbClr val="2D2B1F"/>
                </a:solidFill>
                <a:latin typeface="Calibri"/>
                <a:cs typeface="Calibri"/>
              </a:rPr>
              <a:t>c</a:t>
            </a:r>
            <a:r>
              <a:rPr spc="-10" dirty="0">
                <a:solidFill>
                  <a:srgbClr val="2D2B1F"/>
                </a:solidFill>
                <a:latin typeface="Calibri"/>
                <a:cs typeface="Calibri"/>
              </a:rPr>
              <a:t>e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092450" y="5772150"/>
            <a:ext cx="530225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solidFill>
                  <a:srgbClr val="2D2B1F"/>
                </a:solidFill>
                <a:latin typeface="Calibri"/>
                <a:cs typeface="Calibri"/>
              </a:rPr>
              <a:t>m</a:t>
            </a:r>
            <a:r>
              <a:rPr sz="1400" spc="-15" dirty="0">
                <a:solidFill>
                  <a:srgbClr val="2D2B1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2D2B1F"/>
                </a:solidFill>
                <a:latin typeface="Calibri"/>
                <a:cs typeface="Calibri"/>
              </a:rPr>
              <a:t>st</a:t>
            </a:r>
            <a:r>
              <a:rPr sz="1400" spc="-15" dirty="0">
                <a:solidFill>
                  <a:srgbClr val="2D2B1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D2B1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8" name="object 118"/>
          <p:cNvSpPr txBox="1">
            <a:spLocks noChangeArrowheads="1"/>
          </p:cNvSpPr>
          <p:nvPr/>
        </p:nvSpPr>
        <p:spPr bwMode="auto">
          <a:xfrm>
            <a:off x="3768725" y="5856288"/>
            <a:ext cx="50006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1750" indent="-19050">
              <a:lnSpc>
                <a:spcPts val="2150"/>
              </a:lnSpc>
            </a:pPr>
            <a:r>
              <a:rPr lang="en-US">
                <a:solidFill>
                  <a:srgbClr val="FFFFFF"/>
                </a:solidFill>
                <a:cs typeface="Calibri" pitchFamily="34" charset="0"/>
              </a:rPr>
              <a:t>Local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FFFF"/>
                </a:solidFill>
                <a:cs typeface="Calibri" pitchFamily="34" charset="0"/>
              </a:rPr>
              <a:t>repo</a:t>
            </a:r>
            <a:endParaRPr lang="en-US">
              <a:cs typeface="Calibri" pitchFamily="34" charset="0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484688" y="5902325"/>
            <a:ext cx="1508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solidFill>
                  <a:srgbClr val="2D2B1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527550" y="5997575"/>
            <a:ext cx="444500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solidFill>
                  <a:srgbClr val="2D2B1F"/>
                </a:solidFill>
                <a:latin typeface="Calibri"/>
                <a:cs typeface="Calibri"/>
              </a:rPr>
              <a:t>B</a:t>
            </a:r>
            <a:r>
              <a:rPr sz="1400" spc="-25" dirty="0">
                <a:solidFill>
                  <a:srgbClr val="2D2B1F"/>
                </a:solidFill>
                <a:latin typeface="Calibri"/>
                <a:cs typeface="Calibri"/>
              </a:rPr>
              <a:t>o</a:t>
            </a:r>
            <a:r>
              <a:rPr sz="1400" spc="-30" dirty="0">
                <a:solidFill>
                  <a:srgbClr val="2D2B1F"/>
                </a:solidFill>
                <a:latin typeface="Calibri"/>
                <a:cs typeface="Calibri"/>
              </a:rPr>
              <a:t>x</a:t>
            </a:r>
            <a:r>
              <a:rPr sz="1400" spc="-5" dirty="0">
                <a:solidFill>
                  <a:srgbClr val="2D2B1F"/>
                </a:solidFill>
                <a:latin typeface="Calibri"/>
                <a:cs typeface="Calibri"/>
              </a:rPr>
              <a:t>es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1" name="object 121"/>
          <p:cNvSpPr txBox="1">
            <a:spLocks noChangeArrowheads="1"/>
          </p:cNvSpPr>
          <p:nvPr/>
        </p:nvSpPr>
        <p:spPr bwMode="auto">
          <a:xfrm>
            <a:off x="5476875" y="6518275"/>
            <a:ext cx="4603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>
                <a:solidFill>
                  <a:srgbClr val="2D2B1F"/>
                </a:solidFill>
                <a:cs typeface="Calibri" pitchFamily="34" charset="0"/>
              </a:rPr>
              <a:t>John</a:t>
            </a:r>
            <a:endParaRPr lang="en-US">
              <a:cs typeface="Calibri" pitchFamily="34" charset="0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096125" y="6567488"/>
            <a:ext cx="70643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solidFill>
                  <a:srgbClr val="2D2B1F"/>
                </a:solidFill>
                <a:latin typeface="Calibri"/>
                <a:cs typeface="Calibri"/>
              </a:rPr>
              <a:t>G</a:t>
            </a:r>
            <a:r>
              <a:rPr spc="-5" dirty="0">
                <a:solidFill>
                  <a:srgbClr val="2D2B1F"/>
                </a:solidFill>
                <a:latin typeface="Calibri"/>
                <a:cs typeface="Calibri"/>
              </a:rPr>
              <a:t>e</a:t>
            </a:r>
            <a:r>
              <a:rPr spc="-15" dirty="0">
                <a:solidFill>
                  <a:srgbClr val="2D2B1F"/>
                </a:solidFill>
                <a:latin typeface="Calibri"/>
                <a:cs typeface="Calibri"/>
              </a:rPr>
              <a:t>orge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1484784"/>
            <a:ext cx="6285384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object 5"/>
          <p:cNvSpPr>
            <a:spLocks noChangeArrowheads="1"/>
          </p:cNvSpPr>
          <p:nvPr/>
        </p:nvSpPr>
        <p:spPr bwMode="auto">
          <a:xfrm>
            <a:off x="1447800" y="2574925"/>
            <a:ext cx="2908176" cy="7778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3"/>
          <p:cNvSpPr>
            <a:spLocks noChangeArrowheads="1"/>
          </p:cNvSpPr>
          <p:nvPr/>
        </p:nvSpPr>
        <p:spPr bwMode="auto">
          <a:xfrm>
            <a:off x="4788024" y="2780928"/>
            <a:ext cx="2885529" cy="60960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96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GIT</vt:lpstr>
      <vt:lpstr>GIT most common commands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Windows User</dc:creator>
  <cp:lastModifiedBy>Windows User</cp:lastModifiedBy>
  <cp:revision>8</cp:revision>
  <dcterms:created xsi:type="dcterms:W3CDTF">2021-01-06T18:46:22Z</dcterms:created>
  <dcterms:modified xsi:type="dcterms:W3CDTF">2021-01-08T06:42:17Z</dcterms:modified>
</cp:coreProperties>
</file>