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02B7-F110-40F1-8982-6C40ADA3986E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15F5-41D0-4FB7-839E-EB18C1D5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n-IN" sz="8000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API</a:t>
            </a:r>
            <a:endParaRPr lang="en-US" sz="8000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916832"/>
            <a:ext cx="7704856" cy="3816424"/>
          </a:xfrm>
        </p:spPr>
        <p:txBody>
          <a:bodyPr numCol="1">
            <a:normAutofit/>
          </a:bodyPr>
          <a:lstStyle/>
          <a:p>
            <a:r>
              <a:rPr lang="en-IN" sz="6000" dirty="0" smtClean="0">
                <a:solidFill>
                  <a:srgbClr val="0070C0"/>
                </a:solidFill>
              </a:rPr>
              <a:t>APPLICATION </a:t>
            </a:r>
          </a:p>
          <a:p>
            <a:r>
              <a:rPr lang="en-IN" sz="6000" dirty="0" smtClean="0">
                <a:solidFill>
                  <a:srgbClr val="0070C0"/>
                </a:solidFill>
              </a:rPr>
              <a:t>PROGRAMMING</a:t>
            </a:r>
          </a:p>
          <a:p>
            <a:r>
              <a:rPr lang="en-IN" sz="6000" dirty="0" smtClean="0">
                <a:solidFill>
                  <a:srgbClr val="0070C0"/>
                </a:solidFill>
              </a:rPr>
              <a:t>INTERFACE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92480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Introduction to API</a:t>
            </a:r>
            <a:endParaRPr lang="en-US" sz="7200" dirty="0">
              <a:solidFill>
                <a:srgbClr val="00B0F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700808"/>
            <a:ext cx="8784976" cy="515719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An  Application Programming Interface (API) is a </a:t>
            </a:r>
          </a:p>
          <a:p>
            <a:pPr algn="l"/>
            <a:r>
              <a:rPr lang="en-US" sz="3000" dirty="0" smtClean="0">
                <a:solidFill>
                  <a:srgbClr val="002060"/>
                </a:solidFill>
              </a:rPr>
              <a:t>set of commands, functions and protocols which programmers can use when building a software.</a:t>
            </a:r>
          </a:p>
          <a:p>
            <a:pPr algn="l"/>
            <a:endParaRPr lang="en-IN" sz="3000" dirty="0" smtClean="0">
              <a:solidFill>
                <a:srgbClr val="00206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3000" dirty="0">
                <a:solidFill>
                  <a:srgbClr val="0070C0"/>
                </a:solidFill>
              </a:rPr>
              <a:t> </a:t>
            </a:r>
            <a:r>
              <a:rPr lang="en-US" sz="3000" dirty="0" smtClean="0">
                <a:solidFill>
                  <a:srgbClr val="002060"/>
                </a:solidFill>
              </a:rPr>
              <a:t>It’s </a:t>
            </a:r>
            <a:r>
              <a:rPr lang="en-US" sz="3000" dirty="0">
                <a:solidFill>
                  <a:srgbClr val="002060"/>
                </a:solidFill>
              </a:rPr>
              <a:t>like a messenger that takes our requests to a system and returns a response back to </a:t>
            </a:r>
            <a:r>
              <a:rPr lang="en-US" sz="3000" dirty="0" smtClean="0">
                <a:solidFill>
                  <a:srgbClr val="002060"/>
                </a:solidFill>
              </a:rPr>
              <a:t>us.</a:t>
            </a:r>
            <a:endParaRPr lang="en-US" sz="3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info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0"/>
            <a:ext cx="8132440" cy="1470025"/>
          </a:xfrm>
        </p:spPr>
        <p:txBody>
          <a:bodyPr>
            <a:normAutofit/>
          </a:bodyPr>
          <a:lstStyle/>
          <a:p>
            <a:pPr algn="l"/>
            <a:r>
              <a:rPr lang="en-IN" sz="6000" dirty="0" smtClean="0">
                <a:solidFill>
                  <a:srgbClr val="00B0F0"/>
                </a:solidFill>
                <a:latin typeface="Cambria" pitchFamily="18" charset="0"/>
                <a:ea typeface="Cambria" pitchFamily="18" charset="0"/>
              </a:rPr>
              <a:t>Why do we need API’s ?</a:t>
            </a:r>
            <a:endParaRPr lang="en-US" sz="6000" dirty="0">
              <a:solidFill>
                <a:srgbClr val="00B0F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784976" cy="4464496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We need APIs in many cases like to get data for a web application or to connect to a remote server that has data like weather that keeps changing or to enable two applications to exchange data b/w each other.</a:t>
            </a:r>
          </a:p>
          <a:p>
            <a:pPr algn="l"/>
            <a:endParaRPr lang="en-IN" dirty="0" smtClean="0">
              <a:solidFill>
                <a:srgbClr val="00206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API not only provide reusability of code but also                  uses the concept of Abstraction (showing    functionality by hiding complexity).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Different API’s communicate in different ways: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420888"/>
            <a:ext cx="8784976" cy="3168352"/>
          </a:xfrm>
        </p:spPr>
        <p:txBody>
          <a:bodyPr>
            <a:normAutofit fontScale="85000" lnSpcReduction="20000"/>
          </a:bodyPr>
          <a:lstStyle/>
          <a:p>
            <a:pPr algn="l" fontAlgn="base">
              <a:buFont typeface="Wingdings" pitchFamily="2" charset="2"/>
              <a:buChar char="Ø"/>
            </a:pPr>
            <a:r>
              <a:rPr lang="en-US" sz="4400" b="1" dirty="0" smtClean="0">
                <a:solidFill>
                  <a:srgbClr val="002060"/>
                </a:solidFill>
              </a:rPr>
              <a:t>SOAP: </a:t>
            </a:r>
            <a:r>
              <a:rPr lang="en-US" sz="4400" dirty="0" smtClean="0">
                <a:solidFill>
                  <a:srgbClr val="002060"/>
                </a:solidFill>
              </a:rPr>
              <a:t> Uses only XML format.</a:t>
            </a:r>
          </a:p>
          <a:p>
            <a:pPr algn="l" fontAlgn="base">
              <a:buFont typeface="Wingdings" pitchFamily="2" charset="2"/>
              <a:buChar char="Ø"/>
            </a:pPr>
            <a:endParaRPr lang="en-IN" sz="4400" dirty="0" smtClean="0">
              <a:solidFill>
                <a:srgbClr val="002060"/>
              </a:solidFill>
            </a:endParaRPr>
          </a:p>
          <a:p>
            <a:pPr algn="l" fontAlgn="base">
              <a:buFont typeface="Wingdings" pitchFamily="2" charset="2"/>
              <a:buChar char="Ø"/>
            </a:pPr>
            <a:r>
              <a:rPr lang="en-US" sz="5200" b="1" dirty="0" err="1" smtClean="0">
                <a:solidFill>
                  <a:srgbClr val="002060"/>
                </a:solidFill>
              </a:rPr>
              <a:t>RESTful</a:t>
            </a:r>
            <a:r>
              <a:rPr lang="en-US" sz="4700" b="1" dirty="0" smtClean="0">
                <a:solidFill>
                  <a:srgbClr val="002060"/>
                </a:solidFill>
              </a:rPr>
              <a:t> </a:t>
            </a:r>
            <a:r>
              <a:rPr lang="en-US" sz="5100" b="1" dirty="0" smtClean="0">
                <a:solidFill>
                  <a:srgbClr val="002060"/>
                </a:solidFill>
              </a:rPr>
              <a:t>APIs: </a:t>
            </a:r>
            <a:r>
              <a:rPr lang="en-US" sz="5100" dirty="0" smtClean="0">
                <a:solidFill>
                  <a:srgbClr val="002060"/>
                </a:solidFill>
              </a:rPr>
              <a:t> JSON, XML, etc.</a:t>
            </a:r>
          </a:p>
          <a:p>
            <a:pPr algn="l" fontAlgn="base"/>
            <a:endParaRPr lang="en-US" sz="4400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0"/>
            <a:ext cx="813244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n-IN" sz="6000" dirty="0" smtClean="0">
                <a:latin typeface="Cambria" pitchFamily="18" charset="0"/>
                <a:ea typeface="Cambria" pitchFamily="18" charset="0"/>
              </a:rPr>
            </a:br>
            <a:r>
              <a:rPr lang="en-IN" sz="6000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Example: </a:t>
            </a:r>
            <a:r>
              <a:rPr lang="en-US" sz="60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The Twitter API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endParaRPr lang="en-US" sz="6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8712968" cy="468052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The Twitter API is a </a:t>
            </a:r>
            <a:r>
              <a:rPr lang="en-US" dirty="0" smtClean="0">
                <a:solidFill>
                  <a:srgbClr val="002060"/>
                </a:solidFill>
              </a:rPr>
              <a:t>web-based </a:t>
            </a:r>
            <a:r>
              <a:rPr lang="en-US" dirty="0" smtClean="0">
                <a:solidFill>
                  <a:srgbClr val="002060"/>
                </a:solidFill>
              </a:rPr>
              <a:t>API that allows developers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interact with Twitter data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Twitter uses a popular and easy-to-use format called JSON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Twitter API tells </a:t>
            </a:r>
            <a:r>
              <a:rPr lang="en-US" dirty="0" smtClean="0">
                <a:solidFill>
                  <a:srgbClr val="002060"/>
                </a:solidFill>
              </a:rPr>
              <a:t>us</a:t>
            </a:r>
            <a:r>
              <a:rPr lang="en-US" dirty="0" smtClean="0">
                <a:solidFill>
                  <a:srgbClr val="002060"/>
                </a:solidFill>
              </a:rPr>
              <a:t> </a:t>
            </a:r>
            <a:r>
              <a:rPr lang="en-US" i="1" dirty="0" smtClean="0">
                <a:solidFill>
                  <a:srgbClr val="002060"/>
                </a:solidFill>
              </a:rPr>
              <a:t>what</a:t>
            </a:r>
            <a:r>
              <a:rPr lang="en-US" dirty="0" smtClean="0">
                <a:solidFill>
                  <a:srgbClr val="002060"/>
                </a:solidFill>
              </a:rPr>
              <a:t> </a:t>
            </a:r>
            <a:r>
              <a:rPr lang="en-US" dirty="0" smtClean="0">
                <a:solidFill>
                  <a:srgbClr val="002060"/>
                </a:solidFill>
              </a:rPr>
              <a:t>we </a:t>
            </a:r>
            <a:r>
              <a:rPr lang="en-US" dirty="0" smtClean="0">
                <a:solidFill>
                  <a:srgbClr val="002060"/>
                </a:solidFill>
              </a:rPr>
              <a:t>can do with tweets: search for tweets, create a tweet, favorite a tweet.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IN" dirty="0" smtClean="0">
              <a:solidFill>
                <a:srgbClr val="002060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3096344"/>
          </a:xfrm>
        </p:spPr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332</TotalTime>
  <Words>174</Words>
  <Application>Microsoft Office PowerPoint</Application>
  <PresentationFormat>On-screen Show (4:3)</PresentationFormat>
  <Paragraphs>26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API</vt:lpstr>
      <vt:lpstr>Introduction to API</vt:lpstr>
      <vt:lpstr>Slide 3</vt:lpstr>
      <vt:lpstr>Why do we need API’s ?</vt:lpstr>
      <vt:lpstr>Different API’s communicate in different ways:</vt:lpstr>
      <vt:lpstr> Example: The Twitter API 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Windows User</dc:creator>
  <cp:lastModifiedBy>Windows User</cp:lastModifiedBy>
  <cp:revision>32</cp:revision>
  <dcterms:created xsi:type="dcterms:W3CDTF">2021-01-13T12:42:14Z</dcterms:created>
  <dcterms:modified xsi:type="dcterms:W3CDTF">2021-01-14T18:53:11Z</dcterms:modified>
</cp:coreProperties>
</file>