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C6WxWDWnRY7cpzmZIaxYolEz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b9b6c0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106b9b6c01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b9b6c0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6b9b6c01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b9b6c0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06b9b6c01c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85800" y="38862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388620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20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2209800" y="0"/>
            <a:ext cx="6934200" cy="7620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1025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Follow-up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 of Liberal Arts Bangladesh - Wikipedia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76200"/>
            <a:ext cx="224631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ed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3352800"/>
            <a:ext cx="3028950" cy="56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vised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316287"/>
            <a:ext cx="35369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1676400" y="5867400"/>
            <a:ext cx="7458075" cy="4572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Follow-up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10253F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 of Liberal Arts Bangladesh - Wikipedia" id="29" name="Google Shape;2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4800" y="5867400"/>
            <a:ext cx="1295400" cy="43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3000">
                <a:solidFill>
                  <a:schemeClr val="dk1"/>
                </a:solidFill>
              </a:rPr>
              <a:t>A Rigorous Experiments on Comprehensive Bangla Text Sentiment Analysis Using Machine Learning Techniques</a:t>
            </a:r>
            <a:endParaRPr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104675" y="4000750"/>
            <a:ext cx="5101807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19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Md. Amanullha (ID: 173014040)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19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Md. Rahimuzzaman Bhuiyan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19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(ID: 173014041)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19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3.Sumit Chakraborty (ID: 173014014)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93"/>
              <a:buNone/>
            </a:pPr>
            <a:r>
              <a:t/>
            </a:r>
            <a:endParaRPr sz="2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4936956" y="400075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Dr. Muham</a:t>
            </a: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 Abul Hasan</a:t>
            </a:r>
            <a:endParaRPr sz="2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essor,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Dept. of CSE, ULAB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t/>
            </a:r>
            <a:endParaRPr sz="2500"/>
          </a:p>
        </p:txBody>
      </p:sp>
      <p:sp>
        <p:nvSpPr>
          <p:cNvPr id="48" name="Google Shape;48;p1"/>
          <p:cNvSpPr txBox="1"/>
          <p:nvPr/>
        </p:nvSpPr>
        <p:spPr>
          <a:xfrm>
            <a:off x="3210525" y="6248400"/>
            <a:ext cx="27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Thursday 9 December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i="0" sz="4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05775" y="1943200"/>
            <a:ext cx="82296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NLP is a field of Artificial Intelligence that allows computational linguistics.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505775" y="2768475"/>
            <a:ext cx="82296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helps to develop systems that interact between machines and natural language that have been evolved for use by humans.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6b9b6c01c_0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06b9b6c01c_0_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4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06b9b6c01c_0_0"/>
          <p:cNvSpPr txBox="1"/>
          <p:nvPr/>
        </p:nvSpPr>
        <p:spPr>
          <a:xfrm>
            <a:off x="457200" y="1525815"/>
            <a:ext cx="8229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determine the sentiment of a piece of text, for example: positive, negative or neutral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06b9b6c01c_0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06b9b6c01c_0_0"/>
          <p:cNvSpPr txBox="1"/>
          <p:nvPr/>
        </p:nvSpPr>
        <p:spPr>
          <a:xfrm>
            <a:off x="457200" y="2600504"/>
            <a:ext cx="8229600" cy="27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help the online business, for example: monitor brand and product sentiment in customer feedback and understand customer needs.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Literature review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Analyzing datasets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Implementing and analyzing NLP methods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Experiments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Reporting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 done so far</a:t>
            </a:r>
            <a:endParaRPr/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Selected dataset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Analyzed dataset (partially)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Literature review (partially)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Implementing method (Naïve Bayes)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Upcoming Work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Analyzing datasets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Implementing and analyzing NLP methods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Experiments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Reporting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b9b6c01c_0_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89" name="Google Shape;89;g106b9b6c01c_0_24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Gaining state-of-the-art knowledge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Learning Deep Learning frameworks (PyTorch)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6b9b6c01c_0_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b9b6c01c_0_3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06b9b6c01c_0_36"/>
          <p:cNvSpPr txBox="1"/>
          <p:nvPr/>
        </p:nvSpPr>
        <p:spPr>
          <a:xfrm>
            <a:off x="2361100" y="2132950"/>
            <a:ext cx="48273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4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2011-07-17T02:56:35Z</dcterms:created>
  <dc:creator>Valued Acer Customer</dc:creator>
</cp:coreProperties>
</file>