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:AMAN ULLHA" initials="MU" lastIdx="1" clrIdx="0">
    <p:extLst>
      <p:ext uri="{19B8F6BF-5375-455C-9EA6-DF929625EA0E}">
        <p15:presenceInfo xmlns:p15="http://schemas.microsoft.com/office/powerpoint/2012/main" userId="b8f2c1d382d4af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5:46:40.05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C0B-9E10-42D3-B17B-31BC3A93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51C35-5866-417A-857F-D39C3CA5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4CC50-84B3-40E9-9074-62FCEA45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4C3F-B75B-4F65-A3A1-237AA871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5515-AA60-402C-8251-0642C37F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FB8A-4575-4F4C-A37D-031ABDAF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382E-09C0-4F77-9087-10B0336B0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C542-32AA-4565-B2C8-DF505EA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618B-7320-4282-9B34-B6CD0AFF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DE4E-7D4D-46CC-BE58-0D09ED34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E6BC5-0FCA-4BC7-B8A9-CCB6635E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B3840-FDA2-4850-8B2B-19BBD7D92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0BEE-90C5-4DDC-A1FB-C8739BF3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38B5-8E22-427E-8DF8-54550F5C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6676-5B74-4A1B-9074-36994D44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AB44-8F1A-4194-BF34-CAC014BB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4E83-6112-4BFD-A403-33355AEC9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5DD9-2813-4D23-B049-BFA0307F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ED01-EAB7-45F9-A1A1-A4F7DFAC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BE11-902C-4CA5-9E60-9BA0437D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EB02-D1FF-417A-B681-5F7684BC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0C5D-998B-48E7-B8AB-2E82C27B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7422-BAE9-41A4-A2B9-EDEA7C34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A9DD-23AE-4B18-976E-9F421BD6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3015-CCB6-4D80-B86F-1177A1E2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D0AD-96AF-4229-9E3B-56D91A62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82B5-CDA0-4DD0-9168-AF63B53AB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8C59C-7612-46B4-B2A9-6526E893B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9F50F-B1D9-4326-B22C-4C44B57E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AE42-6EE0-491B-9968-DAFE5B4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5726-4289-404F-9778-3567470E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5C4E-75D3-4D46-A4E3-84DAFECD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52D6-7DDA-4F5C-B840-06657DD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F611-4C0B-4E23-BAB7-421B50E1E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328B1-3BAB-46CD-A916-4C4A5F92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A4E98-3944-4D8B-AC8C-A77892646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2E378-7D9A-49AF-AED9-3C4E5F9A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DDEC0-1C67-4DC9-84ED-63F2F3B4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697B1-C7E8-4F6D-9CCD-1B72BDE6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65E2-2591-44C0-A0A9-3920A251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0F8FA-3E60-441C-ABB9-7CBBEBA7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C3D7C-E54A-4AC3-A14B-F89393D4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FEB60-644E-4B3A-BF7F-35AEDF63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EA4B3-6506-4CEB-931E-F16D87AA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32D08-1229-4851-96F8-A33239E5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35787-0BFC-48AB-A0FF-2D880227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CD22-E40B-4584-A401-1B3624B4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8E86-C2F7-4182-BACF-5C6049DC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7E056-45F1-4D9E-A1F2-216D91BB9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5EAC1-AB89-4A76-AE3E-D2EA6A00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CA157-3D67-4240-9927-495763B2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DCC6B-39B5-4081-9F70-2266B250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4089-B847-4B7F-95E4-8758CB3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87C6D-BAAB-4B69-B653-2563FC85B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BED0D-65D4-4B96-89CA-72ABCB60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40AE-CDCC-4D0A-9563-21F3B0EF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76A8-F69F-4805-A343-2A09460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74DBF-3430-4B26-8ADE-D2C1E782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700DA-5C3F-497E-9B1B-DD044435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29D28-EA74-40D3-9E41-5E973450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7C86-F4AB-4CA0-ADA7-3252ABBDE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9CAD-000A-4038-BB1A-F751F16BAA0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C06C-E13F-4E0A-A675-D760E6E32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C37C-57A7-4578-8BF4-DDEFEFC13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6661-7354-4B76-8923-659441F6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EB09DFB-50FC-415B-AE39-E9B5BC087E82}"/>
              </a:ext>
            </a:extLst>
          </p:cNvPr>
          <p:cNvGrpSpPr/>
          <p:nvPr/>
        </p:nvGrpSpPr>
        <p:grpSpPr>
          <a:xfrm>
            <a:off x="2337688" y="1987825"/>
            <a:ext cx="5231952" cy="4822469"/>
            <a:chOff x="2337688" y="1987825"/>
            <a:chExt cx="5231952" cy="48224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E22D59-BFB2-4DE0-AA16-5CF21E5A04CF}"/>
                </a:ext>
              </a:extLst>
            </p:cNvPr>
            <p:cNvSpPr/>
            <p:nvPr/>
          </p:nvSpPr>
          <p:spPr>
            <a:xfrm>
              <a:off x="3069201" y="2170705"/>
              <a:ext cx="4500439" cy="166977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322B24-51D3-4CE1-ABEB-9D1CF3DA5229}"/>
                </a:ext>
              </a:extLst>
            </p:cNvPr>
            <p:cNvSpPr/>
            <p:nvPr/>
          </p:nvSpPr>
          <p:spPr>
            <a:xfrm flipH="1">
              <a:off x="4925832" y="2610015"/>
              <a:ext cx="787179" cy="791155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54C6F6-20B9-4795-9916-A3061AB6F748}"/>
                </a:ext>
              </a:extLst>
            </p:cNvPr>
            <p:cNvSpPr/>
            <p:nvPr/>
          </p:nvSpPr>
          <p:spPr>
            <a:xfrm>
              <a:off x="2957885" y="1987825"/>
              <a:ext cx="111316" cy="41108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8F18B7-4289-4382-9498-24FB57C7FF09}"/>
                </a:ext>
              </a:extLst>
            </p:cNvPr>
            <p:cNvSpPr/>
            <p:nvPr/>
          </p:nvSpPr>
          <p:spPr>
            <a:xfrm>
              <a:off x="2337688" y="6106604"/>
              <a:ext cx="1335819" cy="703690"/>
            </a:xfrm>
            <a:prstGeom prst="roundRect">
              <a:avLst>
                <a:gd name="adj" fmla="val 3192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68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5C5602-B300-4AC2-9625-7AB60F4229B6}"/>
              </a:ext>
            </a:extLst>
          </p:cNvPr>
          <p:cNvSpPr/>
          <p:nvPr/>
        </p:nvSpPr>
        <p:spPr>
          <a:xfrm>
            <a:off x="3244132" y="795131"/>
            <a:ext cx="4253948" cy="19580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3969CA3-C524-451A-BEB3-2E59E9D10B54}"/>
              </a:ext>
            </a:extLst>
          </p:cNvPr>
          <p:cNvSpPr/>
          <p:nvPr/>
        </p:nvSpPr>
        <p:spPr>
          <a:xfrm>
            <a:off x="4913906" y="1316935"/>
            <a:ext cx="914400" cy="9144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0E359-95E6-4139-AF11-A73CD1FF8950}"/>
              </a:ext>
            </a:extLst>
          </p:cNvPr>
          <p:cNvSpPr/>
          <p:nvPr/>
        </p:nvSpPr>
        <p:spPr>
          <a:xfrm>
            <a:off x="3148717" y="556592"/>
            <a:ext cx="95415" cy="498546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0286C2-549E-4338-9497-BE9C8D40BCE8}"/>
              </a:ext>
            </a:extLst>
          </p:cNvPr>
          <p:cNvSpPr/>
          <p:nvPr/>
        </p:nvSpPr>
        <p:spPr>
          <a:xfrm>
            <a:off x="2631882" y="5542060"/>
            <a:ext cx="1264257" cy="5645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7AC2A-27BB-49AE-9AFC-149FFA8ED1CF}"/>
              </a:ext>
            </a:extLst>
          </p:cNvPr>
          <p:cNvSpPr/>
          <p:nvPr/>
        </p:nvSpPr>
        <p:spPr>
          <a:xfrm>
            <a:off x="2631882" y="5836259"/>
            <a:ext cx="1264257" cy="329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3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C227A77-08CE-4FA6-B0E6-655D154C408B}"/>
              </a:ext>
            </a:extLst>
          </p:cNvPr>
          <p:cNvGrpSpPr/>
          <p:nvPr/>
        </p:nvGrpSpPr>
        <p:grpSpPr>
          <a:xfrm>
            <a:off x="2687541" y="143123"/>
            <a:ext cx="5303520" cy="4540195"/>
            <a:chOff x="2687541" y="143123"/>
            <a:chExt cx="5303520" cy="45401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8B59E8-4130-4285-8F24-59E8A230D6EF}"/>
                </a:ext>
              </a:extLst>
            </p:cNvPr>
            <p:cNvSpPr/>
            <p:nvPr/>
          </p:nvSpPr>
          <p:spPr>
            <a:xfrm>
              <a:off x="3188473" y="1653871"/>
              <a:ext cx="4317558" cy="2973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BEEC8F21-9D0B-46B2-87E8-D65E795CAB66}"/>
                </a:ext>
              </a:extLst>
            </p:cNvPr>
            <p:cNvSpPr/>
            <p:nvPr/>
          </p:nvSpPr>
          <p:spPr>
            <a:xfrm>
              <a:off x="2989690" y="143123"/>
              <a:ext cx="4778733" cy="151074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AA650-C6AE-4BCF-99F8-B421AE479B75}"/>
                </a:ext>
              </a:extLst>
            </p:cNvPr>
            <p:cNvSpPr/>
            <p:nvPr/>
          </p:nvSpPr>
          <p:spPr>
            <a:xfrm>
              <a:off x="5677231" y="2725308"/>
              <a:ext cx="985962" cy="18029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FC2FB1-0A26-46B1-8275-3A1AC74993C9}"/>
                </a:ext>
              </a:extLst>
            </p:cNvPr>
            <p:cNvSpPr/>
            <p:nvPr/>
          </p:nvSpPr>
          <p:spPr>
            <a:xfrm>
              <a:off x="3792772" y="2934031"/>
              <a:ext cx="1041621" cy="5227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E82C1A-A805-46BE-978C-13104BDD404D}"/>
                </a:ext>
              </a:extLst>
            </p:cNvPr>
            <p:cNvSpPr/>
            <p:nvPr/>
          </p:nvSpPr>
          <p:spPr>
            <a:xfrm flipV="1">
              <a:off x="3721210" y="2890301"/>
              <a:ext cx="1216550" cy="457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6BCA6C-6920-4831-BBF4-975B95D44C2C}"/>
                </a:ext>
              </a:extLst>
            </p:cNvPr>
            <p:cNvSpPr/>
            <p:nvPr/>
          </p:nvSpPr>
          <p:spPr>
            <a:xfrm>
              <a:off x="2687541" y="4627659"/>
              <a:ext cx="5303520" cy="556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386EB1C-6251-496D-99B2-7CA9B1BF8A9D}"/>
                </a:ext>
              </a:extLst>
            </p:cNvPr>
            <p:cNvSpPr/>
            <p:nvPr/>
          </p:nvSpPr>
          <p:spPr>
            <a:xfrm>
              <a:off x="5844208" y="3538329"/>
              <a:ext cx="91440" cy="9144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1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133BB-3022-4FBD-A013-536E6394009F}"/>
              </a:ext>
            </a:extLst>
          </p:cNvPr>
          <p:cNvGrpSpPr/>
          <p:nvPr/>
        </p:nvGrpSpPr>
        <p:grpSpPr>
          <a:xfrm>
            <a:off x="2886323" y="421418"/>
            <a:ext cx="5557962" cy="4939749"/>
            <a:chOff x="2886323" y="421418"/>
            <a:chExt cx="5557962" cy="49397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BC27DF-D092-4BCF-8852-63C335AE1BD7}"/>
                </a:ext>
              </a:extLst>
            </p:cNvPr>
            <p:cNvSpPr/>
            <p:nvPr/>
          </p:nvSpPr>
          <p:spPr>
            <a:xfrm>
              <a:off x="3490622" y="2154803"/>
              <a:ext cx="4333461" cy="31407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7592D61-FF92-4840-AAA7-B2284B51FD50}"/>
                </a:ext>
              </a:extLst>
            </p:cNvPr>
            <p:cNvSpPr/>
            <p:nvPr/>
          </p:nvSpPr>
          <p:spPr>
            <a:xfrm>
              <a:off x="3108960" y="421418"/>
              <a:ext cx="5072932" cy="173338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D3EB83-652D-48D2-88F0-2E645B883A43}"/>
                </a:ext>
              </a:extLst>
            </p:cNvPr>
            <p:cNvSpPr/>
            <p:nvPr/>
          </p:nvSpPr>
          <p:spPr>
            <a:xfrm>
              <a:off x="6233823" y="3291840"/>
              <a:ext cx="946205" cy="1932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785941-5C2B-456A-BECC-CA570BAC4A20}"/>
                </a:ext>
              </a:extLst>
            </p:cNvPr>
            <p:cNvSpPr/>
            <p:nvPr/>
          </p:nvSpPr>
          <p:spPr>
            <a:xfrm>
              <a:off x="4023360" y="3429000"/>
              <a:ext cx="1129085" cy="64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A78091-E4DC-4B62-929D-0BE3FB3A5FBB}"/>
                </a:ext>
              </a:extLst>
            </p:cNvPr>
            <p:cNvSpPr/>
            <p:nvPr/>
          </p:nvSpPr>
          <p:spPr>
            <a:xfrm>
              <a:off x="3824577" y="3363402"/>
              <a:ext cx="1534602" cy="655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54AA57-E22D-4D74-81FC-4798BCFB8A1E}"/>
                </a:ext>
              </a:extLst>
            </p:cNvPr>
            <p:cNvSpPr/>
            <p:nvPr/>
          </p:nvSpPr>
          <p:spPr>
            <a:xfrm>
              <a:off x="2886323" y="5295569"/>
              <a:ext cx="5557962" cy="655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7BB19773-6998-4C96-A87E-5C48A30550EB}"/>
                </a:ext>
              </a:extLst>
            </p:cNvPr>
            <p:cNvSpPr/>
            <p:nvPr/>
          </p:nvSpPr>
          <p:spPr>
            <a:xfrm>
              <a:off x="6347130" y="4200278"/>
              <a:ext cx="141134" cy="13716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5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CFB17-EBC2-45D7-9E7B-D5E292C3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921" y="0"/>
            <a:ext cx="4857079" cy="323983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948D577-6040-483B-B19E-B79DA175BC1D}"/>
              </a:ext>
            </a:extLst>
          </p:cNvPr>
          <p:cNvGrpSpPr/>
          <p:nvPr/>
        </p:nvGrpSpPr>
        <p:grpSpPr>
          <a:xfrm>
            <a:off x="8030819" y="3999508"/>
            <a:ext cx="3768919" cy="2218412"/>
            <a:chOff x="1852655" y="1550506"/>
            <a:chExt cx="3768919" cy="22184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C88E76-098F-4A9B-8891-4D1E73B95808}"/>
                </a:ext>
              </a:extLst>
            </p:cNvPr>
            <p:cNvGrpSpPr/>
            <p:nvPr/>
          </p:nvGrpSpPr>
          <p:grpSpPr>
            <a:xfrm>
              <a:off x="1852655" y="1550506"/>
              <a:ext cx="3768919" cy="2218412"/>
              <a:chOff x="1852655" y="1582311"/>
              <a:chExt cx="3768919" cy="221841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C8DBCA9-D4FD-49B8-99DF-F4F78DA78024}"/>
                  </a:ext>
                </a:extLst>
              </p:cNvPr>
              <p:cNvSpPr/>
              <p:nvPr/>
            </p:nvSpPr>
            <p:spPr>
              <a:xfrm rot="5400000">
                <a:off x="1685679" y="1749287"/>
                <a:ext cx="2218412" cy="1884459"/>
              </a:xfrm>
              <a:custGeom>
                <a:avLst/>
                <a:gdLst>
                  <a:gd name="connsiteX0" fmla="*/ 0 w 3188473"/>
                  <a:gd name="connsiteY0" fmla="*/ 0 h 858742"/>
                  <a:gd name="connsiteX1" fmla="*/ 3188473 w 3188473"/>
                  <a:gd name="connsiteY1" fmla="*/ 0 h 858742"/>
                  <a:gd name="connsiteX2" fmla="*/ 3188473 w 3188473"/>
                  <a:gd name="connsiteY2" fmla="*/ 561887 h 858742"/>
                  <a:gd name="connsiteX3" fmla="*/ 2891618 w 3188473"/>
                  <a:gd name="connsiteY3" fmla="*/ 858742 h 858742"/>
                  <a:gd name="connsiteX4" fmla="*/ 296855 w 3188473"/>
                  <a:gd name="connsiteY4" fmla="*/ 858742 h 858742"/>
                  <a:gd name="connsiteX5" fmla="*/ 0 w 3188473"/>
                  <a:gd name="connsiteY5" fmla="*/ 561887 h 85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88473" h="858742">
                    <a:moveTo>
                      <a:pt x="0" y="0"/>
                    </a:moveTo>
                    <a:lnTo>
                      <a:pt x="3188473" y="0"/>
                    </a:lnTo>
                    <a:lnTo>
                      <a:pt x="3188473" y="561887"/>
                    </a:lnTo>
                    <a:cubicBezTo>
                      <a:pt x="3188473" y="725835"/>
                      <a:pt x="3055566" y="858742"/>
                      <a:pt x="2891618" y="858742"/>
                    </a:cubicBezTo>
                    <a:lnTo>
                      <a:pt x="296855" y="858742"/>
                    </a:lnTo>
                    <a:cubicBezTo>
                      <a:pt x="132907" y="858742"/>
                      <a:pt x="0" y="725835"/>
                      <a:pt x="0" y="56188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65ADB8D-9704-4D1F-A97E-CD0AD558F1C7}"/>
                  </a:ext>
                </a:extLst>
              </p:cNvPr>
              <p:cNvSpPr/>
              <p:nvPr/>
            </p:nvSpPr>
            <p:spPr>
              <a:xfrm rot="16200000" flipH="1">
                <a:off x="3570139" y="1749287"/>
                <a:ext cx="2218412" cy="1884459"/>
              </a:xfrm>
              <a:custGeom>
                <a:avLst/>
                <a:gdLst>
                  <a:gd name="connsiteX0" fmla="*/ 0 w 3188473"/>
                  <a:gd name="connsiteY0" fmla="*/ 0 h 858742"/>
                  <a:gd name="connsiteX1" fmla="*/ 3188473 w 3188473"/>
                  <a:gd name="connsiteY1" fmla="*/ 0 h 858742"/>
                  <a:gd name="connsiteX2" fmla="*/ 3188473 w 3188473"/>
                  <a:gd name="connsiteY2" fmla="*/ 561887 h 858742"/>
                  <a:gd name="connsiteX3" fmla="*/ 2891618 w 3188473"/>
                  <a:gd name="connsiteY3" fmla="*/ 858742 h 858742"/>
                  <a:gd name="connsiteX4" fmla="*/ 296855 w 3188473"/>
                  <a:gd name="connsiteY4" fmla="*/ 858742 h 858742"/>
                  <a:gd name="connsiteX5" fmla="*/ 0 w 3188473"/>
                  <a:gd name="connsiteY5" fmla="*/ 561887 h 85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88473" h="858742">
                    <a:moveTo>
                      <a:pt x="0" y="0"/>
                    </a:moveTo>
                    <a:lnTo>
                      <a:pt x="3188473" y="0"/>
                    </a:lnTo>
                    <a:lnTo>
                      <a:pt x="3188473" y="561887"/>
                    </a:lnTo>
                    <a:cubicBezTo>
                      <a:pt x="3188473" y="725835"/>
                      <a:pt x="3055566" y="858742"/>
                      <a:pt x="2891618" y="858742"/>
                    </a:cubicBezTo>
                    <a:lnTo>
                      <a:pt x="296855" y="858742"/>
                    </a:lnTo>
                    <a:cubicBezTo>
                      <a:pt x="132907" y="858742"/>
                      <a:pt x="0" y="725835"/>
                      <a:pt x="0" y="561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660EB-8A43-4428-B94C-BF1F9F6D6975}"/>
                </a:ext>
              </a:extLst>
            </p:cNvPr>
            <p:cNvSpPr txBox="1"/>
            <p:nvPr/>
          </p:nvSpPr>
          <p:spPr>
            <a:xfrm>
              <a:off x="2266122" y="2520563"/>
              <a:ext cx="147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JONSON DOE 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      </a:t>
              </a:r>
              <a:r>
                <a:rPr lang="en-US" sz="900" dirty="0">
                  <a:solidFill>
                    <a:schemeClr val="bg1"/>
                  </a:solidFill>
                </a:rPr>
                <a:t>CERETIV DIGINER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1AA419-93B1-4E85-ABF0-3EDE710F8C01}"/>
                </a:ext>
              </a:extLst>
            </p:cNvPr>
            <p:cNvSpPr txBox="1"/>
            <p:nvPr/>
          </p:nvSpPr>
          <p:spPr>
            <a:xfrm>
              <a:off x="3919993" y="2423671"/>
              <a:ext cx="10734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+01988084015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E47BF6-53A6-42EA-9087-99995EAB5861}"/>
                </a:ext>
              </a:extLst>
            </p:cNvPr>
            <p:cNvSpPr txBox="1"/>
            <p:nvPr/>
          </p:nvSpPr>
          <p:spPr>
            <a:xfrm flipH="1">
              <a:off x="3925960" y="2685992"/>
              <a:ext cx="14332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auiiah060@gmail.com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B1C07-D033-46C7-AF3B-B894F46BA955}"/>
                </a:ext>
              </a:extLst>
            </p:cNvPr>
            <p:cNvSpPr txBox="1"/>
            <p:nvPr/>
          </p:nvSpPr>
          <p:spPr>
            <a:xfrm>
              <a:off x="3919993" y="2923098"/>
              <a:ext cx="12165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Design Ltd.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CAF1FA-FC31-4AAE-A365-925B30E61669}"/>
              </a:ext>
            </a:extLst>
          </p:cNvPr>
          <p:cNvGrpSpPr/>
          <p:nvPr/>
        </p:nvGrpSpPr>
        <p:grpSpPr>
          <a:xfrm>
            <a:off x="1216549" y="1930298"/>
            <a:ext cx="4150580" cy="1987826"/>
            <a:chOff x="1216549" y="1930298"/>
            <a:chExt cx="4150580" cy="198782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E56E29-232E-4E54-A07D-FC6664694821}"/>
                </a:ext>
              </a:extLst>
            </p:cNvPr>
            <p:cNvGrpSpPr/>
            <p:nvPr/>
          </p:nvGrpSpPr>
          <p:grpSpPr>
            <a:xfrm>
              <a:off x="1216549" y="1930298"/>
              <a:ext cx="4150580" cy="1987826"/>
              <a:chOff x="1208598" y="1916264"/>
              <a:chExt cx="4150580" cy="198782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0ABBFD8-9276-412F-A895-C14A0AB49EFC}"/>
                  </a:ext>
                </a:extLst>
              </p:cNvPr>
              <p:cNvSpPr/>
              <p:nvPr/>
            </p:nvSpPr>
            <p:spPr>
              <a:xfrm>
                <a:off x="1208598" y="1916264"/>
                <a:ext cx="2075290" cy="1987826"/>
              </a:xfrm>
              <a:custGeom>
                <a:avLst/>
                <a:gdLst>
                  <a:gd name="connsiteX0" fmla="*/ 331311 w 2075290"/>
                  <a:gd name="connsiteY0" fmla="*/ 0 h 1987826"/>
                  <a:gd name="connsiteX1" fmla="*/ 2075290 w 2075290"/>
                  <a:gd name="connsiteY1" fmla="*/ 0 h 1987826"/>
                  <a:gd name="connsiteX2" fmla="*/ 2075290 w 2075290"/>
                  <a:gd name="connsiteY2" fmla="*/ 1987826 h 1987826"/>
                  <a:gd name="connsiteX3" fmla="*/ 331311 w 2075290"/>
                  <a:gd name="connsiteY3" fmla="*/ 1987826 h 1987826"/>
                  <a:gd name="connsiteX4" fmla="*/ 0 w 2075290"/>
                  <a:gd name="connsiteY4" fmla="*/ 1656515 h 1987826"/>
                  <a:gd name="connsiteX5" fmla="*/ 0 w 2075290"/>
                  <a:gd name="connsiteY5" fmla="*/ 331311 h 1987826"/>
                  <a:gd name="connsiteX6" fmla="*/ 331311 w 2075290"/>
                  <a:gd name="connsiteY6" fmla="*/ 0 h 198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5290" h="1987826">
                    <a:moveTo>
                      <a:pt x="331311" y="0"/>
                    </a:moveTo>
                    <a:lnTo>
                      <a:pt x="2075290" y="0"/>
                    </a:lnTo>
                    <a:lnTo>
                      <a:pt x="2075290" y="1987826"/>
                    </a:lnTo>
                    <a:lnTo>
                      <a:pt x="331311" y="1987826"/>
                    </a:lnTo>
                    <a:cubicBezTo>
                      <a:pt x="148333" y="1987826"/>
                      <a:pt x="0" y="1839493"/>
                      <a:pt x="0" y="1656515"/>
                    </a:cubicBezTo>
                    <a:lnTo>
                      <a:pt x="0" y="331311"/>
                    </a:lnTo>
                    <a:cubicBezTo>
                      <a:pt x="0" y="148333"/>
                      <a:pt x="148333" y="0"/>
                      <a:pt x="33131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CF943EB-4164-4D70-A72C-82571927A8D5}"/>
                  </a:ext>
                </a:extLst>
              </p:cNvPr>
              <p:cNvSpPr/>
              <p:nvPr/>
            </p:nvSpPr>
            <p:spPr>
              <a:xfrm flipH="1">
                <a:off x="3283888" y="1916264"/>
                <a:ext cx="2075290" cy="1987826"/>
              </a:xfrm>
              <a:custGeom>
                <a:avLst/>
                <a:gdLst>
                  <a:gd name="connsiteX0" fmla="*/ 331311 w 2075290"/>
                  <a:gd name="connsiteY0" fmla="*/ 0 h 1987826"/>
                  <a:gd name="connsiteX1" fmla="*/ 2075290 w 2075290"/>
                  <a:gd name="connsiteY1" fmla="*/ 0 h 1987826"/>
                  <a:gd name="connsiteX2" fmla="*/ 2075290 w 2075290"/>
                  <a:gd name="connsiteY2" fmla="*/ 1987826 h 1987826"/>
                  <a:gd name="connsiteX3" fmla="*/ 331311 w 2075290"/>
                  <a:gd name="connsiteY3" fmla="*/ 1987826 h 1987826"/>
                  <a:gd name="connsiteX4" fmla="*/ 0 w 2075290"/>
                  <a:gd name="connsiteY4" fmla="*/ 1656515 h 1987826"/>
                  <a:gd name="connsiteX5" fmla="*/ 0 w 2075290"/>
                  <a:gd name="connsiteY5" fmla="*/ 331311 h 1987826"/>
                  <a:gd name="connsiteX6" fmla="*/ 331311 w 2075290"/>
                  <a:gd name="connsiteY6" fmla="*/ 0 h 198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5290" h="1987826">
                    <a:moveTo>
                      <a:pt x="331311" y="0"/>
                    </a:moveTo>
                    <a:lnTo>
                      <a:pt x="2075290" y="0"/>
                    </a:lnTo>
                    <a:lnTo>
                      <a:pt x="2075290" y="1987826"/>
                    </a:lnTo>
                    <a:lnTo>
                      <a:pt x="331311" y="1987826"/>
                    </a:lnTo>
                    <a:cubicBezTo>
                      <a:pt x="148333" y="1987826"/>
                      <a:pt x="0" y="1839493"/>
                      <a:pt x="0" y="1656515"/>
                    </a:cubicBezTo>
                    <a:lnTo>
                      <a:pt x="0" y="331311"/>
                    </a:lnTo>
                    <a:cubicBezTo>
                      <a:pt x="0" y="148333"/>
                      <a:pt x="148333" y="0"/>
                      <a:pt x="3313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8942A0-41AF-469A-866C-5E5997947D52}"/>
                </a:ext>
              </a:extLst>
            </p:cNvPr>
            <p:cNvSpPr txBox="1"/>
            <p:nvPr/>
          </p:nvSpPr>
          <p:spPr>
            <a:xfrm flipH="1">
              <a:off x="1414258" y="2480807"/>
              <a:ext cx="2299001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JONSON DOE</a:t>
              </a:r>
            </a:p>
            <a:p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     CERATIVEDESIGNER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E9B6D9-F402-4B86-89A2-F9310253403A}"/>
                </a:ext>
              </a:extLst>
            </p:cNvPr>
            <p:cNvSpPr txBox="1"/>
            <p:nvPr/>
          </p:nvSpPr>
          <p:spPr>
            <a:xfrm flipH="1">
              <a:off x="3489548" y="2447581"/>
              <a:ext cx="1131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+01988084015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677CD1-7929-4CD4-8C7F-83E799016D28}"/>
                </a:ext>
              </a:extLst>
            </p:cNvPr>
            <p:cNvSpPr txBox="1"/>
            <p:nvPr/>
          </p:nvSpPr>
          <p:spPr>
            <a:xfrm>
              <a:off x="3489548" y="2700602"/>
              <a:ext cx="14243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aullah060@gmail.com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444439-0867-4208-AAC0-673243BF9A03}"/>
                </a:ext>
              </a:extLst>
            </p:cNvPr>
            <p:cNvSpPr txBox="1"/>
            <p:nvPr/>
          </p:nvSpPr>
          <p:spPr>
            <a:xfrm flipH="1">
              <a:off x="3503462" y="2924211"/>
              <a:ext cx="8309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Design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3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643A51-528E-4522-943D-D47A809E72BD}"/>
              </a:ext>
            </a:extLst>
          </p:cNvPr>
          <p:cNvSpPr/>
          <p:nvPr/>
        </p:nvSpPr>
        <p:spPr>
          <a:xfrm>
            <a:off x="711200" y="1487055"/>
            <a:ext cx="8423564" cy="51908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7A351-4ECB-4E53-9AD4-D60EBE5472DF}"/>
              </a:ext>
            </a:extLst>
          </p:cNvPr>
          <p:cNvSpPr txBox="1"/>
          <p:nvPr/>
        </p:nvSpPr>
        <p:spPr>
          <a:xfrm>
            <a:off x="2253673" y="1776971"/>
            <a:ext cx="290175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27617-004C-432D-9A1E-C3480E7EDABD}"/>
              </a:ext>
            </a:extLst>
          </p:cNvPr>
          <p:cNvSpPr txBox="1"/>
          <p:nvPr/>
        </p:nvSpPr>
        <p:spPr>
          <a:xfrm>
            <a:off x="3569594" y="2660072"/>
            <a:ext cx="26164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BDB72-A879-42E4-A479-251467C8EB56}"/>
              </a:ext>
            </a:extLst>
          </p:cNvPr>
          <p:cNvSpPr txBox="1"/>
          <p:nvPr/>
        </p:nvSpPr>
        <p:spPr>
          <a:xfrm rot="20561422">
            <a:off x="5595111" y="2476641"/>
            <a:ext cx="17155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1563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MD:AMAN ULLHA</dc:creator>
  <cp:lastModifiedBy>MD:AMAN ULLHA</cp:lastModifiedBy>
  <cp:revision>13</cp:revision>
  <dcterms:created xsi:type="dcterms:W3CDTF">2020-12-26T15:10:32Z</dcterms:created>
  <dcterms:modified xsi:type="dcterms:W3CDTF">2021-01-05T09:54:18Z</dcterms:modified>
</cp:coreProperties>
</file>