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1fb97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1fb97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4f9628a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4f9628a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f9628a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f9628a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d956c9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bd956c9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d956c90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d956c90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d956c90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d956c90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bd956c90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bd956c90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bd956c90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bd956c90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bd956c90f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bd956c90f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bd956c90f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bd956c90f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51fb97a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51fb97a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d956c90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d956c90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d956c90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d956c90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d956c90f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d956c90f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d956c90f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d956c90f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4f9628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4f9628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4f9628a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4f9628a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Management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Md. Amanullha (173014040)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Sumit Chakraborty (173014014)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Md. Rahimuzzaman Bhuiyan (173014041)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0" y="0"/>
            <a:ext cx="85206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User contact</a:t>
            </a:r>
            <a:endParaRPr b="1" sz="14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6600"/>
            <a:ext cx="8839200" cy="204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0" y="0"/>
            <a:ext cx="85206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table</a:t>
            </a:r>
            <a:endParaRPr b="1" sz="16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675" y="-8700"/>
            <a:ext cx="7928325" cy="415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30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Implementation</a:t>
            </a:r>
            <a:endParaRPr b="1" u="sng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1755800" y="924450"/>
            <a:ext cx="24537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Basic</a:t>
            </a:r>
            <a:endParaRPr b="1" sz="14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Login()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Registration()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560475" y="857450"/>
            <a:ext cx="21693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Institution</a:t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InstitutionGetInfo()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InstitutionInsert()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16150" y="2461550"/>
            <a:ext cx="87501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Individual</a:t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   3. Dashboard()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   4. Process()				5. Message()     			6. AllContact() 		7. GroupContact()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04150" y="3894525"/>
            <a:ext cx="20931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ProcessAddContact()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ProcessAddUser()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ProcessEditUser()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ProcessDeleteUser()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636400" y="4026775"/>
            <a:ext cx="20088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ToMessage</a:t>
            </a:r>
            <a:r>
              <a:rPr lang="en" sz="1200"/>
              <a:t>()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ToMessageInbox()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ToMessageGroup()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964175" y="3959475"/>
            <a:ext cx="18444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Show all Contact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DeleteUser</a:t>
            </a:r>
            <a:r>
              <a:rPr lang="en" sz="1200"/>
              <a:t>()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EditUser()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690375" y="3959475"/>
            <a:ext cx="24537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Show all Group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RemoveFromTheGroup</a:t>
            </a:r>
            <a:r>
              <a:rPr lang="en" sz="1200"/>
              <a:t>()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ShiftToOtherGroup()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Query</a:t>
            </a:r>
            <a:endParaRPr b="1" u="sng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latin typeface="Times New Roman"/>
                <a:ea typeface="Times New Roman"/>
                <a:cs typeface="Times New Roman"/>
                <a:sym typeface="Times New Roman"/>
              </a:rPr>
              <a:t>Database Connection :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OleDbConnection conn = new OleDbConnection(@"Provider=Microsoft.ACE.OLEDB.12.0;Data Source=C:\Users\User\Desktop\C#\Fp\CMS.accdb;Persist Security Info=False;");</a:t>
            </a:r>
            <a:endParaRPr b="1" sz="11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 u="sng">
                <a:latin typeface="Times New Roman"/>
                <a:ea typeface="Times New Roman"/>
                <a:cs typeface="Times New Roman"/>
                <a:sym typeface="Times New Roman"/>
              </a:rPr>
              <a:t>Insert Data :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command.CommandText = "insert into Messages(fromgmail,fromname,togmail,toname,message)values('" + from  + "','" + fname + "','" + to + "','" + tname + "','" + message + "')";</a:t>
            </a:r>
            <a:endParaRPr b="1" sz="11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 u="sng">
                <a:latin typeface="Times New Roman"/>
                <a:ea typeface="Times New Roman"/>
                <a:cs typeface="Times New Roman"/>
                <a:sym typeface="Times New Roman"/>
              </a:rPr>
              <a:t>Update Data :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"UPDATE UserTable SET Name='" + nameb.Text + "',Phone='" + phoneb.Text + "',MediaLink='" + medialinkb.Text + "',Address='" + addressb.Text + "',Ugroup='" + groupb.Text + "', Upassword='" + Passwordb.Text + "' where Gmail='" + currentuser + "'";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 u="sng">
                <a:latin typeface="Times New Roman"/>
                <a:ea typeface="Times New Roman"/>
                <a:cs typeface="Times New Roman"/>
                <a:sym typeface="Times New Roman"/>
              </a:rPr>
              <a:t>Delete Date :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"delete from UserContact where ugmail= '" + currentuser + "'and ucName='" + dnt + "' and ucGmail='" + dgt + "'";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 u="sng">
                <a:latin typeface="Times New Roman"/>
                <a:ea typeface="Times New Roman"/>
                <a:cs typeface="Times New Roman"/>
                <a:sym typeface="Times New Roman"/>
              </a:rPr>
              <a:t>Search Data :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"select * from UserTable where Gmail='" + gmailt.Text + "'and Upassword='" + passwordt.Text + "'";  OleDbDataReader reader = command.ExecuteReader();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 u="sng">
                <a:latin typeface="Times New Roman"/>
                <a:ea typeface="Times New Roman"/>
                <a:cs typeface="Times New Roman"/>
                <a:sym typeface="Times New Roman"/>
              </a:rPr>
              <a:t>Show Data with Gridview: 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OleDbDataAdapter da = new OleDbDataAdapter(cmd);   da.Fill(dt); dataGridView1.DataSource = dt;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 u="sng">
                <a:latin typeface="Times New Roman"/>
                <a:ea typeface="Times New Roman"/>
                <a:cs typeface="Times New Roman"/>
                <a:sym typeface="Times New Roman"/>
              </a:rPr>
              <a:t>Read Data From Gridview : 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dataGridView1.DataSource = dt;   dataGridView1.Columns["ucName"].HeaderText = "Name";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DATA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8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Send Message </a:t>
            </a:r>
            <a:r>
              <a:rPr lang="en" sz="2600"/>
              <a:t>to the Students </a:t>
            </a:r>
            <a:r>
              <a:rPr lang="en" sz="2600"/>
              <a:t>after Added a classroom</a:t>
            </a:r>
            <a:endParaRPr sz="260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Contact 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25" y="1145675"/>
            <a:ext cx="60608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All Group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549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Message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8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Storing, searching and messaging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 contact book for an educational institution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Storing categorized information of faculties and students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575" y="1186500"/>
            <a:ext cx="4706724" cy="27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Registration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900" y="1340775"/>
            <a:ext cx="3087025" cy="152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40775"/>
            <a:ext cx="3456550" cy="152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450" y="3263850"/>
            <a:ext cx="3615850" cy="1689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>
            <a:endCxn id="68" idx="1"/>
          </p:cNvCxnSpPr>
          <p:nvPr/>
        </p:nvCxnSpPr>
        <p:spPr>
          <a:xfrm>
            <a:off x="3768300" y="2103613"/>
            <a:ext cx="11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7324850" y="2875400"/>
            <a:ext cx="12300" cy="15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6098225" y="4400050"/>
            <a:ext cx="12390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58" y="1467600"/>
            <a:ext cx="3523267" cy="162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550" y="1467600"/>
            <a:ext cx="3461451" cy="162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>
            <a:stCxn id="79" idx="3"/>
            <a:endCxn id="80" idx="1"/>
          </p:cNvCxnSpPr>
          <p:nvPr/>
        </p:nvCxnSpPr>
        <p:spPr>
          <a:xfrm>
            <a:off x="4479425" y="2280200"/>
            <a:ext cx="3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4375" y="3342525"/>
            <a:ext cx="3614551" cy="168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>
            <a:off x="7547925" y="3123275"/>
            <a:ext cx="12300" cy="12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6"/>
          <p:cNvCxnSpPr/>
          <p:nvPr/>
        </p:nvCxnSpPr>
        <p:spPr>
          <a:xfrm flipH="1">
            <a:off x="6296025" y="4424650"/>
            <a:ext cx="1289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Institutions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50" y="1392525"/>
            <a:ext cx="3801301" cy="16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925" y="1392525"/>
            <a:ext cx="3694350" cy="16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>
            <a:stCxn id="90" idx="3"/>
            <a:endCxn id="91" idx="1"/>
          </p:cNvCxnSpPr>
          <p:nvPr/>
        </p:nvCxnSpPr>
        <p:spPr>
          <a:xfrm>
            <a:off x="4375051" y="2219162"/>
            <a:ext cx="82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Add, Update and Delete Contacts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2800"/>
            <a:ext cx="6622000" cy="28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0" y="0"/>
            <a:ext cx="10542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institution</a:t>
            </a:r>
            <a:endParaRPr b="1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5" y="318225"/>
            <a:ext cx="9086324" cy="414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0" y="0"/>
            <a:ext cx="3130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Messages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5" y="390900"/>
            <a:ext cx="8978174" cy="47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0" y="0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Messages</a:t>
            </a:r>
            <a:endParaRPr b="1" sz="1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8900"/>
            <a:ext cx="9143998" cy="37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