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3098D-431E-410F-896C-F83B22C0D5BA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2E877-8C1B-4202-8139-6C73077DF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655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3098D-431E-410F-896C-F83B22C0D5BA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2E877-8C1B-4202-8139-6C73077DF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18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3098D-431E-410F-896C-F83B22C0D5BA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2E877-8C1B-4202-8139-6C73077DF6B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2151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3098D-431E-410F-896C-F83B22C0D5BA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2E877-8C1B-4202-8139-6C73077DF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968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3098D-431E-410F-896C-F83B22C0D5BA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2E877-8C1B-4202-8139-6C73077DF6B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0002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3098D-431E-410F-896C-F83B22C0D5BA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2E877-8C1B-4202-8139-6C73077DF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6577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3098D-431E-410F-896C-F83B22C0D5BA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2E877-8C1B-4202-8139-6C73077DF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9883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3098D-431E-410F-896C-F83B22C0D5BA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2E877-8C1B-4202-8139-6C73077DF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784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3098D-431E-410F-896C-F83B22C0D5BA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2E877-8C1B-4202-8139-6C73077DF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74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3098D-431E-410F-896C-F83B22C0D5BA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2E877-8C1B-4202-8139-6C73077DF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37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3098D-431E-410F-896C-F83B22C0D5BA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2E877-8C1B-4202-8139-6C73077DF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3098D-431E-410F-896C-F83B22C0D5BA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2E877-8C1B-4202-8139-6C73077DF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39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3098D-431E-410F-896C-F83B22C0D5BA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2E877-8C1B-4202-8139-6C73077DF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975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3098D-431E-410F-896C-F83B22C0D5BA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2E877-8C1B-4202-8139-6C73077DF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20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3098D-431E-410F-896C-F83B22C0D5BA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2E877-8C1B-4202-8139-6C73077DF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13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3098D-431E-410F-896C-F83B22C0D5BA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2E877-8C1B-4202-8139-6C73077DF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56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3098D-431E-410F-896C-F83B22C0D5BA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772E877-8C1B-4202-8139-6C73077DF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0361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41A84-8B34-4845-98DE-8EC0371558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160865"/>
            <a:ext cx="7766936" cy="1646302"/>
          </a:xfrm>
        </p:spPr>
        <p:txBody>
          <a:bodyPr/>
          <a:lstStyle/>
          <a:p>
            <a:r>
              <a:rPr lang="en-US" dirty="0"/>
              <a:t>CMPE 273</a:t>
            </a:r>
            <a:br>
              <a:rPr lang="en-US" dirty="0"/>
            </a:br>
            <a:r>
              <a:rPr lang="en-US" sz="4800" dirty="0"/>
              <a:t>ENTERPRISE DIST. SYSTEMS</a:t>
            </a:r>
            <a:br>
              <a:rPr lang="en-US" sz="4800" dirty="0"/>
            </a:br>
            <a:r>
              <a:rPr lang="en-US" sz="4800" dirty="0"/>
              <a:t>KAYAK PROTOTYPE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D085E2-8D6B-4CF6-ACD7-E7D981D431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281873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AMAN OJHA</a:t>
            </a:r>
          </a:p>
          <a:p>
            <a:r>
              <a:rPr lang="en-US" dirty="0"/>
              <a:t>ANKIT BHARADIYA</a:t>
            </a:r>
          </a:p>
          <a:p>
            <a:r>
              <a:rPr lang="en-US" dirty="0"/>
              <a:t>MAULIK BHATT</a:t>
            </a:r>
          </a:p>
          <a:p>
            <a:r>
              <a:rPr lang="en-US" dirty="0"/>
              <a:t>PALASH HEDAU</a:t>
            </a:r>
          </a:p>
          <a:p>
            <a:r>
              <a:rPr lang="en-US" dirty="0"/>
              <a:t>PRATEEK SHARMA</a:t>
            </a:r>
          </a:p>
        </p:txBody>
      </p:sp>
    </p:spTree>
    <p:extLst>
      <p:ext uri="{BB962C8B-B14F-4D97-AF65-F5344CB8AC3E}">
        <p14:creationId xmlns:p14="http://schemas.microsoft.com/office/powerpoint/2010/main" val="2824293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C4BDC-0FDC-48B9-8530-14077AF20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06A0F-B631-4B68-BB72-7CAFF4071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3496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487</TotalTime>
  <Words>14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CMPE 273 ENTERPRISE DIST. SYSTEMS KAYAK PROTOTYPE</vt:lpstr>
      <vt:lpstr>SYSTEM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CMPE 273 ENTERPRISE DIST. SYSTEMS KAYAK PROTOTYPE</dc:title>
  <dc:creator>Aman Ojha</dc:creator>
  <cp:lastModifiedBy>Aman Ojha</cp:lastModifiedBy>
  <cp:revision>6</cp:revision>
  <dcterms:created xsi:type="dcterms:W3CDTF">2017-12-01T02:04:09Z</dcterms:created>
  <dcterms:modified xsi:type="dcterms:W3CDTF">2017-12-01T10:11:17Z</dcterms:modified>
</cp:coreProperties>
</file>