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0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2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1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0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1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4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1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6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84D7-B37A-9340-9E64-0B7E2B58623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4F7B-8CB3-8847-8D8C-E50726C6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362" y="2071746"/>
            <a:ext cx="9144000" cy="9996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i="1" dirty="0"/>
              <a:t>ALY6110 DATA MANAGEMENT AND BIG DATA</a:t>
            </a:r>
            <a:br>
              <a:rPr lang="en-US" sz="3600" i="1" dirty="0"/>
            </a:br>
            <a:r>
              <a:rPr lang="en-US" sz="3600" i="1" dirty="0"/>
              <a:t>FINAL PROJECT</a:t>
            </a:r>
            <a:endParaRPr lang="en-US" sz="31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363" y="4219302"/>
            <a:ext cx="4606638" cy="211376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Done by </a:t>
            </a:r>
            <a:r>
              <a:rPr lang="mr-IN" i="1" dirty="0"/>
              <a:t>–</a:t>
            </a:r>
            <a:r>
              <a:rPr lang="en-US" i="1" dirty="0"/>
              <a:t> GROUP 1</a:t>
            </a:r>
          </a:p>
          <a:p>
            <a:pPr algn="l"/>
            <a:r>
              <a:rPr lang="en-US" i="1" dirty="0"/>
              <a:t>1. SHIKSHA ARORA</a:t>
            </a:r>
          </a:p>
          <a:p>
            <a:pPr algn="l"/>
            <a:r>
              <a:rPr lang="en-US" i="1" dirty="0"/>
              <a:t>2. AMAN WANGDE</a:t>
            </a:r>
          </a:p>
          <a:p>
            <a:pPr algn="l"/>
            <a:r>
              <a:rPr lang="en-US" i="1" dirty="0"/>
              <a:t>3. MENGI LU</a:t>
            </a:r>
          </a:p>
          <a:p>
            <a:pPr algn="l"/>
            <a:r>
              <a:rPr lang="en-US" i="1" dirty="0"/>
              <a:t>4. XINKANG WANG</a:t>
            </a:r>
          </a:p>
          <a:p>
            <a:pPr algn="l"/>
            <a:r>
              <a:rPr lang="en-US" i="1" dirty="0"/>
              <a:t>5. HARIPRASATH PERIYASAMY</a:t>
            </a:r>
            <a:endParaRPr lang="is-I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4" y="387003"/>
            <a:ext cx="7376984" cy="124630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146029" y="4694564"/>
            <a:ext cx="541943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is-I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Guided by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 Dr. Ricardo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Checchi</a:t>
            </a:r>
            <a:endParaRPr kumimoji="0" lang="is-I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7361" y="3281019"/>
            <a:ext cx="10369425" cy="93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ANALYTICS ON VIDEO GAMES USING NEO4j</a:t>
            </a:r>
          </a:p>
        </p:txBody>
      </p:sp>
    </p:spTree>
    <p:extLst>
      <p:ext uri="{BB962C8B-B14F-4D97-AF65-F5344CB8AC3E}">
        <p14:creationId xmlns:p14="http://schemas.microsoft.com/office/powerpoint/2010/main" val="165755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AAB-520D-44D8-98D0-B98A768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232" y="133475"/>
            <a:ext cx="7766936" cy="1646302"/>
          </a:xfrm>
        </p:spPr>
        <p:txBody>
          <a:bodyPr anchor="ctr"/>
          <a:lstStyle/>
          <a:p>
            <a:pPr algn="l"/>
            <a:r>
              <a:rPr lang="en-US" sz="6000" i="1" dirty="0"/>
              <a:t>Publisher to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80BF2-DC02-4EB5-B9A0-2A23FCC2E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36" y="1714414"/>
            <a:ext cx="8354601" cy="43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AA06-0FF8-4760-B251-15D68048F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057" y="367389"/>
            <a:ext cx="8476097" cy="1646302"/>
          </a:xfrm>
        </p:spPr>
        <p:txBody>
          <a:bodyPr/>
          <a:lstStyle/>
          <a:p>
            <a:pPr algn="l"/>
            <a:r>
              <a:rPr lang="en-US" i="1" dirty="0"/>
              <a:t>User Score vs Rank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97EE7-E9B7-4405-A442-DA40EEAA9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601" y="2329235"/>
            <a:ext cx="874955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8063-22D0-4CE3-B31C-065C2056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2" y="309517"/>
            <a:ext cx="7766936" cy="1646302"/>
          </a:xfrm>
        </p:spPr>
        <p:txBody>
          <a:bodyPr/>
          <a:lstStyle/>
          <a:p>
            <a:pPr algn="l"/>
            <a:r>
              <a:rPr lang="en-US" i="1" dirty="0"/>
              <a:t>Critic Score vs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AB26B-78D5-4E49-8DA0-9D0ADD0D0A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459" y="1955819"/>
            <a:ext cx="9143999" cy="42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102A-097B-44C6-A378-7B5C89A93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969" y="465775"/>
            <a:ext cx="8505034" cy="1646302"/>
          </a:xfrm>
        </p:spPr>
        <p:txBody>
          <a:bodyPr/>
          <a:lstStyle/>
          <a:p>
            <a:pPr algn="l"/>
            <a:r>
              <a:rPr lang="en-US" i="1" dirty="0"/>
              <a:t>Final Inference of Rank, User Score &amp; Critic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4FF9C-BB5E-4555-93D6-5A9BD0A53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8969" y="2247152"/>
            <a:ext cx="8548349" cy="41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339D-8C37-48FA-AAC1-7EB6ED3A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057" y="517861"/>
            <a:ext cx="7766936" cy="1646302"/>
          </a:xfrm>
        </p:spPr>
        <p:txBody>
          <a:bodyPr anchor="t"/>
          <a:lstStyle/>
          <a:p>
            <a:pPr algn="l"/>
            <a:r>
              <a:rPr lang="en-US" i="1" dirty="0"/>
              <a:t>Games vs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356A5-6077-4CE4-978A-674D835A77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989" y="1471270"/>
            <a:ext cx="8437931" cy="41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1E4F-D5F9-417E-BB65-6CC1673C1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437" y="235908"/>
            <a:ext cx="7766936" cy="1646302"/>
          </a:xfrm>
        </p:spPr>
        <p:txBody>
          <a:bodyPr anchor="t"/>
          <a:lstStyle/>
          <a:p>
            <a:r>
              <a:rPr lang="en-US" i="1" dirty="0"/>
              <a:t>Sales in Europe &amp; Japan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A1C4-AC28-441F-9DB7-A69EEB2D0B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3108" y="1380186"/>
            <a:ext cx="5943600" cy="2462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DB021-7ED8-49BC-B4CD-930E62F964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437" y="4143674"/>
            <a:ext cx="5943600" cy="20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F0CCE-23F1-413F-BAD9-E267AA913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094" y="1172938"/>
            <a:ext cx="10130117" cy="52473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8F3175-BC03-456E-BCE8-01210395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94" y="187804"/>
            <a:ext cx="8596668" cy="1320800"/>
          </a:xfrm>
        </p:spPr>
        <p:txBody>
          <a:bodyPr/>
          <a:lstStyle/>
          <a:p>
            <a:r>
              <a:rPr lang="en-US" i="1" dirty="0"/>
              <a:t>Publisher with Maximum Sales</a:t>
            </a:r>
          </a:p>
        </p:txBody>
      </p:sp>
    </p:spTree>
    <p:extLst>
      <p:ext uri="{BB962C8B-B14F-4D97-AF65-F5344CB8AC3E}">
        <p14:creationId xmlns:p14="http://schemas.microsoft.com/office/powerpoint/2010/main" val="44458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9B7-8809-491D-9B96-D1751CAE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58" y="1527859"/>
            <a:ext cx="9491026" cy="4473615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Statistics for Overall Analysis</a:t>
            </a:r>
            <a:br>
              <a:rPr lang="en-US" sz="5400" i="1" dirty="0"/>
            </a:br>
            <a:br>
              <a:rPr lang="en-US" sz="5400" i="1" dirty="0"/>
            </a:br>
            <a:r>
              <a:rPr lang="en-US" sz="5400" i="1" dirty="0"/>
              <a:t>-Tableau</a:t>
            </a:r>
          </a:p>
        </p:txBody>
      </p:sp>
    </p:spTree>
    <p:extLst>
      <p:ext uri="{BB962C8B-B14F-4D97-AF65-F5344CB8AC3E}">
        <p14:creationId xmlns:p14="http://schemas.microsoft.com/office/powerpoint/2010/main" val="330482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259AE-2B43-49C9-9CE9-0A96FAC6CF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372" y="572947"/>
            <a:ext cx="8709950" cy="54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3873D4-3FC9-469A-B2C7-EFE2DE67A9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5" y="474563"/>
            <a:ext cx="8941443" cy="547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6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8770-BBD6-44E8-8BA7-85A7D23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39A0-BFEA-42AB-B234-F47BDE39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00043" cy="3880773"/>
          </a:xfrm>
        </p:spPr>
        <p:txBody>
          <a:bodyPr/>
          <a:lstStyle/>
          <a:p>
            <a:r>
              <a:rPr lang="en-US" sz="4000" i="1" dirty="0"/>
              <a:t> Overview about Graph Analytics on Video Games</a:t>
            </a:r>
          </a:p>
          <a:p>
            <a:endParaRPr lang="en-US" sz="4000" i="1" dirty="0"/>
          </a:p>
          <a:p>
            <a:r>
              <a:rPr lang="en-US" sz="4000" i="1" dirty="0"/>
              <a:t> Neo4j for Graph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D2C96C-F8AD-45A3-93B5-3AD0830CDF5A}"/>
              </a:ext>
            </a:extLst>
          </p:cNvPr>
          <p:cNvPicPr/>
          <p:nvPr/>
        </p:nvPicPr>
        <p:blipFill rotWithShape="1">
          <a:blip r:embed="rId2"/>
          <a:srcRect t="-380" r="17191" b="-1"/>
          <a:stretch/>
        </p:blipFill>
        <p:spPr bwMode="auto">
          <a:xfrm>
            <a:off x="439838" y="341453"/>
            <a:ext cx="8116787" cy="583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756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665B3-D6D2-4699-889E-3EB9296D10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6" y="277792"/>
            <a:ext cx="8987741" cy="440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9618F5-407A-4847-A653-BE8CDF8B2D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6022" y="5319596"/>
            <a:ext cx="1274445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D5422-953D-4651-81AE-B78A622FCA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74831"/>
            <a:ext cx="8721524" cy="402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807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D5496-D8B2-4E5B-BABC-CF7FF8EC71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1" y="544011"/>
            <a:ext cx="8408533" cy="381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A65C2-B376-4C5A-B329-65A6025FFB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0124" y="4967966"/>
            <a:ext cx="1371600" cy="6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9F84-5AC9-4B65-BE8F-220F54F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40" y="20564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i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811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D246-C958-4A05-8425-9930A456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Graph of Video Games with Relationships</a:t>
            </a:r>
            <a:br>
              <a:rPr lang="en-US" i="1" dirty="0"/>
            </a:b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8C9F7-D527-4433-8DD3-C221B329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0" y="1200552"/>
            <a:ext cx="7050301" cy="54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9132-673D-4B75-9865-1FD9D81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36" y="44176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i="1" dirty="0"/>
              <a:t>Games vs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C5CBB-5865-4072-86A1-380A8FF2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36" y="1828800"/>
            <a:ext cx="7171339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4AB-5198-4787-AC6E-79DAF07B5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211" y="2769136"/>
            <a:ext cx="7766936" cy="1646302"/>
          </a:xfrm>
        </p:spPr>
        <p:txBody>
          <a:bodyPr/>
          <a:lstStyle/>
          <a:p>
            <a:pPr algn="ctr"/>
            <a:r>
              <a:rPr lang="en-US" sz="13800" i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909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9A32-49B9-4A3F-AA3C-DD3F8E88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51" y="286367"/>
            <a:ext cx="7766936" cy="1646302"/>
          </a:xfrm>
        </p:spPr>
        <p:txBody>
          <a:bodyPr anchor="t"/>
          <a:lstStyle/>
          <a:p>
            <a:pPr algn="ctr"/>
            <a:r>
              <a:rPr lang="en-US" sz="6600" i="1" dirty="0"/>
              <a:t>Game vs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946AC-E8AA-4EAD-9C8A-B6CA83009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051" y="2247720"/>
            <a:ext cx="8839200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B99-6DC1-4F63-A652-C3B0D162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54" y="25698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i="1" dirty="0"/>
              <a:t>Game to Publisher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255DC4-3C65-4A96-B9C9-881E68030A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59" y="1577789"/>
            <a:ext cx="8823275" cy="40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B84-7115-49EA-9435-3BC451EB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40" y="175045"/>
            <a:ext cx="7766936" cy="1646302"/>
          </a:xfrm>
        </p:spPr>
        <p:txBody>
          <a:bodyPr anchor="t"/>
          <a:lstStyle/>
          <a:p>
            <a:pPr algn="l"/>
            <a:r>
              <a:rPr lang="en-US" i="1" dirty="0"/>
              <a:t>Game to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A5DB2-3D5C-4FC2-9691-D59B19890A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040" y="1351202"/>
            <a:ext cx="8247530" cy="35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5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CD16-D09F-45CF-BFD0-963129D4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269" y="205345"/>
            <a:ext cx="7766936" cy="1646302"/>
          </a:xfrm>
        </p:spPr>
        <p:txBody>
          <a:bodyPr anchor="t"/>
          <a:lstStyle/>
          <a:p>
            <a:pPr algn="l"/>
            <a:r>
              <a:rPr lang="en-US" i="1" dirty="0"/>
              <a:t>Publisher to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07242-74AF-48FF-A9FC-8448276F2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7269" y="1897183"/>
            <a:ext cx="8223623" cy="36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23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121</Words>
  <Application>Microsoft Office PowerPoint</Application>
  <PresentationFormat>Widescreen</PresentationFormat>
  <Paragraphs>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Mangal</vt:lpstr>
      <vt:lpstr>Trebuchet MS</vt:lpstr>
      <vt:lpstr>Wingdings 3</vt:lpstr>
      <vt:lpstr>Facet</vt:lpstr>
      <vt:lpstr>Office Theme</vt:lpstr>
      <vt:lpstr>ALY6110 DATA MANAGEMENT AND BIG DATA FINAL PROJECT</vt:lpstr>
      <vt:lpstr>Introduction</vt:lpstr>
      <vt:lpstr>Graph of Video Games with Relationships </vt:lpstr>
      <vt:lpstr>Games vs Sales</vt:lpstr>
      <vt:lpstr>Analysis</vt:lpstr>
      <vt:lpstr>Game vs Platform </vt:lpstr>
      <vt:lpstr>Game to Publisher</vt:lpstr>
      <vt:lpstr>Game to Year</vt:lpstr>
      <vt:lpstr>Publisher to Platform</vt:lpstr>
      <vt:lpstr>Publisher to Year</vt:lpstr>
      <vt:lpstr>User Score vs Rank</vt:lpstr>
      <vt:lpstr>Critic Score vs Rank</vt:lpstr>
      <vt:lpstr>Final Inference of Rank, User Score &amp; Critic Score</vt:lpstr>
      <vt:lpstr>Games vs Sales</vt:lpstr>
      <vt:lpstr>Sales in Europe &amp; Japan</vt:lpstr>
      <vt:lpstr>Publisher with Maximum Sales</vt:lpstr>
      <vt:lpstr>Statistics for Overall Analysis  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Shiksha</dc:creator>
  <cp:lastModifiedBy>Shiksha</cp:lastModifiedBy>
  <cp:revision>16</cp:revision>
  <dcterms:created xsi:type="dcterms:W3CDTF">2017-10-27T17:44:49Z</dcterms:created>
  <dcterms:modified xsi:type="dcterms:W3CDTF">2017-10-27T21:13:11Z</dcterms:modified>
</cp:coreProperties>
</file>