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Northern Lights display over a snowy landscape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olorful clouds against a starry night sky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Northern Lights display over a snowy mountain landscape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orthern Lights display over a snowy landscap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rful clouds against a starry night sky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esentation 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0899" y="74491"/>
            <a:ext cx="17802202" cy="862734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6" name="Table"/>
          <p:cNvGraphicFramePr/>
          <p:nvPr/>
        </p:nvGraphicFramePr>
        <p:xfrm>
          <a:off x="16759565" y="5704187"/>
          <a:ext cx="3036138" cy="596616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712558"/>
                <a:gridCol w="1319133"/>
              </a:tblGrid>
              <a:tr h="379364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State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Breweries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379553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Michigan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Indiana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Wisconsin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Illinois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Ohio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Minnessota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Missouri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Iowa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Nebraska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Kentucky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Kansas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North Dakota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South Dakota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West Virginia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Table"/>
          <p:cNvGraphicFramePr/>
          <p:nvPr/>
        </p:nvGraphicFramePr>
        <p:xfrm>
          <a:off x="11913758" y="8019237"/>
          <a:ext cx="3036138" cy="596616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712558"/>
                <a:gridCol w="1319133"/>
              </a:tblGrid>
              <a:tr h="379364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State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Breweries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379553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Texas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North Carolina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Florida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Georgia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Oklahoma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Louisiana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South Carolina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Alabama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Tennessee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Arkansas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Mississippi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Table"/>
          <p:cNvGraphicFramePr/>
          <p:nvPr/>
        </p:nvGraphicFramePr>
        <p:xfrm>
          <a:off x="21179144" y="54301"/>
          <a:ext cx="3036138" cy="596616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712558"/>
                <a:gridCol w="1319133"/>
              </a:tblGrid>
              <a:tr h="379364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State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Breweries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379553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Pennsylvania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Massachusetts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New York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Virginia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16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Vermont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Maine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Connecticut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Maryland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Rhode Island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New Hampshire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New Jersey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Delaware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DC*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Table"/>
          <p:cNvGraphicFramePr/>
          <p:nvPr/>
        </p:nvGraphicFramePr>
        <p:xfrm>
          <a:off x="2555408" y="6071715"/>
          <a:ext cx="3036138" cy="596616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712558"/>
                <a:gridCol w="1319133"/>
              </a:tblGrid>
              <a:tr h="379364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State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Breweries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  <a:solidFill>
                      <a:srgbClr val="BEC0BF"/>
                    </a:solidFill>
                  </a:tcPr>
                </a:tc>
              </a:tr>
              <a:tr h="379553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Colorado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California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Oregon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Washington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23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Arizona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11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Montana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Alaska*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Idaho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Hawai’i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New Mexico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Utah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Wyoming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75808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Nevada</a:t>
                      </a:r>
                    </a:p>
                  </a:txBody>
                  <a:tcPr marL="50800" marR="50800" marT="50800" marB="50800" anchor="t" anchorCtr="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Missing Valu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Missing Values</a:t>
            </a:r>
          </a:p>
          <a:p>
            <a:pPr lvl="1"/>
            <a:r>
              <a:t>ABV</a:t>
            </a:r>
          </a:p>
          <a:p>
            <a:pPr lvl="2"/>
            <a:r>
              <a:t>62</a:t>
            </a:r>
          </a:p>
          <a:p>
            <a:pPr lvl="1"/>
            <a:r>
              <a:t>IBU</a:t>
            </a:r>
          </a:p>
          <a:p>
            <a:pPr lvl="2"/>
            <a:r>
              <a:t>1005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