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29" autoAdjust="0"/>
  </p:normalViewPr>
  <p:slideViewPr>
    <p:cSldViewPr>
      <p:cViewPr varScale="1">
        <p:scale>
          <a:sx n="65" d="100"/>
          <a:sy n="65" d="100"/>
        </p:scale>
        <p:origin x="-128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99" y="1038731"/>
            <a:ext cx="1647625" cy="2701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038732"/>
            <a:ext cx="1539356" cy="2750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216" y="1038732"/>
            <a:ext cx="1469631" cy="2733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16521"/>
            <a:ext cx="1504995" cy="2723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014412"/>
            <a:ext cx="1524000" cy="279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199" y="4038600"/>
            <a:ext cx="1475797" cy="2732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605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33600"/>
            <a:ext cx="179057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133600"/>
            <a:ext cx="1694406" cy="314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133600"/>
            <a:ext cx="1656501" cy="308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999" y="2148190"/>
            <a:ext cx="1667147" cy="3067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839" y="2161159"/>
            <a:ext cx="1667191" cy="3054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269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2727702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909" y="197390"/>
            <a:ext cx="2771831" cy="4984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97390"/>
            <a:ext cx="2590800" cy="485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492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Wael Hassan Galal</dc:creator>
  <cp:lastModifiedBy>Wael Hassan Galal</cp:lastModifiedBy>
  <cp:revision>5</cp:revision>
  <dcterms:created xsi:type="dcterms:W3CDTF">2006-08-16T00:00:00Z</dcterms:created>
  <dcterms:modified xsi:type="dcterms:W3CDTF">2018-02-19T08:43:32Z</dcterms:modified>
</cp:coreProperties>
</file>