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7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A49B-943B-4BE8-9786-1C9290985CF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103A-A0A2-4DFF-8CDB-F408DF9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914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دكتور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صيدليه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104" y="1981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معمل تحاليل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أشعه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652113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86200" y="1856317"/>
            <a:ext cx="5334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6567" y="16421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 smtClean="0"/>
              <a:t>بحث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47745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الزهراء..... 2كيلومتر 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1552545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علي..... 3كيلومتر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1857345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جمال..... 4كيلومتر</a:t>
            </a:r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"/>
            <a:ext cx="13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عبدالله منصور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97400" y="3962400"/>
            <a:ext cx="1371600" cy="2362200"/>
            <a:chOff x="2895600" y="3962400"/>
            <a:chExt cx="1371600" cy="2362200"/>
          </a:xfrm>
        </p:grpSpPr>
        <p:sp>
          <p:nvSpPr>
            <p:cNvPr id="16" name="Rectangle 15"/>
            <p:cNvSpPr/>
            <p:nvPr/>
          </p:nvSpPr>
          <p:spPr>
            <a:xfrm>
              <a:off x="2895600" y="3962400"/>
              <a:ext cx="1371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1470" y="4219545"/>
              <a:ext cx="10668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700" dirty="0" smtClean="0"/>
                <a:t>السيد/ عبدالله منصور </a:t>
              </a:r>
            </a:p>
            <a:p>
              <a:pPr algn="r" rtl="1"/>
              <a:r>
                <a:rPr lang="ar-SA" sz="700" dirty="0" smtClean="0"/>
                <a:t>العنوان: ......</a:t>
              </a:r>
            </a:p>
            <a:p>
              <a:pPr algn="r" rtl="1"/>
              <a:r>
                <a:rPr lang="ar-SA" sz="700" dirty="0" smtClean="0"/>
                <a:t>الوقت المتوقع: .15دقيقه</a:t>
              </a:r>
            </a:p>
            <a:p>
              <a:pPr algn="r" rtl="1"/>
              <a:r>
                <a:rPr lang="ar-SA" sz="700" dirty="0" smtClean="0"/>
                <a:t>التقييم: 5</a:t>
              </a:r>
              <a:endParaRPr lang="en-US" sz="7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314700" y="5257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33800" y="5943600"/>
              <a:ext cx="41447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200" dirty="0" smtClean="0"/>
                <a:t>قبول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943600"/>
              <a:ext cx="41447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900" dirty="0" smtClean="0"/>
                <a:t>رفض</a:t>
              </a:r>
              <a:endParaRPr lang="en-US" sz="9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502400" y="66675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4800" y="886480"/>
            <a:ext cx="10668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صيدلية الزهراء</a:t>
            </a:r>
          </a:p>
          <a:p>
            <a:pPr algn="r" rtl="1"/>
            <a:endParaRPr lang="ar-SA" sz="700" dirty="0" smtClean="0"/>
          </a:p>
          <a:p>
            <a:pPr algn="r" rtl="1"/>
            <a:r>
              <a:rPr lang="ar-SA" sz="700" dirty="0" smtClean="0"/>
              <a:t>جاهزة لخدمتكم و سيكون التوصيل فى خلال 15دقيقة بعد إستقبال طلبكم</a:t>
            </a:r>
            <a:endParaRPr 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" y="3593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صيدلية الزهراء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31000" y="1752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إتصال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54800" y="2209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000" dirty="0" smtClean="0"/>
              <a:t>تصوير الروشته و إرسالها عن طريق الواتس آب</a:t>
            </a:r>
            <a:endParaRPr lang="en-US" sz="10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4822309" y="3318391"/>
            <a:ext cx="73128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075557">
            <a:off x="5824719" y="3349391"/>
            <a:ext cx="1088291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2400" y="3962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1000" y="4156502"/>
            <a:ext cx="10668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السيد/ عبدالله منصور</a:t>
            </a:r>
          </a:p>
          <a:p>
            <a:pPr algn="r" rtl="1"/>
            <a:r>
              <a:rPr lang="ar-SA" sz="700" dirty="0" smtClean="0"/>
              <a:t>رقم الموبايل: </a:t>
            </a:r>
          </a:p>
          <a:p>
            <a:pPr algn="r" rtl="1"/>
            <a:r>
              <a:rPr lang="ar-SA" sz="700" dirty="0" smtClean="0"/>
              <a:t>سيكون علي إتصال معك من خلال الإتصال الهاتفي مع/أو الواتس آب</a:t>
            </a:r>
            <a:endParaRPr lang="en-US" sz="700" dirty="0"/>
          </a:p>
        </p:txBody>
      </p:sp>
      <p:sp>
        <p:nvSpPr>
          <p:cNvPr id="32" name="Right Arrow 31"/>
          <p:cNvSpPr/>
          <p:nvPr/>
        </p:nvSpPr>
        <p:spPr>
          <a:xfrm>
            <a:off x="6045201" y="5101709"/>
            <a:ext cx="40108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65900" y="51435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" dirty="0" smtClean="0"/>
              <a:t>تم إلغاء الطلب لعدم توافر الدواء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6578600" y="5943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" dirty="0" smtClean="0"/>
              <a:t>تم توصيل الطلب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578600" y="556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Share location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8458200" y="6858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24800" y="17526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924800" y="52197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02200" y="2438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إرسال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86000" y="640502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19868" y="1796022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/>
              <a:t>البحث بأقرب صيدليه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8343900" y="17907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458200" y="39624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8343900" y="50673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302934" y="2209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البحث بإسم الصيدليه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7400" y="32766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84334" y="31242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36734" y="4736068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0732" y="1236134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07862" y="1527147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15933" y="1837267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24400" y="914400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10665" y="931334"/>
            <a:ext cx="10668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900" dirty="0" smtClean="0"/>
              <a:t>إختيار الكل</a:t>
            </a:r>
            <a:endParaRPr lang="en-US" sz="900" dirty="0"/>
          </a:p>
        </p:txBody>
      </p:sp>
      <p:sp>
        <p:nvSpPr>
          <p:cNvPr id="56" name="Rectangle 55"/>
          <p:cNvSpPr/>
          <p:nvPr/>
        </p:nvSpPr>
        <p:spPr>
          <a:xfrm>
            <a:off x="2311401" y="863598"/>
            <a:ext cx="1295400" cy="7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dirty="0" smtClean="0">
                <a:solidFill>
                  <a:schemeClr val="bg1"/>
                </a:solidFill>
              </a:rPr>
              <a:t>الخريطه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6480" y="258318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إرسال صورة الروشته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63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914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دكتور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صيدليه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104" y="1981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معمل تحاليل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أشعه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652113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86200" y="1856317"/>
            <a:ext cx="5334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6567" y="16421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 smtClean="0"/>
              <a:t>بحث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535611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العزبي..... 2كيلومتر 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1840411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</a:t>
            </a:r>
            <a:r>
              <a:rPr lang="ar-SA" sz="700" dirty="0"/>
              <a:t>العزبي..... </a:t>
            </a:r>
            <a:r>
              <a:rPr lang="ar-SA" sz="700" dirty="0" smtClean="0"/>
              <a:t>3كيلومتر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2145211"/>
            <a:ext cx="10668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صيدليه </a:t>
            </a:r>
            <a:r>
              <a:rPr lang="ar-SA" sz="700" dirty="0"/>
              <a:t>العزبي..... </a:t>
            </a:r>
            <a:r>
              <a:rPr lang="ar-SA" sz="700" dirty="0" smtClean="0"/>
              <a:t>4كيلومتر</a:t>
            </a:r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"/>
            <a:ext cx="13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وائل جلال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97400" y="3962400"/>
            <a:ext cx="1371600" cy="2362200"/>
            <a:chOff x="2895600" y="3962400"/>
            <a:chExt cx="1371600" cy="2362200"/>
          </a:xfrm>
        </p:grpSpPr>
        <p:sp>
          <p:nvSpPr>
            <p:cNvPr id="16" name="Rectangle 15"/>
            <p:cNvSpPr/>
            <p:nvPr/>
          </p:nvSpPr>
          <p:spPr>
            <a:xfrm>
              <a:off x="2895600" y="3962400"/>
              <a:ext cx="1371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1470" y="4219545"/>
              <a:ext cx="10668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700" dirty="0" smtClean="0"/>
                <a:t>السيد/ وائل جلال</a:t>
              </a:r>
            </a:p>
            <a:p>
              <a:pPr algn="r" rtl="1"/>
              <a:r>
                <a:rPr lang="ar-SA" sz="700" dirty="0" smtClean="0"/>
                <a:t>العنوان: ......</a:t>
              </a:r>
            </a:p>
            <a:p>
              <a:pPr algn="r" rtl="1"/>
              <a:r>
                <a:rPr lang="ar-SA" sz="700" dirty="0" smtClean="0"/>
                <a:t>الوقت المتوقع: .15دقيقه</a:t>
              </a:r>
            </a:p>
            <a:p>
              <a:pPr algn="r" rtl="1"/>
              <a:r>
                <a:rPr lang="ar-SA" sz="700" dirty="0" smtClean="0"/>
                <a:t>التقييم: 5</a:t>
              </a:r>
              <a:endParaRPr lang="en-US" sz="7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314700" y="5257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33800" y="5943600"/>
              <a:ext cx="41447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200" dirty="0" smtClean="0"/>
                <a:t>قبول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943600"/>
              <a:ext cx="41447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900" dirty="0" smtClean="0"/>
                <a:t>رفض</a:t>
              </a:r>
              <a:endParaRPr lang="en-US" sz="9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502400" y="66675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4800" y="886480"/>
            <a:ext cx="10668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صيدلية العزبي</a:t>
            </a:r>
          </a:p>
          <a:p>
            <a:pPr algn="r" rtl="1"/>
            <a:endParaRPr lang="ar-SA" sz="700" dirty="0" smtClean="0"/>
          </a:p>
          <a:p>
            <a:pPr algn="r" rtl="1"/>
            <a:r>
              <a:rPr lang="ar-SA" sz="700" dirty="0" smtClean="0"/>
              <a:t>جاهزة إستقبال طلبكم</a:t>
            </a:r>
            <a:r>
              <a:rPr lang="en-US" sz="700" dirty="0" smtClean="0"/>
              <a:t> </a:t>
            </a:r>
            <a:r>
              <a:rPr lang="ar-SA" sz="700" dirty="0" smtClean="0"/>
              <a:t> و سيكون التوصيل فى خلال 15دقيقة بعد إستقبال طلبكم</a:t>
            </a:r>
            <a:endParaRPr 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" y="3593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صيدلية العزبي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31000" y="1752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إتصال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54800" y="2209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000" dirty="0" smtClean="0"/>
              <a:t>تصوير الروشته و إرسالها عن طريق الواتس آب</a:t>
            </a:r>
            <a:endParaRPr lang="en-US" sz="10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4822309" y="3318391"/>
            <a:ext cx="73128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075557">
            <a:off x="5824719" y="3349391"/>
            <a:ext cx="1088291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2400" y="3962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1000" y="4156502"/>
            <a:ext cx="10668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السيد/ وائل جلال</a:t>
            </a:r>
          </a:p>
          <a:p>
            <a:pPr algn="r" rtl="1"/>
            <a:endParaRPr lang="ar-SA" sz="700" dirty="0" smtClean="0"/>
          </a:p>
          <a:p>
            <a:pPr algn="r" rtl="1"/>
            <a:r>
              <a:rPr lang="ar-SA" sz="700" dirty="0" smtClean="0"/>
              <a:t>سيكون علي إتصال معك من خلال الإتصال الهاتفي مع/أو الواتس آب</a:t>
            </a:r>
            <a:endParaRPr lang="en-US" sz="700" dirty="0"/>
          </a:p>
        </p:txBody>
      </p:sp>
      <p:sp>
        <p:nvSpPr>
          <p:cNvPr id="32" name="Right Arrow 31"/>
          <p:cNvSpPr/>
          <p:nvPr/>
        </p:nvSpPr>
        <p:spPr>
          <a:xfrm>
            <a:off x="6045201" y="5101709"/>
            <a:ext cx="40108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65900" y="51435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" dirty="0" smtClean="0"/>
              <a:t>تم إلغاء الطلب لعدم توافر الدواء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6578600" y="5943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" dirty="0" smtClean="0"/>
              <a:t>تم توصيل الطلب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578600" y="556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Share location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8458200" y="6858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24800" y="17526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924800" y="52197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02200" y="2438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إرسال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86000" y="640502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19868" y="1796022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/>
              <a:t>البحث بأقرب صيدليه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8343900" y="17907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458200" y="39624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8343900" y="50673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302934" y="2209800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/>
              <a:t>البحث بإسم الصيدليه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7400" y="32766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84334" y="31242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36734" y="4736068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0732" y="1524000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07862" y="1815013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15933" y="2125133"/>
            <a:ext cx="135070" cy="20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10665" y="762000"/>
            <a:ext cx="10668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900" dirty="0" smtClean="0"/>
              <a:t>إدخال إسم الصيدليه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1066800"/>
            <a:ext cx="10668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900" dirty="0" smtClean="0"/>
              <a:t>العزبي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336799" y="829730"/>
            <a:ext cx="1295400" cy="7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dirty="0" smtClean="0">
                <a:solidFill>
                  <a:schemeClr val="bg1"/>
                </a:solidFill>
              </a:rPr>
              <a:t>الخريطه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6480" y="258318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إرسال صورة الروشته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30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914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دكتور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صيدليه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104" y="1981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معمل تحاليل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أشعه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652113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33800" y="1856317"/>
            <a:ext cx="5334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1371600"/>
            <a:ext cx="65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 smtClean="0"/>
              <a:t>إلتقاط الصورة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"/>
            <a:ext cx="13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عبدالله منصور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97400" y="3962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24747" y="5448300"/>
            <a:ext cx="41447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قبول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124747" y="5730240"/>
            <a:ext cx="41447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00" dirty="0" smtClean="0"/>
              <a:t>رفض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6502400" y="66675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4800" y="886480"/>
            <a:ext cx="10668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صيدلية الزهراء</a:t>
            </a:r>
          </a:p>
          <a:p>
            <a:pPr algn="r" rtl="1"/>
            <a:endParaRPr lang="ar-SA" sz="700" dirty="0" smtClean="0"/>
          </a:p>
          <a:p>
            <a:pPr algn="r" rtl="1"/>
            <a:r>
              <a:rPr lang="ar-SA" sz="700" dirty="0" smtClean="0"/>
              <a:t>يتوافر لديها الدواء و سوف تكون علي إتصال معك خلال دقائق.</a:t>
            </a:r>
          </a:p>
          <a:p>
            <a:pPr algn="r" rtl="1"/>
            <a:endParaRPr lang="ar-SA" sz="700" dirty="0"/>
          </a:p>
          <a:p>
            <a:pPr algn="r" rtl="1"/>
            <a:r>
              <a:rPr lang="ar-SA" sz="700" dirty="0" smtClean="0"/>
              <a:t>برجاء تأكيد الطلب أو إلغاؤه  بعد الإتصال مع الصيدليه</a:t>
            </a:r>
            <a:endParaRPr 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" y="3593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صيدلية الزهراء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23380" y="2514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إلغاء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8465139">
            <a:off x="3531757" y="3318391"/>
            <a:ext cx="73128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075557">
            <a:off x="5824719" y="3349391"/>
            <a:ext cx="1088291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2400" y="3962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1000" y="4156502"/>
            <a:ext cx="10668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dirty="0" smtClean="0"/>
              <a:t>السيد/ عبدالله منصور</a:t>
            </a:r>
          </a:p>
          <a:p>
            <a:pPr algn="r" rtl="1"/>
            <a:r>
              <a:rPr lang="ar-SA" sz="700" dirty="0" smtClean="0"/>
              <a:t>رقم الموبايل: </a:t>
            </a:r>
          </a:p>
          <a:p>
            <a:pPr algn="r" rtl="1"/>
            <a:r>
              <a:rPr lang="ar-SA" sz="700" dirty="0" smtClean="0"/>
              <a:t>قام بتأكيد الطلب </a:t>
            </a:r>
          </a:p>
          <a:p>
            <a:pPr algn="r" rtl="1"/>
            <a:r>
              <a:rPr lang="ar-SA" sz="700" dirty="0" smtClean="0"/>
              <a:t>برجاء توصيل المطلوب فى الموعد المحدد</a:t>
            </a:r>
            <a:endParaRPr lang="en-US" sz="700" dirty="0"/>
          </a:p>
        </p:txBody>
      </p:sp>
      <p:sp>
        <p:nvSpPr>
          <p:cNvPr id="32" name="Right Arrow 31"/>
          <p:cNvSpPr/>
          <p:nvPr/>
        </p:nvSpPr>
        <p:spPr>
          <a:xfrm rot="5400000">
            <a:off x="6730433" y="3288735"/>
            <a:ext cx="666851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78600" y="5943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" dirty="0" smtClean="0"/>
              <a:t>تم توصيل الطلب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578600" y="556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Share location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8458200" y="6858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24800" y="17526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924800" y="52197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2438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إرسال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86000" y="640502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19868" y="1796022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/>
              <a:t>البحث بأقرب صيدليه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8343900" y="17907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458200" y="39624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8343900" y="50673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تقييم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302934" y="2209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البحث بإسم الصيدليه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3440668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84334" y="31242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88200" y="3191871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97400" y="914400"/>
            <a:ext cx="918435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صورة الروشته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11401" y="863598"/>
            <a:ext cx="1295400" cy="70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dirty="0" smtClean="0">
                <a:solidFill>
                  <a:schemeClr val="bg1"/>
                </a:solidFill>
              </a:rPr>
              <a:t>الخريطه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6480" y="2583180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/>
              <a:t>إرسال صورة الروشته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648200" y="4038600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مشاهدة الروشته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743200" y="3962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11330" y="4474458"/>
            <a:ext cx="120187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sz="700" b="1" u="sng" dirty="0" smtClean="0"/>
              <a:t>إرسال روشته     </a:t>
            </a:r>
            <a:r>
              <a:rPr lang="ar-SA" sz="700" dirty="0" smtClean="0"/>
              <a:t>(</a:t>
            </a:r>
            <a:r>
              <a:rPr lang="en-US" sz="700" dirty="0" smtClean="0">
                <a:solidFill>
                  <a:srgbClr val="FF0000"/>
                </a:solidFill>
              </a:rPr>
              <a:t>View/</a:t>
            </a:r>
            <a:r>
              <a:rPr lang="ar-SA" sz="700" dirty="0" smtClean="0">
                <a:solidFill>
                  <a:srgbClr val="FF0000"/>
                </a:solidFill>
              </a:rPr>
              <a:t>مشاهده )</a:t>
            </a:r>
          </a:p>
          <a:p>
            <a:pPr algn="r" rtl="1"/>
            <a:r>
              <a:rPr lang="ar-SA" sz="700" dirty="0" smtClean="0"/>
              <a:t>السيد/ عبدالله منصور </a:t>
            </a:r>
          </a:p>
          <a:p>
            <a:pPr algn="r" rtl="1"/>
            <a:r>
              <a:rPr lang="ar-SA" sz="700" dirty="0" smtClean="0"/>
              <a:t>العنوان: ......</a:t>
            </a:r>
          </a:p>
          <a:p>
            <a:pPr algn="r" rtl="1"/>
            <a:r>
              <a:rPr lang="ar-SA" sz="700" dirty="0" smtClean="0"/>
              <a:t>الوقت المتوقع: .15دقيقه</a:t>
            </a:r>
          </a:p>
          <a:p>
            <a:pPr algn="r" rtl="1"/>
            <a:r>
              <a:rPr lang="ar-SA" sz="700" dirty="0" smtClean="0"/>
              <a:t>التقييم: 5</a:t>
            </a:r>
            <a:endParaRPr lang="en-US" sz="700" dirty="0"/>
          </a:p>
        </p:txBody>
      </p:sp>
      <p:sp>
        <p:nvSpPr>
          <p:cNvPr id="65" name="Rectangle 64"/>
          <p:cNvSpPr/>
          <p:nvPr/>
        </p:nvSpPr>
        <p:spPr>
          <a:xfrm>
            <a:off x="2794000" y="4038600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طلبات روشته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4872765" y="4419600"/>
            <a:ext cx="918435" cy="933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صورة الروشته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56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تأكيد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008430" y="6080760"/>
            <a:ext cx="78277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إتصال</a:t>
            </a:r>
            <a:endParaRPr lang="en-US" sz="1200" dirty="0"/>
          </a:p>
        </p:txBody>
      </p:sp>
      <p:sp>
        <p:nvSpPr>
          <p:cNvPr id="55" name="Right Arrow 54"/>
          <p:cNvSpPr/>
          <p:nvPr/>
        </p:nvSpPr>
        <p:spPr>
          <a:xfrm>
            <a:off x="4146127" y="5166241"/>
            <a:ext cx="40108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37660" y="48006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SA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324</Words>
  <Application>Microsoft Office PowerPoint</Application>
  <PresentationFormat>On-screen Show (4:3)</PresentationFormat>
  <Paragraphs>122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Hassan Galal</dc:creator>
  <cp:lastModifiedBy>Wael Hassan Galal</cp:lastModifiedBy>
  <cp:revision>24</cp:revision>
  <dcterms:created xsi:type="dcterms:W3CDTF">2006-08-16T00:00:00Z</dcterms:created>
  <dcterms:modified xsi:type="dcterms:W3CDTF">2018-04-18T16:43:55Z</dcterms:modified>
</cp:coreProperties>
</file>