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62"/>
  </p:notesMasterIdLst>
  <p:handoutMasterIdLst>
    <p:handoutMasterId r:id="rId63"/>
  </p:handoutMasterIdLst>
  <p:sldIdLst>
    <p:sldId id="256" r:id="rId2"/>
    <p:sldId id="367" r:id="rId3"/>
    <p:sldId id="293" r:id="rId4"/>
    <p:sldId id="294" r:id="rId5"/>
    <p:sldId id="297" r:id="rId6"/>
    <p:sldId id="350" r:id="rId7"/>
    <p:sldId id="368" r:id="rId8"/>
    <p:sldId id="349" r:id="rId9"/>
    <p:sldId id="351" r:id="rId10"/>
    <p:sldId id="352" r:id="rId11"/>
    <p:sldId id="353" r:id="rId12"/>
    <p:sldId id="354" r:id="rId13"/>
    <p:sldId id="355" r:id="rId14"/>
    <p:sldId id="359" r:id="rId15"/>
    <p:sldId id="360" r:id="rId16"/>
    <p:sldId id="361" r:id="rId17"/>
    <p:sldId id="362" r:id="rId18"/>
    <p:sldId id="363" r:id="rId19"/>
    <p:sldId id="356" r:id="rId20"/>
    <p:sldId id="357" r:id="rId21"/>
    <p:sldId id="358" r:id="rId22"/>
    <p:sldId id="298" r:id="rId23"/>
    <p:sldId id="299" r:id="rId24"/>
    <p:sldId id="304" r:id="rId25"/>
    <p:sldId id="295" r:id="rId26"/>
    <p:sldId id="296" r:id="rId27"/>
    <p:sldId id="300" r:id="rId28"/>
    <p:sldId id="301" r:id="rId29"/>
    <p:sldId id="302" r:id="rId30"/>
    <p:sldId id="303" r:id="rId31"/>
    <p:sldId id="305" r:id="rId32"/>
    <p:sldId id="364" r:id="rId33"/>
    <p:sldId id="365" r:id="rId34"/>
    <p:sldId id="310" r:id="rId35"/>
    <p:sldId id="366" r:id="rId36"/>
    <p:sldId id="309" r:id="rId37"/>
    <p:sldId id="327" r:id="rId38"/>
    <p:sldId id="311" r:id="rId39"/>
    <p:sldId id="312" r:id="rId40"/>
    <p:sldId id="313" r:id="rId41"/>
    <p:sldId id="314" r:id="rId42"/>
    <p:sldId id="316" r:id="rId43"/>
    <p:sldId id="318" r:id="rId44"/>
    <p:sldId id="319" r:id="rId45"/>
    <p:sldId id="320" r:id="rId46"/>
    <p:sldId id="259" r:id="rId47"/>
    <p:sldId id="369" r:id="rId48"/>
    <p:sldId id="264" r:id="rId49"/>
    <p:sldId id="265" r:id="rId50"/>
    <p:sldId id="267" r:id="rId51"/>
    <p:sldId id="334" r:id="rId52"/>
    <p:sldId id="333" r:id="rId53"/>
    <p:sldId id="270" r:id="rId54"/>
    <p:sldId id="321" r:id="rId55"/>
    <p:sldId id="317" r:id="rId56"/>
    <p:sldId id="323" r:id="rId57"/>
    <p:sldId id="322" r:id="rId58"/>
    <p:sldId id="324" r:id="rId59"/>
    <p:sldId id="325" r:id="rId60"/>
    <p:sldId id="280" r:id="rId61"/>
  </p:sldIdLst>
  <p:sldSz cx="10080625" cy="7559675"/>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9" d="100"/>
          <a:sy n="69" d="100"/>
        </p:scale>
        <p:origin x="-1212" y="12"/>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D1017CC-C9EF-4B4D-B5A3-0916B1A988F5}"/>
              </a:ext>
            </a:extLst>
          </p:cNvPr>
          <p:cNvSpPr txBox="1">
            <a:spLocks noGrp="1"/>
          </p:cNvSpPr>
          <p:nvPr>
            <p:ph type="hdr" sz="quarter"/>
          </p:nvPr>
        </p:nvSpPr>
        <p:spPr>
          <a:xfrm>
            <a:off x="0" y="0"/>
            <a:ext cx="328032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a:ln>
                <a:noFill/>
              </a:ln>
              <a:latin typeface="Liberation Sans" pitchFamily="18"/>
              <a:ea typeface="DejaVu Sans" pitchFamily="2"/>
              <a:cs typeface="DejaVu Sans" pitchFamily="2"/>
            </a:endParaRPr>
          </a:p>
        </p:txBody>
      </p:sp>
      <p:sp>
        <p:nvSpPr>
          <p:cNvPr id="3" name="Date Placeholder 2">
            <a:extLst>
              <a:ext uri="{FF2B5EF4-FFF2-40B4-BE49-F238E27FC236}">
                <a16:creationId xmlns:a16="http://schemas.microsoft.com/office/drawing/2014/main" xmlns="" id="{0DB0BBCD-FF2C-4752-A344-735434E4E6EB}"/>
              </a:ext>
            </a:extLst>
          </p:cNvPr>
          <p:cNvSpPr txBox="1">
            <a:spLocks noGrp="1"/>
          </p:cNvSpPr>
          <p:nvPr>
            <p:ph type="dt" sz="quarter" idx="1"/>
          </p:nvPr>
        </p:nvSpPr>
        <p:spPr>
          <a:xfrm>
            <a:off x="4279320" y="0"/>
            <a:ext cx="328032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US" sz="1400" b="0" i="0" u="none" strike="noStrike" kern="1200">
              <a:ln>
                <a:noFill/>
              </a:ln>
              <a:latin typeface="Liberation Sans" pitchFamily="18"/>
              <a:ea typeface="DejaVu Sans" pitchFamily="2"/>
              <a:cs typeface="DejaVu Sans" pitchFamily="2"/>
            </a:endParaRPr>
          </a:p>
        </p:txBody>
      </p:sp>
      <p:sp>
        <p:nvSpPr>
          <p:cNvPr id="4" name="Footer Placeholder 3">
            <a:extLst>
              <a:ext uri="{FF2B5EF4-FFF2-40B4-BE49-F238E27FC236}">
                <a16:creationId xmlns:a16="http://schemas.microsoft.com/office/drawing/2014/main" xmlns="" id="{167804A8-1D18-4FBF-A788-C79F03F6B220}"/>
              </a:ext>
            </a:extLst>
          </p:cNvPr>
          <p:cNvSpPr txBox="1">
            <a:spLocks noGrp="1"/>
          </p:cNvSpPr>
          <p:nvPr>
            <p:ph type="ftr" sz="quarter" idx="2"/>
          </p:nvPr>
        </p:nvSpPr>
        <p:spPr>
          <a:xfrm>
            <a:off x="0" y="10157400"/>
            <a:ext cx="328032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a:ln>
                <a:noFill/>
              </a:ln>
              <a:latin typeface="Liberation Sans" pitchFamily="18"/>
              <a:ea typeface="DejaVu Sans" pitchFamily="2"/>
              <a:cs typeface="DejaVu Sans" pitchFamily="2"/>
            </a:endParaRPr>
          </a:p>
        </p:txBody>
      </p:sp>
      <p:sp>
        <p:nvSpPr>
          <p:cNvPr id="5" name="Slide Number Placeholder 4">
            <a:extLst>
              <a:ext uri="{FF2B5EF4-FFF2-40B4-BE49-F238E27FC236}">
                <a16:creationId xmlns:a16="http://schemas.microsoft.com/office/drawing/2014/main" xmlns="" id="{367C6CBE-7E96-4E7A-BDD9-B3A67F28F322}"/>
              </a:ext>
            </a:extLst>
          </p:cNvPr>
          <p:cNvSpPr txBox="1">
            <a:spLocks noGrp="1"/>
          </p:cNvSpPr>
          <p:nvPr>
            <p:ph type="sldNum" sz="quarter" idx="3"/>
          </p:nvPr>
        </p:nvSpPr>
        <p:spPr>
          <a:xfrm>
            <a:off x="4279320" y="10157400"/>
            <a:ext cx="328032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A0EF02EA-8A76-402E-A1CA-0EB77842AC6D}" type="slidenum">
              <a:t>‹#›</a:t>
            </a:fld>
            <a:endParaRPr lang="en-US" sz="1400" b="0" i="0" u="none" strike="noStrike" kern="1200">
              <a:ln>
                <a:noFill/>
              </a:ln>
              <a:latin typeface="Liberation Sans" pitchFamily="18"/>
              <a:ea typeface="DejaVu Sans" pitchFamily="2"/>
              <a:cs typeface="DejaVu Sans" pitchFamily="2"/>
            </a:endParaRPr>
          </a:p>
        </p:txBody>
      </p:sp>
    </p:spTree>
    <p:extLst>
      <p:ext uri="{BB962C8B-B14F-4D97-AF65-F5344CB8AC3E}">
        <p14:creationId xmlns:p14="http://schemas.microsoft.com/office/powerpoint/2010/main" val="4091318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AF438FE-73FE-4BE6-A28C-0288F51B1A3E}"/>
              </a:ext>
            </a:extLst>
          </p:cNvPr>
          <p:cNvSpPr>
            <a:spLocks noGrp="1" noRot="1" noChangeAspect="1"/>
          </p:cNvSpPr>
          <p:nvPr>
            <p:ph type="sldImg" idx="2"/>
          </p:nvPr>
        </p:nvSpPr>
        <p:spPr>
          <a:xfrm>
            <a:off x="1484999" y="900000"/>
            <a:ext cx="4590000" cy="3441600"/>
          </a:xfrm>
          <a:prstGeom prst="rect">
            <a:avLst/>
          </a:prstGeom>
          <a:noFill/>
          <a:ln>
            <a:noFill/>
            <a:prstDash val="solid"/>
          </a:ln>
        </p:spPr>
      </p:sp>
      <p:sp>
        <p:nvSpPr>
          <p:cNvPr id="3" name="Notes Placeholder 2">
            <a:extLst>
              <a:ext uri="{FF2B5EF4-FFF2-40B4-BE49-F238E27FC236}">
                <a16:creationId xmlns:a16="http://schemas.microsoft.com/office/drawing/2014/main" xmlns="" id="{1DE56BCA-DE61-4C11-AEA9-8C8973964466}"/>
              </a:ext>
            </a:extLst>
          </p:cNvPr>
          <p:cNvSpPr txBox="1">
            <a:spLocks noGrp="1"/>
          </p:cNvSpPr>
          <p:nvPr>
            <p:ph type="body" sz="quarter" idx="3"/>
          </p:nvPr>
        </p:nvSpPr>
        <p:spPr>
          <a:xfrm>
            <a:off x="720000" y="4680000"/>
            <a:ext cx="6120000" cy="504000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xmlns="" id="{B91C6F6B-3635-4C82-8E4D-FFD6B82BDEEC}"/>
              </a:ext>
            </a:extLst>
          </p:cNvPr>
          <p:cNvSpPr txBox="1">
            <a:spLocks noGrp="1"/>
          </p:cNvSpPr>
          <p:nvPr>
            <p:ph type="hdr" sz="quarter"/>
          </p:nvPr>
        </p:nvSpPr>
        <p:spPr>
          <a:xfrm>
            <a:off x="0" y="0"/>
            <a:ext cx="3280320" cy="534240"/>
          </a:xfrm>
          <a:prstGeom prst="rect">
            <a:avLst/>
          </a:prstGeom>
          <a:noFill/>
          <a:ln>
            <a:noFill/>
          </a:ln>
        </p:spPr>
        <p:txBody>
          <a:bodyPr lIns="0" tIns="0" rIns="0" bIns="0" anchorCtr="0">
            <a:noAutofit/>
          </a:bodyPr>
          <a:lstStyle>
            <a:lvl1pPr lvl="0" hangingPunct="0">
              <a:buNone/>
              <a:tabLst/>
              <a:defRPr lang="en-US" sz="1400" kern="1200">
                <a:latin typeface="Liberation Sans" pitchFamily="34"/>
                <a:ea typeface="DejaVu Sans" pitchFamily="2"/>
                <a:cs typeface="DejaVu Sans" pitchFamily="2"/>
              </a:defRPr>
            </a:lvl1pPr>
          </a:lstStyle>
          <a:p>
            <a:pPr lvl="0"/>
            <a:endParaRPr lang="en-US"/>
          </a:p>
        </p:txBody>
      </p:sp>
      <p:sp>
        <p:nvSpPr>
          <p:cNvPr id="5" name="Date Placeholder 4">
            <a:extLst>
              <a:ext uri="{FF2B5EF4-FFF2-40B4-BE49-F238E27FC236}">
                <a16:creationId xmlns:a16="http://schemas.microsoft.com/office/drawing/2014/main" xmlns="" id="{EE015F10-EF89-4D26-9261-2C965F961828}"/>
              </a:ext>
            </a:extLst>
          </p:cNvPr>
          <p:cNvSpPr txBox="1">
            <a:spLocks noGrp="1"/>
          </p:cNvSpPr>
          <p:nvPr>
            <p:ph type="dt" idx="1"/>
          </p:nvPr>
        </p:nvSpPr>
        <p:spPr>
          <a:xfrm>
            <a:off x="4279320" y="0"/>
            <a:ext cx="3280320" cy="534240"/>
          </a:xfrm>
          <a:prstGeom prst="rect">
            <a:avLst/>
          </a:prstGeom>
          <a:noFill/>
          <a:ln>
            <a:noFill/>
          </a:ln>
        </p:spPr>
        <p:txBody>
          <a:bodyPr lIns="0" tIns="0" rIns="0" bIns="0" anchorCtr="0">
            <a:noAutofit/>
          </a:bodyPr>
          <a:lstStyle>
            <a:lvl1pPr lvl="0" algn="r" hangingPunct="0">
              <a:buNone/>
              <a:tabLst/>
              <a:defRPr lang="en-US" sz="1400" kern="1200">
                <a:latin typeface="Liberation Sans" pitchFamily="34"/>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xmlns="" id="{FEC23B70-1303-4B0F-B82E-FC26F423DCE9}"/>
              </a:ext>
            </a:extLst>
          </p:cNvPr>
          <p:cNvSpPr txBox="1">
            <a:spLocks noGrp="1"/>
          </p:cNvSpPr>
          <p:nvPr>
            <p:ph type="ftr" sz="quarter" idx="4"/>
          </p:nvPr>
        </p:nvSpPr>
        <p:spPr>
          <a:xfrm>
            <a:off x="0" y="10157400"/>
            <a:ext cx="3280320" cy="534240"/>
          </a:xfrm>
          <a:prstGeom prst="rect">
            <a:avLst/>
          </a:prstGeom>
          <a:noFill/>
          <a:ln>
            <a:noFill/>
          </a:ln>
        </p:spPr>
        <p:txBody>
          <a:bodyPr lIns="0" tIns="0" rIns="0" bIns="0" anchor="b" anchorCtr="0">
            <a:noAutofit/>
          </a:bodyPr>
          <a:lstStyle>
            <a:lvl1pPr lvl="0" hangingPunct="0">
              <a:buNone/>
              <a:tabLst/>
              <a:defRPr lang="en-US" sz="1400" kern="1200">
                <a:latin typeface="Liberation Sans" pitchFamily="34"/>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xmlns="" id="{D7C96FD6-7B56-430B-9667-90FB726BDA94}"/>
              </a:ext>
            </a:extLst>
          </p:cNvPr>
          <p:cNvSpPr txBox="1">
            <a:spLocks noGrp="1"/>
          </p:cNvSpPr>
          <p:nvPr>
            <p:ph type="sldNum" sz="quarter" idx="5"/>
          </p:nvPr>
        </p:nvSpPr>
        <p:spPr>
          <a:xfrm>
            <a:off x="4279320" y="10157400"/>
            <a:ext cx="3280320" cy="534240"/>
          </a:xfrm>
          <a:prstGeom prst="rect">
            <a:avLst/>
          </a:prstGeom>
          <a:noFill/>
          <a:ln>
            <a:noFill/>
          </a:ln>
        </p:spPr>
        <p:txBody>
          <a:bodyPr lIns="0" tIns="0" rIns="0" bIns="0" anchor="b" anchorCtr="0">
            <a:noAutofit/>
          </a:bodyPr>
          <a:lstStyle>
            <a:lvl1pPr lvl="0" algn="r" hangingPunct="0">
              <a:buNone/>
              <a:tabLst/>
              <a:defRPr lang="en-US" sz="1400" kern="1200">
                <a:latin typeface="Liberation Sans" pitchFamily="34"/>
                <a:ea typeface="DejaVu Sans" pitchFamily="2"/>
                <a:cs typeface="DejaVu Sans" pitchFamily="2"/>
              </a:defRPr>
            </a:lvl1pPr>
          </a:lstStyle>
          <a:p>
            <a:pPr lvl="0"/>
            <a:fld id="{C04D3C70-15F0-41DA-9413-E5175E7947A1}" type="slidenum">
              <a:t>‹#›</a:t>
            </a:fld>
            <a:endParaRPr lang="en-US"/>
          </a:p>
        </p:txBody>
      </p:sp>
    </p:spTree>
    <p:extLst>
      <p:ext uri="{BB962C8B-B14F-4D97-AF65-F5344CB8AC3E}">
        <p14:creationId xmlns:p14="http://schemas.microsoft.com/office/powerpoint/2010/main" val="1142031493"/>
      </p:ext>
    </p:extLst>
  </p:cSld>
  <p:clrMap bg1="lt1" tx1="dk1" bg2="lt2" tx2="dk2" accent1="accent1" accent2="accent2" accent3="accent3" accent4="accent4" accent5="accent5" accent6="accent6" hlink="hlink" folHlink="folHlink"/>
  <p:notesStyle>
    <a:lvl1pPr marL="216000" marR="0" indent="0" hangingPunct="0">
      <a:tabLst/>
      <a:defRPr lang="en-US" sz="2000" b="0" i="0" u="none" strike="noStrike" kern="1200">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F56EF832-157F-4DBF-B4EF-3B92F52EC76F}"/>
              </a:ext>
            </a:extLst>
          </p:cNvPr>
          <p:cNvSpPr txBox="1">
            <a:spLocks noGrp="1"/>
          </p:cNvSpPr>
          <p:nvPr>
            <p:ph type="sldNum" sz="quarter" idx="5"/>
          </p:nvPr>
        </p:nvSpPr>
        <p:spPr>
          <a:ln/>
        </p:spPr>
        <p:txBody>
          <a:bodyPr lIns="0" tIns="0" rIns="0" bIns="0" anchor="b" anchorCtr="0">
            <a:noAutofit/>
          </a:bodyPr>
          <a:lstStyle/>
          <a:p>
            <a:pPr lvl="0"/>
            <a:fld id="{86931D79-617C-4DCE-B202-B12B84D63B8B}" type="slidenum">
              <a:t>46</a:t>
            </a:fld>
            <a:endParaRPr lang="en-US"/>
          </a:p>
        </p:txBody>
      </p:sp>
      <p:sp>
        <p:nvSpPr>
          <p:cNvPr id="2" name="Slide Image Placeholder 1">
            <a:extLst>
              <a:ext uri="{FF2B5EF4-FFF2-40B4-BE49-F238E27FC236}">
                <a16:creationId xmlns:a16="http://schemas.microsoft.com/office/drawing/2014/main" xmlns="" id="{C6BA0038-6CA9-4301-A313-EBFA0D86C7E1}"/>
              </a:ext>
            </a:extLst>
          </p:cNvPr>
          <p:cNvSpPr>
            <a:spLocks noGrp="1" noRot="1" noChangeAspect="1" noResize="1"/>
          </p:cNvSpPr>
          <p:nvPr>
            <p:ph type="sldImg"/>
          </p:nvPr>
        </p:nvSpPr>
        <p:spPr>
          <a:xfrm>
            <a:off x="720725" y="900113"/>
            <a:ext cx="6118225" cy="3441700"/>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xmlns="" id="{33AFAC84-4023-45EF-99F8-6DE9C50B54E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10E99915-6041-466D-965F-CB38992B3A21}"/>
              </a:ext>
            </a:extLst>
          </p:cNvPr>
          <p:cNvSpPr txBox="1">
            <a:spLocks noGrp="1"/>
          </p:cNvSpPr>
          <p:nvPr>
            <p:ph type="sldNum" sz="quarter" idx="5"/>
          </p:nvPr>
        </p:nvSpPr>
        <p:spPr>
          <a:ln/>
        </p:spPr>
        <p:txBody>
          <a:bodyPr lIns="0" tIns="0" rIns="0" bIns="0" anchor="b" anchorCtr="0">
            <a:noAutofit/>
          </a:bodyPr>
          <a:lstStyle/>
          <a:p>
            <a:pPr lvl="0"/>
            <a:fld id="{BFAFD709-BA6B-46BC-8860-31FB1FA5409A}" type="slidenum">
              <a:t>47</a:t>
            </a:fld>
            <a:endParaRPr lang="en-US"/>
          </a:p>
        </p:txBody>
      </p:sp>
      <p:sp>
        <p:nvSpPr>
          <p:cNvPr id="2" name="Slide Image Placeholder 1">
            <a:extLst>
              <a:ext uri="{FF2B5EF4-FFF2-40B4-BE49-F238E27FC236}">
                <a16:creationId xmlns:a16="http://schemas.microsoft.com/office/drawing/2014/main" xmlns="" id="{B9AC5A2E-A6C1-41D9-8A4A-1CBE7DA4CE78}"/>
              </a:ext>
            </a:extLst>
          </p:cNvPr>
          <p:cNvSpPr>
            <a:spLocks noGrp="1" noRot="1" noChangeAspect="1" noResize="1"/>
          </p:cNvSpPr>
          <p:nvPr>
            <p:ph type="sldImg"/>
          </p:nvPr>
        </p:nvSpPr>
        <p:spPr>
          <a:xfrm>
            <a:off x="720725" y="900113"/>
            <a:ext cx="6118225" cy="3441700"/>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xmlns="" id="{9BC3314F-AA75-47B2-9FDD-E3AC9438BD8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D84AAD80-BA7A-4541-BAFA-FB9C89A0B820}"/>
              </a:ext>
            </a:extLst>
          </p:cNvPr>
          <p:cNvSpPr txBox="1">
            <a:spLocks noGrp="1"/>
          </p:cNvSpPr>
          <p:nvPr>
            <p:ph type="sldNum" sz="quarter" idx="5"/>
          </p:nvPr>
        </p:nvSpPr>
        <p:spPr>
          <a:ln/>
        </p:spPr>
        <p:txBody>
          <a:bodyPr lIns="0" tIns="0" rIns="0" bIns="0" anchor="b" anchorCtr="0">
            <a:noAutofit/>
          </a:bodyPr>
          <a:lstStyle/>
          <a:p>
            <a:pPr lvl="0"/>
            <a:fld id="{B9C37848-9AB5-46E0-B60E-A0CB4922FBD5}" type="slidenum">
              <a:t>48</a:t>
            </a:fld>
            <a:endParaRPr lang="en-US"/>
          </a:p>
        </p:txBody>
      </p:sp>
      <p:sp>
        <p:nvSpPr>
          <p:cNvPr id="2" name="Slide Image Placeholder 1">
            <a:extLst>
              <a:ext uri="{FF2B5EF4-FFF2-40B4-BE49-F238E27FC236}">
                <a16:creationId xmlns:a16="http://schemas.microsoft.com/office/drawing/2014/main" xmlns="" id="{BFDC514D-2985-43E3-ADC1-716EB0AF9562}"/>
              </a:ext>
            </a:extLst>
          </p:cNvPr>
          <p:cNvSpPr>
            <a:spLocks noGrp="1" noRot="1" noChangeAspect="1" noResize="1"/>
          </p:cNvSpPr>
          <p:nvPr>
            <p:ph type="sldImg"/>
          </p:nvPr>
        </p:nvSpPr>
        <p:spPr>
          <a:xfrm>
            <a:off x="1485900" y="900113"/>
            <a:ext cx="4587875" cy="3441700"/>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xmlns="" id="{62324F7B-C9EE-4419-892A-70F5054ADEF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FDF158AB-07A7-4490-BB74-FC83F5588656}"/>
              </a:ext>
            </a:extLst>
          </p:cNvPr>
          <p:cNvSpPr txBox="1">
            <a:spLocks noGrp="1"/>
          </p:cNvSpPr>
          <p:nvPr>
            <p:ph type="sldNum" sz="quarter" idx="5"/>
          </p:nvPr>
        </p:nvSpPr>
        <p:spPr>
          <a:ln/>
        </p:spPr>
        <p:txBody>
          <a:bodyPr lIns="0" tIns="0" rIns="0" bIns="0" anchor="b" anchorCtr="0">
            <a:noAutofit/>
          </a:bodyPr>
          <a:lstStyle/>
          <a:p>
            <a:pPr lvl="0"/>
            <a:fld id="{988C0A15-B734-4402-951F-AA24C0DC284D}" type="slidenum">
              <a:t>49</a:t>
            </a:fld>
            <a:endParaRPr lang="en-US"/>
          </a:p>
        </p:txBody>
      </p:sp>
      <p:sp>
        <p:nvSpPr>
          <p:cNvPr id="2" name="Slide Image Placeholder 1">
            <a:extLst>
              <a:ext uri="{FF2B5EF4-FFF2-40B4-BE49-F238E27FC236}">
                <a16:creationId xmlns:a16="http://schemas.microsoft.com/office/drawing/2014/main" xmlns="" id="{653AFF7F-AA45-4715-8BEF-262A60427719}"/>
              </a:ext>
            </a:extLst>
          </p:cNvPr>
          <p:cNvSpPr>
            <a:spLocks noGrp="1" noRot="1" noChangeAspect="1" noResize="1"/>
          </p:cNvSpPr>
          <p:nvPr>
            <p:ph type="sldImg"/>
          </p:nvPr>
        </p:nvSpPr>
        <p:spPr>
          <a:xfrm>
            <a:off x="1485900" y="900113"/>
            <a:ext cx="4587875" cy="3441700"/>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xmlns="" id="{6B58F392-875E-42CA-A133-E82203E875A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C76552CE-8879-4997-A313-1216504CDC3B}"/>
              </a:ext>
            </a:extLst>
          </p:cNvPr>
          <p:cNvSpPr txBox="1">
            <a:spLocks noGrp="1"/>
          </p:cNvSpPr>
          <p:nvPr>
            <p:ph type="sldNum" sz="quarter" idx="5"/>
          </p:nvPr>
        </p:nvSpPr>
        <p:spPr>
          <a:ln/>
        </p:spPr>
        <p:txBody>
          <a:bodyPr lIns="0" tIns="0" rIns="0" bIns="0" anchor="b" anchorCtr="0">
            <a:noAutofit/>
          </a:bodyPr>
          <a:lstStyle/>
          <a:p>
            <a:pPr lvl="0"/>
            <a:fld id="{51B0F84F-D64A-4EDF-815A-C13FC889F0F9}" type="slidenum">
              <a:t>50</a:t>
            </a:fld>
            <a:endParaRPr lang="en-US"/>
          </a:p>
        </p:txBody>
      </p:sp>
      <p:sp>
        <p:nvSpPr>
          <p:cNvPr id="2" name="Slide Image Placeholder 1">
            <a:extLst>
              <a:ext uri="{FF2B5EF4-FFF2-40B4-BE49-F238E27FC236}">
                <a16:creationId xmlns:a16="http://schemas.microsoft.com/office/drawing/2014/main" xmlns="" id="{844B91D0-24F6-4206-B2CD-41AF6581EA37}"/>
              </a:ext>
            </a:extLst>
          </p:cNvPr>
          <p:cNvSpPr>
            <a:spLocks noGrp="1" noRot="1" noChangeAspect="1" noResize="1"/>
          </p:cNvSpPr>
          <p:nvPr>
            <p:ph type="sldImg"/>
          </p:nvPr>
        </p:nvSpPr>
        <p:spPr>
          <a:xfrm>
            <a:off x="1485900" y="900113"/>
            <a:ext cx="4587875" cy="3441700"/>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xmlns="" id="{9E4C932A-3ABB-4A9D-84D8-467958C9546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6BBCA6E5-F2CD-4021-B4A8-24E3150511F9}"/>
              </a:ext>
            </a:extLst>
          </p:cNvPr>
          <p:cNvSpPr txBox="1">
            <a:spLocks noGrp="1"/>
          </p:cNvSpPr>
          <p:nvPr>
            <p:ph type="sldNum" sz="quarter" idx="5"/>
          </p:nvPr>
        </p:nvSpPr>
        <p:spPr>
          <a:ln/>
        </p:spPr>
        <p:txBody>
          <a:bodyPr lIns="0" tIns="0" rIns="0" bIns="0" anchor="b" anchorCtr="0">
            <a:noAutofit/>
          </a:bodyPr>
          <a:lstStyle/>
          <a:p>
            <a:pPr lvl="0"/>
            <a:fld id="{0A95DE43-0BF0-464E-A85C-81319F170DFE}" type="slidenum">
              <a:t>51</a:t>
            </a:fld>
            <a:endParaRPr lang="en-US"/>
          </a:p>
        </p:txBody>
      </p:sp>
      <p:sp>
        <p:nvSpPr>
          <p:cNvPr id="2" name="Slide Image Placeholder 1">
            <a:extLst>
              <a:ext uri="{FF2B5EF4-FFF2-40B4-BE49-F238E27FC236}">
                <a16:creationId xmlns:a16="http://schemas.microsoft.com/office/drawing/2014/main" xmlns="" id="{2CB15905-F514-4A3D-AD8D-FDEC6F40E1D7}"/>
              </a:ext>
            </a:extLst>
          </p:cNvPr>
          <p:cNvSpPr>
            <a:spLocks noGrp="1" noRot="1" noChangeAspect="1" noResize="1"/>
          </p:cNvSpPr>
          <p:nvPr>
            <p:ph type="sldImg"/>
          </p:nvPr>
        </p:nvSpPr>
        <p:spPr>
          <a:xfrm>
            <a:off x="1485900" y="900113"/>
            <a:ext cx="4587875" cy="3441700"/>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xmlns="" id="{E119D6D5-793E-432C-BD30-9E7693EBEC64}"/>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083920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6BBCA6E5-F2CD-4021-B4A8-24E3150511F9}"/>
              </a:ext>
            </a:extLst>
          </p:cNvPr>
          <p:cNvSpPr txBox="1">
            <a:spLocks noGrp="1"/>
          </p:cNvSpPr>
          <p:nvPr>
            <p:ph type="sldNum" sz="quarter" idx="5"/>
          </p:nvPr>
        </p:nvSpPr>
        <p:spPr>
          <a:ln/>
        </p:spPr>
        <p:txBody>
          <a:bodyPr lIns="0" tIns="0" rIns="0" bIns="0" anchor="b" anchorCtr="0">
            <a:noAutofit/>
          </a:bodyPr>
          <a:lstStyle/>
          <a:p>
            <a:pPr lvl="0"/>
            <a:fld id="{0A95DE43-0BF0-464E-A85C-81319F170DFE}" type="slidenum">
              <a:t>52</a:t>
            </a:fld>
            <a:endParaRPr lang="en-US"/>
          </a:p>
        </p:txBody>
      </p:sp>
      <p:sp>
        <p:nvSpPr>
          <p:cNvPr id="2" name="Slide Image Placeholder 1">
            <a:extLst>
              <a:ext uri="{FF2B5EF4-FFF2-40B4-BE49-F238E27FC236}">
                <a16:creationId xmlns:a16="http://schemas.microsoft.com/office/drawing/2014/main" xmlns="" id="{2CB15905-F514-4A3D-AD8D-FDEC6F40E1D7}"/>
              </a:ext>
            </a:extLst>
          </p:cNvPr>
          <p:cNvSpPr>
            <a:spLocks noGrp="1" noRot="1" noChangeAspect="1" noResize="1"/>
          </p:cNvSpPr>
          <p:nvPr>
            <p:ph type="sldImg"/>
          </p:nvPr>
        </p:nvSpPr>
        <p:spPr>
          <a:xfrm>
            <a:off x="1485900" y="900113"/>
            <a:ext cx="4587875" cy="3441700"/>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xmlns="" id="{E119D6D5-793E-432C-BD30-9E7693EBEC64}"/>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83279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6BBCA6E5-F2CD-4021-B4A8-24E3150511F9}"/>
              </a:ext>
            </a:extLst>
          </p:cNvPr>
          <p:cNvSpPr txBox="1">
            <a:spLocks noGrp="1"/>
          </p:cNvSpPr>
          <p:nvPr>
            <p:ph type="sldNum" sz="quarter" idx="5"/>
          </p:nvPr>
        </p:nvSpPr>
        <p:spPr>
          <a:ln/>
        </p:spPr>
        <p:txBody>
          <a:bodyPr lIns="0" tIns="0" rIns="0" bIns="0" anchor="b" anchorCtr="0">
            <a:noAutofit/>
          </a:bodyPr>
          <a:lstStyle/>
          <a:p>
            <a:pPr lvl="0"/>
            <a:fld id="{0A95DE43-0BF0-464E-A85C-81319F170DFE}" type="slidenum">
              <a:t>53</a:t>
            </a:fld>
            <a:endParaRPr lang="en-US"/>
          </a:p>
        </p:txBody>
      </p:sp>
      <p:sp>
        <p:nvSpPr>
          <p:cNvPr id="2" name="Slide Image Placeholder 1">
            <a:extLst>
              <a:ext uri="{FF2B5EF4-FFF2-40B4-BE49-F238E27FC236}">
                <a16:creationId xmlns:a16="http://schemas.microsoft.com/office/drawing/2014/main" xmlns="" id="{2CB15905-F514-4A3D-AD8D-FDEC6F40E1D7}"/>
              </a:ext>
            </a:extLst>
          </p:cNvPr>
          <p:cNvSpPr>
            <a:spLocks noGrp="1" noRot="1" noChangeAspect="1" noResize="1"/>
          </p:cNvSpPr>
          <p:nvPr>
            <p:ph type="sldImg"/>
          </p:nvPr>
        </p:nvSpPr>
        <p:spPr>
          <a:xfrm>
            <a:off x="1485900" y="900113"/>
            <a:ext cx="4587875" cy="3441700"/>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xmlns="" id="{E119D6D5-793E-432C-BD30-9E7693EBEC64}"/>
              </a:ext>
            </a:extLst>
          </p:cNvPr>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627" y="7055697"/>
            <a:ext cx="10078000" cy="5039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982410"/>
            <a:ext cx="10078000" cy="705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07256" y="836604"/>
            <a:ext cx="8316516" cy="3931031"/>
          </a:xfrm>
        </p:spPr>
        <p:txBody>
          <a:bodyPr anchor="b">
            <a:normAutofit/>
          </a:bodyPr>
          <a:lstStyle>
            <a:lvl1pPr algn="l">
              <a:lnSpc>
                <a:spcPct val="85000"/>
              </a:lnSpc>
              <a:defRPr sz="6000" spc="-55"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909547" y="4911497"/>
            <a:ext cx="8316516" cy="1259946"/>
          </a:xfrm>
        </p:spPr>
        <p:txBody>
          <a:bodyPr lIns="91440" rIns="91440">
            <a:normAutofit/>
          </a:bodyPr>
          <a:lstStyle>
            <a:lvl1pPr marL="0" indent="0" algn="l">
              <a:buNone/>
              <a:defRPr sz="2646" cap="all" spc="220" baseline="0">
                <a:solidFill>
                  <a:schemeClr val="tx2"/>
                </a:solidFill>
                <a:latin typeface="+mj-lt"/>
              </a:defRPr>
            </a:lvl1pPr>
            <a:lvl2pPr marL="503972" indent="0" algn="ctr">
              <a:buNone/>
              <a:defRPr sz="2646"/>
            </a:lvl2pPr>
            <a:lvl3pPr marL="1007943" indent="0" algn="ctr">
              <a:buNone/>
              <a:defRPr sz="2646"/>
            </a:lvl3pPr>
            <a:lvl4pPr marL="1511915" indent="0" algn="ctr">
              <a:buNone/>
              <a:defRPr sz="2205"/>
            </a:lvl4pPr>
            <a:lvl5pPr marL="2015886" indent="0" algn="ctr">
              <a:buNone/>
              <a:defRPr sz="2205"/>
            </a:lvl5pPr>
            <a:lvl6pPr marL="2519858" indent="0" algn="ctr">
              <a:buNone/>
              <a:defRPr sz="2205"/>
            </a:lvl6pPr>
            <a:lvl7pPr marL="3023829" indent="0" algn="ctr">
              <a:buNone/>
              <a:defRPr sz="2205"/>
            </a:lvl7pPr>
            <a:lvl8pPr marL="3527801" indent="0" algn="ctr">
              <a:buNone/>
              <a:defRPr sz="2205"/>
            </a:lvl8pPr>
            <a:lvl9pPr marL="4031772" indent="0" algn="ctr">
              <a:buNone/>
              <a:defRPr sz="220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61E1DAC-E667-44BE-B656-D3FCAE5E26D1}" type="slidenum">
              <a:rPr lang="ar-EG" smtClean="0"/>
              <a:t>‹#›</a:t>
            </a:fld>
            <a:endParaRPr lang="ar-EG"/>
          </a:p>
        </p:txBody>
      </p:sp>
      <p:cxnSp>
        <p:nvCxnSpPr>
          <p:cNvPr id="9" name="Straight Connector 8"/>
          <p:cNvCxnSpPr/>
          <p:nvPr/>
        </p:nvCxnSpPr>
        <p:spPr>
          <a:xfrm>
            <a:off x="998520" y="4787794"/>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xmlns="" id="{42F740EC-782D-938D-E89A-DC04BAB1D06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1951" b="21150"/>
          <a:stretch/>
        </p:blipFill>
        <p:spPr>
          <a:xfrm>
            <a:off x="0" y="0"/>
            <a:ext cx="10080625" cy="1045029"/>
          </a:xfrm>
          <a:prstGeom prst="rect">
            <a:avLst/>
          </a:prstGeom>
        </p:spPr>
      </p:pic>
      <p:pic>
        <p:nvPicPr>
          <p:cNvPr id="11" name="Picture 10">
            <a:extLst>
              <a:ext uri="{FF2B5EF4-FFF2-40B4-BE49-F238E27FC236}">
                <a16:creationId xmlns:a16="http://schemas.microsoft.com/office/drawing/2014/main" xmlns="" id="{FEA88FD0-DC7F-E613-8696-90DE51EE8C1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70739" y="6600162"/>
            <a:ext cx="585166" cy="299402"/>
          </a:xfrm>
          <a:prstGeom prst="rect">
            <a:avLst/>
          </a:prstGeom>
        </p:spPr>
      </p:pic>
    </p:spTree>
    <p:extLst>
      <p:ext uri="{BB962C8B-B14F-4D97-AF65-F5344CB8AC3E}">
        <p14:creationId xmlns:p14="http://schemas.microsoft.com/office/powerpoint/2010/main" val="2102652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lvl1p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9CA7031-88E1-4C2C-B32D-3CB97BEE5139}" type="slidenum">
              <a:rPr lang="ar-EG" smtClean="0"/>
              <a:t>‹#›</a:t>
            </a:fld>
            <a:endParaRPr lang="ar-EG"/>
          </a:p>
        </p:txBody>
      </p:sp>
    </p:spTree>
    <p:extLst>
      <p:ext uri="{BB962C8B-B14F-4D97-AF65-F5344CB8AC3E}">
        <p14:creationId xmlns:p14="http://schemas.microsoft.com/office/powerpoint/2010/main" val="3128348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627" y="7055697"/>
            <a:ext cx="10078000" cy="5039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982410"/>
            <a:ext cx="10078000" cy="705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213948" y="454487"/>
            <a:ext cx="2173635" cy="63492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3044" y="454487"/>
            <a:ext cx="6394896" cy="6349221"/>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115A97C-041F-4621-834F-44EE75320FC2}" type="slidenum">
              <a:rPr lang="ar-EG" smtClean="0"/>
              <a:t>‹#›</a:t>
            </a:fld>
            <a:endParaRPr lang="ar-EG"/>
          </a:p>
        </p:txBody>
      </p:sp>
      <p:pic>
        <p:nvPicPr>
          <p:cNvPr id="9" name="Picture 8">
            <a:extLst>
              <a:ext uri="{FF2B5EF4-FFF2-40B4-BE49-F238E27FC236}">
                <a16:creationId xmlns:a16="http://schemas.microsoft.com/office/drawing/2014/main" xmlns="" id="{2B796AEC-4BB6-AC07-076A-7A7FAF4D94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70739" y="6600162"/>
            <a:ext cx="585166" cy="299402"/>
          </a:xfrm>
          <a:prstGeom prst="rect">
            <a:avLst/>
          </a:prstGeom>
        </p:spPr>
      </p:pic>
    </p:spTree>
    <p:extLst>
      <p:ext uri="{BB962C8B-B14F-4D97-AF65-F5344CB8AC3E}">
        <p14:creationId xmlns:p14="http://schemas.microsoft.com/office/powerpoint/2010/main" val="4180487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D75C5C5-653A-4D42-A696-7963D0183154}" type="slidenum">
              <a:rPr lang="ar-EG" smtClean="0"/>
              <a:t>‹#›</a:t>
            </a:fld>
            <a:endParaRPr lang="ar-EG"/>
          </a:p>
        </p:txBody>
      </p:sp>
    </p:spTree>
    <p:extLst>
      <p:ext uri="{BB962C8B-B14F-4D97-AF65-F5344CB8AC3E}">
        <p14:creationId xmlns:p14="http://schemas.microsoft.com/office/powerpoint/2010/main" val="2093881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627" y="7055697"/>
            <a:ext cx="10078000" cy="5039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982410"/>
            <a:ext cx="10078000" cy="705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256" y="836604"/>
            <a:ext cx="8316516" cy="3931031"/>
          </a:xfrm>
        </p:spPr>
        <p:txBody>
          <a:bodyPr anchor="b" anchorCtr="0">
            <a:normAutofit/>
          </a:bodyPr>
          <a:lstStyle>
            <a:lvl1pPr>
              <a:lnSpc>
                <a:spcPct val="85000"/>
              </a:lnSpc>
              <a:defRPr sz="6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907256" y="4908749"/>
            <a:ext cx="8316516" cy="1259946"/>
          </a:xfrm>
        </p:spPr>
        <p:txBody>
          <a:bodyPr lIns="91440" rIns="91440" anchor="t" anchorCtr="0">
            <a:normAutofit/>
          </a:bodyPr>
          <a:lstStyle>
            <a:lvl1pPr marL="0" indent="0">
              <a:buNone/>
              <a:defRPr sz="2646" cap="all" spc="220" baseline="0">
                <a:solidFill>
                  <a:schemeClr val="tx2"/>
                </a:solidFill>
                <a:latin typeface="+mj-lt"/>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835067C9-11CD-4FD5-9241-43F791748035}" type="slidenum">
              <a:rPr lang="ar-EG" smtClean="0"/>
              <a:t>‹#›</a:t>
            </a:fld>
            <a:endParaRPr lang="ar-EG"/>
          </a:p>
        </p:txBody>
      </p:sp>
      <p:cxnSp>
        <p:nvCxnSpPr>
          <p:cNvPr id="9" name="Straight Connector 8"/>
          <p:cNvCxnSpPr/>
          <p:nvPr/>
        </p:nvCxnSpPr>
        <p:spPr>
          <a:xfrm>
            <a:off x="998520" y="4787794"/>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xmlns="" id="{6F97B90B-ECD3-3F26-FEA8-EBF4A1517E1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1951" b="21150"/>
          <a:stretch/>
        </p:blipFill>
        <p:spPr>
          <a:xfrm>
            <a:off x="0" y="0"/>
            <a:ext cx="10080625" cy="1045029"/>
          </a:xfrm>
          <a:prstGeom prst="rect">
            <a:avLst/>
          </a:prstGeom>
        </p:spPr>
      </p:pic>
      <p:pic>
        <p:nvPicPr>
          <p:cNvPr id="11" name="Picture 10">
            <a:extLst>
              <a:ext uri="{FF2B5EF4-FFF2-40B4-BE49-F238E27FC236}">
                <a16:creationId xmlns:a16="http://schemas.microsoft.com/office/drawing/2014/main" xmlns="" id="{BCB726F2-C061-D18C-A968-CB5391D018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70739" y="6600162"/>
            <a:ext cx="585166" cy="299402"/>
          </a:xfrm>
          <a:prstGeom prst="rect">
            <a:avLst/>
          </a:prstGeom>
        </p:spPr>
      </p:pic>
    </p:spTree>
    <p:extLst>
      <p:ext uri="{BB962C8B-B14F-4D97-AF65-F5344CB8AC3E}">
        <p14:creationId xmlns:p14="http://schemas.microsoft.com/office/powerpoint/2010/main" val="2441323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907256" y="315928"/>
            <a:ext cx="8316516" cy="1599191"/>
          </a:xfrm>
        </p:spPr>
        <p:txBody>
          <a:bodyPr>
            <a:normAutofit/>
          </a:bodyPr>
          <a:lstStyle>
            <a:lvl1pPr>
              <a:defRPr sz="4400"/>
            </a:lvl1pPr>
          </a:lstStyle>
          <a:p>
            <a:r>
              <a:rPr lang="en-US" dirty="0"/>
              <a:t>Click to edit Master title style</a:t>
            </a:r>
          </a:p>
        </p:txBody>
      </p:sp>
      <p:sp>
        <p:nvSpPr>
          <p:cNvPr id="3" name="Content Placeholder 2"/>
          <p:cNvSpPr>
            <a:spLocks noGrp="1"/>
          </p:cNvSpPr>
          <p:nvPr>
            <p:ph sz="half" idx="1"/>
          </p:nvPr>
        </p:nvSpPr>
        <p:spPr>
          <a:xfrm>
            <a:off x="907256" y="2034582"/>
            <a:ext cx="4082653" cy="4435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41119" y="2034581"/>
            <a:ext cx="4082653" cy="4435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0C0A187D-99E6-40A9-8693-0965657717F0}" type="slidenum">
              <a:rPr lang="ar-EG" smtClean="0"/>
              <a:t>‹#›</a:t>
            </a:fld>
            <a:endParaRPr lang="ar-EG"/>
          </a:p>
        </p:txBody>
      </p:sp>
    </p:spTree>
    <p:extLst>
      <p:ext uri="{BB962C8B-B14F-4D97-AF65-F5344CB8AC3E}">
        <p14:creationId xmlns:p14="http://schemas.microsoft.com/office/powerpoint/2010/main" val="1653902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907256" y="315928"/>
            <a:ext cx="8316516" cy="1599191"/>
          </a:xfrm>
        </p:spPr>
        <p:txBody>
          <a:bodyPr>
            <a:normAutofit/>
          </a:bodyPr>
          <a:lstStyle>
            <a:lvl1pPr>
              <a:defRPr sz="4400"/>
            </a:lvl1pPr>
          </a:lstStyle>
          <a:p>
            <a:r>
              <a:rPr lang="en-US" dirty="0"/>
              <a:t>Click to edit Master title style</a:t>
            </a:r>
          </a:p>
        </p:txBody>
      </p:sp>
      <p:sp>
        <p:nvSpPr>
          <p:cNvPr id="3" name="Text Placeholder 2"/>
          <p:cNvSpPr>
            <a:spLocks noGrp="1"/>
          </p:cNvSpPr>
          <p:nvPr>
            <p:ph type="body" idx="1"/>
          </p:nvPr>
        </p:nvSpPr>
        <p:spPr>
          <a:xfrm>
            <a:off x="907256" y="2034930"/>
            <a:ext cx="4082653" cy="811615"/>
          </a:xfrm>
        </p:spPr>
        <p:txBody>
          <a:bodyPr lIns="91440" rIns="91440" anchor="ctr">
            <a:normAutofit/>
          </a:bodyPr>
          <a:lstStyle>
            <a:lvl1pPr marL="0" indent="0">
              <a:buNone/>
              <a:defRPr sz="2205" b="0" cap="all" baseline="0">
                <a:solidFill>
                  <a:schemeClr val="tx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907256" y="2846546"/>
            <a:ext cx="4082653" cy="36230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41119" y="2034930"/>
            <a:ext cx="4082653" cy="811615"/>
          </a:xfrm>
        </p:spPr>
        <p:txBody>
          <a:bodyPr lIns="91440" rIns="91440" anchor="ctr">
            <a:normAutofit/>
          </a:bodyPr>
          <a:lstStyle>
            <a:lvl1pPr marL="0" indent="0">
              <a:buNone/>
              <a:defRPr sz="2205" b="0" cap="all" baseline="0">
                <a:solidFill>
                  <a:schemeClr val="tx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5141119" y="2846545"/>
            <a:ext cx="4082653" cy="36230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473649D8-1AD8-4C96-A345-C5A0C9E42537}" type="slidenum">
              <a:rPr lang="ar-EG" smtClean="0"/>
              <a:t>‹#›</a:t>
            </a:fld>
            <a:endParaRPr lang="ar-EG"/>
          </a:p>
        </p:txBody>
      </p:sp>
    </p:spTree>
    <p:extLst>
      <p:ext uri="{BB962C8B-B14F-4D97-AF65-F5344CB8AC3E}">
        <p14:creationId xmlns:p14="http://schemas.microsoft.com/office/powerpoint/2010/main" val="2003540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lvl1pPr>
          </a:lstStyle>
          <a:p>
            <a:r>
              <a:rPr lang="en-US" dirty="0"/>
              <a:t>Click to edit Master title style</a:t>
            </a:r>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7FC0DC29-BD22-442F-888D-C0D6CABA8BC2}" type="slidenum">
              <a:rPr lang="ar-EG" smtClean="0"/>
              <a:t>‹#›</a:t>
            </a:fld>
            <a:endParaRPr lang="ar-EG"/>
          </a:p>
        </p:txBody>
      </p:sp>
    </p:spTree>
    <p:extLst>
      <p:ext uri="{BB962C8B-B14F-4D97-AF65-F5344CB8AC3E}">
        <p14:creationId xmlns:p14="http://schemas.microsoft.com/office/powerpoint/2010/main" val="550512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627" y="7055697"/>
            <a:ext cx="10078000" cy="5039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4" y="6982410"/>
            <a:ext cx="10078000" cy="705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lvl="0"/>
            <a:endParaRPr lang="en-US"/>
          </a:p>
        </p:txBody>
      </p:sp>
      <p:sp>
        <p:nvSpPr>
          <p:cNvPr id="9" name="Slide Number Placeholder 8"/>
          <p:cNvSpPr>
            <a:spLocks noGrp="1"/>
          </p:cNvSpPr>
          <p:nvPr>
            <p:ph type="sldNum" sz="quarter" idx="12"/>
          </p:nvPr>
        </p:nvSpPr>
        <p:spPr/>
        <p:txBody>
          <a:bodyPr/>
          <a:lstStyle/>
          <a:p>
            <a:pPr lvl="0"/>
            <a:fld id="{32840581-3920-4FC6-9D6F-3B8422F04824}" type="slidenum">
              <a:rPr lang="ar-EG" smtClean="0"/>
              <a:t>‹#›</a:t>
            </a:fld>
            <a:endParaRPr lang="ar-EG"/>
          </a:p>
        </p:txBody>
      </p:sp>
      <p:pic>
        <p:nvPicPr>
          <p:cNvPr id="2" name="Picture 1">
            <a:extLst>
              <a:ext uri="{FF2B5EF4-FFF2-40B4-BE49-F238E27FC236}">
                <a16:creationId xmlns:a16="http://schemas.microsoft.com/office/drawing/2014/main" xmlns="" id="{867DA2F8-6D19-E6E1-1780-F132ECD039B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1951" b="21150"/>
          <a:stretch/>
        </p:blipFill>
        <p:spPr>
          <a:xfrm>
            <a:off x="0" y="0"/>
            <a:ext cx="10080625" cy="1045029"/>
          </a:xfrm>
          <a:prstGeom prst="rect">
            <a:avLst/>
          </a:prstGeom>
        </p:spPr>
      </p:pic>
      <p:pic>
        <p:nvPicPr>
          <p:cNvPr id="3" name="Picture 2">
            <a:extLst>
              <a:ext uri="{FF2B5EF4-FFF2-40B4-BE49-F238E27FC236}">
                <a16:creationId xmlns:a16="http://schemas.microsoft.com/office/drawing/2014/main" xmlns="" id="{AEF0847A-750C-E6AD-9653-D61F6152041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70739" y="6600162"/>
            <a:ext cx="585166" cy="299402"/>
          </a:xfrm>
          <a:prstGeom prst="rect">
            <a:avLst/>
          </a:prstGeom>
        </p:spPr>
      </p:pic>
    </p:spTree>
    <p:extLst>
      <p:ext uri="{BB962C8B-B14F-4D97-AF65-F5344CB8AC3E}">
        <p14:creationId xmlns:p14="http://schemas.microsoft.com/office/powerpoint/2010/main" val="220228439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5" y="0"/>
            <a:ext cx="3349287" cy="7559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340423" y="0"/>
            <a:ext cx="52923" cy="7559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78023" y="655171"/>
            <a:ext cx="2646164" cy="2519892"/>
          </a:xfrm>
        </p:spPr>
        <p:txBody>
          <a:bodyPr anchor="b">
            <a:normAutofit/>
          </a:bodyPr>
          <a:lstStyle>
            <a:lvl1pPr>
              <a:defRPr sz="3968"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969246" y="806365"/>
            <a:ext cx="5367933" cy="57957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8023" y="3225462"/>
            <a:ext cx="2646164" cy="3724858"/>
          </a:xfrm>
        </p:spPr>
        <p:txBody>
          <a:bodyPr lIns="91440" rIns="91440">
            <a:normAutofit/>
          </a:bodyPr>
          <a:lstStyle>
            <a:lvl1pPr marL="0" indent="0">
              <a:buNone/>
              <a:defRPr sz="1653">
                <a:solidFill>
                  <a:srgbClr val="FFFFFF"/>
                </a:solidFill>
              </a:defRPr>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a:xfrm>
            <a:off x="384896" y="7120718"/>
            <a:ext cx="2165045" cy="402483"/>
          </a:xfrm>
        </p:spPr>
        <p:txBody>
          <a:bodyPr/>
          <a:lstStyle>
            <a:lvl1pPr algn="l">
              <a:defRPr/>
            </a:lvl1pPr>
          </a:lstStyle>
          <a:p>
            <a:pPr lvl="0"/>
            <a:endParaRPr lang="en-US"/>
          </a:p>
        </p:txBody>
      </p:sp>
      <p:sp>
        <p:nvSpPr>
          <p:cNvPr id="6" name="Footer Placeholder 5"/>
          <p:cNvSpPr>
            <a:spLocks noGrp="1"/>
          </p:cNvSpPr>
          <p:nvPr>
            <p:ph type="ftr" sz="quarter" idx="11"/>
          </p:nvPr>
        </p:nvSpPr>
        <p:spPr>
          <a:xfrm>
            <a:off x="3969246" y="7120718"/>
            <a:ext cx="3843238" cy="402483"/>
          </a:xfrm>
        </p:spPr>
        <p:txBody>
          <a:bodyPr/>
          <a:lstStyle>
            <a:lvl1pPr algn="l">
              <a:defRPr>
                <a:solidFill>
                  <a:schemeClr val="tx2"/>
                </a:solidFill>
              </a:defRPr>
            </a:lvl1pPr>
          </a:lstStyle>
          <a:p>
            <a:pPr lvl="0"/>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lvl="0"/>
            <a:fld id="{0E051A1B-BF97-41A1-9278-BAAC460F6F59}" type="slidenum">
              <a:rPr lang="ar-EG" smtClean="0"/>
              <a:t>‹#›</a:t>
            </a:fld>
            <a:endParaRPr lang="ar-EG"/>
          </a:p>
        </p:txBody>
      </p:sp>
      <p:pic>
        <p:nvPicPr>
          <p:cNvPr id="10" name="Picture 9">
            <a:extLst>
              <a:ext uri="{FF2B5EF4-FFF2-40B4-BE49-F238E27FC236}">
                <a16:creationId xmlns:a16="http://schemas.microsoft.com/office/drawing/2014/main" xmlns="" id="{17C70DD5-89E8-EC95-C12E-2B64D658988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1951" b="21150"/>
          <a:stretch/>
        </p:blipFill>
        <p:spPr>
          <a:xfrm>
            <a:off x="0" y="0"/>
            <a:ext cx="10080625" cy="1045029"/>
          </a:xfrm>
          <a:prstGeom prst="rect">
            <a:avLst/>
          </a:prstGeom>
        </p:spPr>
      </p:pic>
      <p:pic>
        <p:nvPicPr>
          <p:cNvPr id="11" name="Picture 10">
            <a:extLst>
              <a:ext uri="{FF2B5EF4-FFF2-40B4-BE49-F238E27FC236}">
                <a16:creationId xmlns:a16="http://schemas.microsoft.com/office/drawing/2014/main" xmlns="" id="{80219B63-BD5D-C20C-A620-513866DE3A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70739" y="6600162"/>
            <a:ext cx="585166" cy="299402"/>
          </a:xfrm>
          <a:prstGeom prst="rect">
            <a:avLst/>
          </a:prstGeom>
        </p:spPr>
      </p:pic>
    </p:spTree>
    <p:extLst>
      <p:ext uri="{BB962C8B-B14F-4D97-AF65-F5344CB8AC3E}">
        <p14:creationId xmlns:p14="http://schemas.microsoft.com/office/powerpoint/2010/main" val="1874002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5459765"/>
            <a:ext cx="10078000" cy="20999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4" y="5417961"/>
            <a:ext cx="10078000" cy="705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256" y="5594160"/>
            <a:ext cx="8366919" cy="907161"/>
          </a:xfrm>
        </p:spPr>
        <p:txBody>
          <a:bodyPr tIns="0" bIns="0" anchor="b">
            <a:noAutofit/>
          </a:bodyPr>
          <a:lstStyle>
            <a:lvl1pPr>
              <a:defRPr sz="3968"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4" y="0"/>
            <a:ext cx="10080613" cy="5417961"/>
          </a:xfrm>
          <a:solidFill>
            <a:schemeClr val="bg2">
              <a:lumMod val="90000"/>
            </a:schemeClr>
          </a:solidFill>
        </p:spPr>
        <p:txBody>
          <a:bodyPr lIns="457200" tIns="457200"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t>Click icon to add picture</a:t>
            </a:r>
            <a:endParaRPr lang="en-US" dirty="0"/>
          </a:p>
        </p:txBody>
      </p:sp>
      <p:sp>
        <p:nvSpPr>
          <p:cNvPr id="4" name="Text Placeholder 3"/>
          <p:cNvSpPr>
            <a:spLocks noGrp="1"/>
          </p:cNvSpPr>
          <p:nvPr>
            <p:ph type="body" sz="half" idx="2"/>
          </p:nvPr>
        </p:nvSpPr>
        <p:spPr>
          <a:xfrm>
            <a:off x="907256" y="6511400"/>
            <a:ext cx="8366919" cy="655172"/>
          </a:xfrm>
        </p:spPr>
        <p:txBody>
          <a:bodyPr lIns="91440" tIns="0" rIns="91440" bIns="0">
            <a:normAutofit/>
          </a:bodyPr>
          <a:lstStyle>
            <a:lvl1pPr marL="0" indent="0">
              <a:spcBef>
                <a:spcPts val="0"/>
              </a:spcBef>
              <a:spcAft>
                <a:spcPts val="661"/>
              </a:spcAft>
              <a:buNone/>
              <a:defRPr sz="1653">
                <a:solidFill>
                  <a:srgbClr val="FFFFFF"/>
                </a:solidFill>
              </a:defRPr>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fld id="{3A0E6132-7EEC-4BC5-9226-FF19C6A1F812}" type="slidenum">
              <a:rPr lang="ar-EG" smtClean="0"/>
              <a:t>‹#›</a:t>
            </a:fld>
            <a:endParaRPr lang="ar-EG"/>
          </a:p>
        </p:txBody>
      </p:sp>
      <p:pic>
        <p:nvPicPr>
          <p:cNvPr id="10" name="Picture 9">
            <a:extLst>
              <a:ext uri="{FF2B5EF4-FFF2-40B4-BE49-F238E27FC236}">
                <a16:creationId xmlns:a16="http://schemas.microsoft.com/office/drawing/2014/main" xmlns="" id="{DF529D36-07A7-1E2F-F525-CE8C31B4F4B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70739" y="6600162"/>
            <a:ext cx="585166" cy="299402"/>
          </a:xfrm>
          <a:prstGeom prst="rect">
            <a:avLst/>
          </a:prstGeom>
        </p:spPr>
      </p:pic>
    </p:spTree>
    <p:extLst>
      <p:ext uri="{BB962C8B-B14F-4D97-AF65-F5344CB8AC3E}">
        <p14:creationId xmlns:p14="http://schemas.microsoft.com/office/powerpoint/2010/main" val="275096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055697"/>
            <a:ext cx="10080626" cy="5039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982411"/>
            <a:ext cx="10080626" cy="73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7256" y="315928"/>
            <a:ext cx="8316516" cy="159919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907256" y="2034580"/>
            <a:ext cx="8316517" cy="4435009"/>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7258" y="7120718"/>
            <a:ext cx="2044130" cy="402483"/>
          </a:xfrm>
          <a:prstGeom prst="rect">
            <a:avLst/>
          </a:prstGeom>
        </p:spPr>
        <p:txBody>
          <a:bodyPr vert="horz" lIns="91440" tIns="45720" rIns="91440" bIns="45720" rtlCol="0" anchor="ctr"/>
          <a:lstStyle>
            <a:lvl1pPr algn="l">
              <a:defRPr sz="992">
                <a:solidFill>
                  <a:srgbClr val="FFFFFF"/>
                </a:solidFill>
              </a:defRPr>
            </a:lvl1pPr>
          </a:lstStyle>
          <a:p>
            <a:pPr lvl="0"/>
            <a:endParaRPr lang="en-US"/>
          </a:p>
        </p:txBody>
      </p:sp>
      <p:sp>
        <p:nvSpPr>
          <p:cNvPr id="5" name="Footer Placeholder 4"/>
          <p:cNvSpPr>
            <a:spLocks noGrp="1"/>
          </p:cNvSpPr>
          <p:nvPr>
            <p:ph type="ftr" sz="quarter" idx="3"/>
          </p:nvPr>
        </p:nvSpPr>
        <p:spPr>
          <a:xfrm>
            <a:off x="3047823" y="7120718"/>
            <a:ext cx="3987605" cy="402483"/>
          </a:xfrm>
          <a:prstGeom prst="rect">
            <a:avLst/>
          </a:prstGeom>
        </p:spPr>
        <p:txBody>
          <a:bodyPr vert="horz" lIns="91440" tIns="45720" rIns="91440" bIns="45720" rtlCol="0" anchor="ctr"/>
          <a:lstStyle>
            <a:lvl1pPr algn="ctr">
              <a:defRPr sz="992" cap="all" baseline="0">
                <a:solidFill>
                  <a:srgbClr val="FFFFFF"/>
                </a:solidFill>
              </a:defRPr>
            </a:lvl1pPr>
          </a:lstStyle>
          <a:p>
            <a:pPr lvl="0"/>
            <a:endParaRPr lang="en-US"/>
          </a:p>
        </p:txBody>
      </p:sp>
      <p:sp>
        <p:nvSpPr>
          <p:cNvPr id="6" name="Slide Number Placeholder 5"/>
          <p:cNvSpPr>
            <a:spLocks noGrp="1"/>
          </p:cNvSpPr>
          <p:nvPr>
            <p:ph type="sldNum" sz="quarter" idx="4"/>
          </p:nvPr>
        </p:nvSpPr>
        <p:spPr>
          <a:xfrm>
            <a:off x="8185926" y="7120718"/>
            <a:ext cx="1084813" cy="402483"/>
          </a:xfrm>
          <a:prstGeom prst="rect">
            <a:avLst/>
          </a:prstGeom>
        </p:spPr>
        <p:txBody>
          <a:bodyPr vert="horz" lIns="91440" tIns="45720" rIns="91440" bIns="45720" rtlCol="0" anchor="ctr"/>
          <a:lstStyle>
            <a:lvl1pPr algn="r">
              <a:defRPr sz="1157">
                <a:solidFill>
                  <a:srgbClr val="FFFFFF"/>
                </a:solidFill>
              </a:defRPr>
            </a:lvl1pPr>
          </a:lstStyle>
          <a:p>
            <a:pPr lvl="0"/>
            <a:fld id="{F56A7677-424F-4FA9-AD46-47552064F663}" type="slidenum">
              <a:rPr lang="ar-EG" smtClean="0"/>
              <a:t>‹#›</a:t>
            </a:fld>
            <a:endParaRPr lang="ar-EG"/>
          </a:p>
        </p:txBody>
      </p:sp>
      <p:cxnSp>
        <p:nvCxnSpPr>
          <p:cNvPr id="10" name="Straight Connector 9"/>
          <p:cNvCxnSpPr/>
          <p:nvPr/>
        </p:nvCxnSpPr>
        <p:spPr>
          <a:xfrm>
            <a:off x="986840" y="1915652"/>
            <a:ext cx="824091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xmlns="" id="{E685C26D-44B3-E206-4213-2E208BCB5DAB}"/>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t="11951" b="21150"/>
          <a:stretch/>
        </p:blipFill>
        <p:spPr>
          <a:xfrm>
            <a:off x="0" y="0"/>
            <a:ext cx="10080625" cy="1045029"/>
          </a:xfrm>
          <a:prstGeom prst="rect">
            <a:avLst/>
          </a:prstGeom>
        </p:spPr>
      </p:pic>
      <p:pic>
        <p:nvPicPr>
          <p:cNvPr id="11" name="Picture 10">
            <a:extLst>
              <a:ext uri="{FF2B5EF4-FFF2-40B4-BE49-F238E27FC236}">
                <a16:creationId xmlns:a16="http://schemas.microsoft.com/office/drawing/2014/main" xmlns="" id="{339C6EBC-E81C-6BFF-57EE-9A0DFAE99E19}"/>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270739" y="6600162"/>
            <a:ext cx="585166" cy="299402"/>
          </a:xfrm>
          <a:prstGeom prst="rect">
            <a:avLst/>
          </a:prstGeom>
        </p:spPr>
      </p:pic>
    </p:spTree>
    <p:extLst>
      <p:ext uri="{BB962C8B-B14F-4D97-AF65-F5344CB8AC3E}">
        <p14:creationId xmlns:p14="http://schemas.microsoft.com/office/powerpoint/2010/main" val="272235972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1007943" rtl="0" eaLnBrk="1" latinLnBrk="0" hangingPunct="1">
        <a:lnSpc>
          <a:spcPct val="85000"/>
        </a:lnSpc>
        <a:spcBef>
          <a:spcPct val="0"/>
        </a:spcBef>
        <a:buNone/>
        <a:defRPr sz="4400" kern="1200" spc="-55" baseline="0">
          <a:solidFill>
            <a:schemeClr val="tx1">
              <a:lumMod val="75000"/>
              <a:lumOff val="25000"/>
            </a:schemeClr>
          </a:solidFill>
          <a:latin typeface="+mj-lt"/>
          <a:ea typeface="+mj-ea"/>
          <a:cs typeface="+mj-cs"/>
        </a:defRPr>
      </a:lvl1pPr>
    </p:titleStyle>
    <p:bodyStyle>
      <a:lvl1pPr marL="100794" indent="-100794" algn="l" defTabSz="1007943" rtl="0" eaLnBrk="1" latinLnBrk="0" hangingPunct="1">
        <a:lnSpc>
          <a:spcPct val="90000"/>
        </a:lnSpc>
        <a:spcBef>
          <a:spcPts val="1323"/>
        </a:spcBef>
        <a:spcAft>
          <a:spcPts val="220"/>
        </a:spcAft>
        <a:buClr>
          <a:schemeClr val="accent1"/>
        </a:buClr>
        <a:buSzPct val="100000"/>
        <a:buFont typeface="Calibri" panose="020F0502020204030204" pitchFamily="34" charset="0"/>
        <a:buChar char=" "/>
        <a:defRPr sz="2205" kern="1200">
          <a:solidFill>
            <a:schemeClr val="tx1">
              <a:lumMod val="75000"/>
              <a:lumOff val="25000"/>
            </a:schemeClr>
          </a:solidFill>
          <a:latin typeface="+mn-lt"/>
          <a:ea typeface="+mn-ea"/>
          <a:cs typeface="+mn-cs"/>
        </a:defRPr>
      </a:lvl1pPr>
      <a:lvl2pPr marL="423336" indent="-201589" algn="l" defTabSz="1007943" rtl="0" eaLnBrk="1" latinLnBrk="0" hangingPunct="1">
        <a:lnSpc>
          <a:spcPct val="90000"/>
        </a:lnSpc>
        <a:spcBef>
          <a:spcPts val="220"/>
        </a:spcBef>
        <a:spcAft>
          <a:spcPts val="441"/>
        </a:spcAft>
        <a:buClr>
          <a:schemeClr val="accent1"/>
        </a:buClr>
        <a:buFont typeface="Calibri" pitchFamily="34" charset="0"/>
        <a:buChar char="◦"/>
        <a:defRPr sz="1984" kern="1200">
          <a:solidFill>
            <a:schemeClr val="tx1">
              <a:lumMod val="75000"/>
              <a:lumOff val="25000"/>
            </a:schemeClr>
          </a:solidFill>
          <a:latin typeface="+mn-lt"/>
          <a:ea typeface="+mn-ea"/>
          <a:cs typeface="+mn-cs"/>
        </a:defRPr>
      </a:lvl2pPr>
      <a:lvl3pPr marL="624925" indent="-201589" algn="l" defTabSz="1007943"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3pPr>
      <a:lvl4pPr marL="826513" indent="-201589" algn="l" defTabSz="1007943"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4pPr>
      <a:lvl5pPr marL="1028102" indent="-201589" algn="l" defTabSz="1007943"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5pPr>
      <a:lvl6pPr marL="1212530" indent="-251986" algn="l" defTabSz="1007943"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6pPr>
      <a:lvl7pPr marL="1432990" indent="-251986" algn="l" defTabSz="1007943"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7pPr>
      <a:lvl8pPr marL="1653450" indent="-251986" algn="l" defTabSz="1007943"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8pPr>
      <a:lvl9pPr marL="1873910" indent="-251986" algn="l" defTabSz="1007943"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w3schools.com/sql/default.asp"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68E1B4-4BA1-4410-829D-50DDF3DE5C4F}"/>
              </a:ext>
            </a:extLst>
          </p:cNvPr>
          <p:cNvSpPr>
            <a:spLocks noGrp="1"/>
          </p:cNvSpPr>
          <p:nvPr>
            <p:ph type="ctrTitle"/>
          </p:nvPr>
        </p:nvSpPr>
        <p:spPr>
          <a:xfrm>
            <a:off x="1270938" y="2213264"/>
            <a:ext cx="8316516" cy="2554371"/>
          </a:xfrm>
        </p:spPr>
        <p:txBody>
          <a:bodyPr/>
          <a:lstStyle/>
          <a:p>
            <a:r>
              <a:rPr lang="en-US" dirty="0"/>
              <a:t>Backend Development</a:t>
            </a:r>
          </a:p>
        </p:txBody>
      </p:sp>
      <p:sp>
        <p:nvSpPr>
          <p:cNvPr id="6" name="TextBox 5">
            <a:extLst>
              <a:ext uri="{FF2B5EF4-FFF2-40B4-BE49-F238E27FC236}">
                <a16:creationId xmlns:a16="http://schemas.microsoft.com/office/drawing/2014/main" xmlns="" id="{4557F652-7CC1-705C-01BB-9E79D222C4A3}"/>
              </a:ext>
            </a:extLst>
          </p:cNvPr>
          <p:cNvSpPr txBox="1"/>
          <p:nvPr/>
        </p:nvSpPr>
        <p:spPr>
          <a:xfrm>
            <a:off x="2092594" y="4988467"/>
            <a:ext cx="5045791" cy="321306"/>
          </a:xfrm>
          <a:prstGeom prst="rect">
            <a:avLst/>
          </a:prstGeom>
          <a:noFill/>
        </p:spPr>
        <p:txBody>
          <a:bodyPr wrap="square">
            <a:spAutoFit/>
          </a:bodyPr>
          <a:lstStyle/>
          <a:p>
            <a:pPr algn="ctr"/>
            <a:r>
              <a:rPr lang="en-US" sz="1488" b="1" dirty="0"/>
              <a:t>PHP Basics</a:t>
            </a:r>
          </a:p>
        </p:txBody>
      </p:sp>
    </p:spTree>
    <p:extLst>
      <p:ext uri="{BB962C8B-B14F-4D97-AF65-F5344CB8AC3E}">
        <p14:creationId xmlns:p14="http://schemas.microsoft.com/office/powerpoint/2010/main" val="426850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0EC5BF-2FE7-328A-6BAA-51EBB69B86FC}"/>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CREATE DATABASE - </a:t>
            </a:r>
            <a:r>
              <a:rPr lang="en-US" b="0" i="0" dirty="0" err="1">
                <a:solidFill>
                  <a:srgbClr val="000000"/>
                </a:solidFill>
                <a:effectLst/>
                <a:latin typeface="Segoe UI" panose="020B0502040204020203" pitchFamily="34" charset="0"/>
              </a:rPr>
              <a:t>sql</a:t>
            </a:r>
            <a:endParaRPr lang="en-US" dirty="0"/>
          </a:p>
        </p:txBody>
      </p:sp>
      <p:sp>
        <p:nvSpPr>
          <p:cNvPr id="3" name="Content Placeholder 2">
            <a:extLst>
              <a:ext uri="{FF2B5EF4-FFF2-40B4-BE49-F238E27FC236}">
                <a16:creationId xmlns:a16="http://schemas.microsoft.com/office/drawing/2014/main" xmlns="" id="{6B9934DB-4889-0CC9-28FC-05A731694981}"/>
              </a:ext>
            </a:extLst>
          </p:cNvPr>
          <p:cNvSpPr>
            <a:spLocks noGrp="1"/>
          </p:cNvSpPr>
          <p:nvPr>
            <p:ph idx="1"/>
          </p:nvPr>
        </p:nvSpPr>
        <p:spPr/>
        <p:txBody>
          <a:bodyPr/>
          <a:lstStyle/>
          <a:p>
            <a:pPr marL="0" indent="0">
              <a:buNone/>
            </a:pPr>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DATABASE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databasename</a:t>
            </a:r>
            <a:r>
              <a:rPr lang="en-US" b="0" i="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85439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33720C-EF57-0F14-E5AE-EC822225A513}"/>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DROP DATABASE - </a:t>
            </a:r>
            <a:r>
              <a:rPr lang="en-US" b="0" i="0" dirty="0" err="1">
                <a:solidFill>
                  <a:srgbClr val="000000"/>
                </a:solidFill>
                <a:effectLst/>
                <a:latin typeface="Segoe UI" panose="020B0502040204020203" pitchFamily="34" charset="0"/>
              </a:rPr>
              <a:t>sql</a:t>
            </a:r>
            <a:endParaRPr lang="en-US" dirty="0"/>
          </a:p>
        </p:txBody>
      </p:sp>
      <p:sp>
        <p:nvSpPr>
          <p:cNvPr id="3" name="Content Placeholder 2">
            <a:extLst>
              <a:ext uri="{FF2B5EF4-FFF2-40B4-BE49-F238E27FC236}">
                <a16:creationId xmlns:a16="http://schemas.microsoft.com/office/drawing/2014/main" xmlns="" id="{6ACE7FED-12DA-4045-5899-CCDB507EC9E8}"/>
              </a:ext>
            </a:extLst>
          </p:cNvPr>
          <p:cNvSpPr>
            <a:spLocks noGrp="1"/>
          </p:cNvSpPr>
          <p:nvPr>
            <p:ph idx="1"/>
          </p:nvPr>
        </p:nvSpPr>
        <p:spPr/>
        <p:txBody>
          <a:bodyPr/>
          <a:lstStyle/>
          <a:p>
            <a:pPr marL="0" indent="0">
              <a:buNone/>
            </a:pPr>
            <a:r>
              <a:rPr lang="en-US" b="0" i="0" dirty="0">
                <a:solidFill>
                  <a:srgbClr val="0000CD"/>
                </a:solidFill>
                <a:effectLst/>
                <a:latin typeface="Consolas" panose="020B0609020204030204" pitchFamily="49" charset="0"/>
              </a:rPr>
              <a:t>DROP</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DATABASE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databasename</a:t>
            </a:r>
            <a:r>
              <a:rPr lang="en-US" b="0" i="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72789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05D28-F8A8-026C-D79B-BE1E0442333F}"/>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CREATE TABLE - </a:t>
            </a:r>
            <a:r>
              <a:rPr lang="en-US" b="0" i="0" dirty="0" err="1">
                <a:solidFill>
                  <a:srgbClr val="000000"/>
                </a:solidFill>
                <a:effectLst/>
                <a:latin typeface="Segoe UI" panose="020B0502040204020203" pitchFamily="34" charset="0"/>
              </a:rPr>
              <a:t>sql</a:t>
            </a:r>
            <a:endParaRPr lang="en-US" dirty="0"/>
          </a:p>
        </p:txBody>
      </p:sp>
      <p:sp>
        <p:nvSpPr>
          <p:cNvPr id="3" name="Content Placeholder 2">
            <a:extLst>
              <a:ext uri="{FF2B5EF4-FFF2-40B4-BE49-F238E27FC236}">
                <a16:creationId xmlns:a16="http://schemas.microsoft.com/office/drawing/2014/main" xmlns="" id="{98F99510-5EF5-6C27-D2EE-D371EE245D80}"/>
              </a:ext>
            </a:extLst>
          </p:cNvPr>
          <p:cNvSpPr>
            <a:spLocks noGrp="1"/>
          </p:cNvSpPr>
          <p:nvPr>
            <p:ph idx="1"/>
          </p:nvPr>
        </p:nvSpPr>
        <p:spPr/>
        <p:txBody>
          <a:bodyPr/>
          <a:lstStyle/>
          <a:p>
            <a:pPr marL="0" indent="0">
              <a:buNone/>
            </a:pPr>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1" dirty="0">
                <a:solidFill>
                  <a:srgbClr val="000000"/>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r>
              <a:rPr lang="en-US" dirty="0"/>
              <a:t/>
            </a:r>
            <a:br>
              <a:rPr lang="en-US" dirty="0"/>
            </a:br>
            <a:r>
              <a:rPr lang="en-US" b="0" i="1" dirty="0">
                <a:solidFill>
                  <a:srgbClr val="000000"/>
                </a:solidFill>
                <a:effectLst/>
                <a:latin typeface="Consolas" panose="020B0609020204030204" pitchFamily="49" charset="0"/>
              </a:rPr>
              <a:t>    column1 datatype</a:t>
            </a:r>
            <a:r>
              <a:rPr lang="en-US" b="0" i="0" dirty="0">
                <a:solidFill>
                  <a:srgbClr val="000000"/>
                </a:solidFill>
                <a:effectLst/>
                <a:latin typeface="Consolas" panose="020B0609020204030204" pitchFamily="49" charset="0"/>
              </a:rPr>
              <a:t>,</a:t>
            </a:r>
            <a:r>
              <a:rPr lang="en-US" dirty="0"/>
              <a:t/>
            </a:r>
            <a:br>
              <a:rPr lang="en-US" dirty="0"/>
            </a:br>
            <a:r>
              <a:rPr lang="en-US" b="0" i="1" dirty="0">
                <a:solidFill>
                  <a:srgbClr val="000000"/>
                </a:solidFill>
                <a:effectLst/>
                <a:latin typeface="Consolas" panose="020B0609020204030204" pitchFamily="49" charset="0"/>
              </a:rPr>
              <a:t>    column2 datatype</a:t>
            </a:r>
            <a:r>
              <a:rPr lang="en-US" b="0" i="0" dirty="0">
                <a:solidFill>
                  <a:srgbClr val="000000"/>
                </a:solidFill>
                <a:effectLst/>
                <a:latin typeface="Consolas" panose="020B0609020204030204" pitchFamily="49" charset="0"/>
              </a:rPr>
              <a:t>,</a:t>
            </a:r>
            <a:r>
              <a:rPr lang="en-US" dirty="0"/>
              <a:t/>
            </a:r>
            <a:br>
              <a:rPr lang="en-US" dirty="0"/>
            </a:br>
            <a:r>
              <a:rPr lang="en-US" b="0" i="1" dirty="0">
                <a:solidFill>
                  <a:srgbClr val="000000"/>
                </a:solidFill>
                <a:effectLst/>
                <a:latin typeface="Consolas" panose="020B0609020204030204" pitchFamily="49" charset="0"/>
              </a:rPr>
              <a:t>    column3 datatype</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dirty="0"/>
              <a:t/>
            </a:r>
            <a:br>
              <a:rPr lang="en-US" dirty="0"/>
            </a:b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2686579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2F5C1C-A546-76C0-1E25-7936D127C9F6}"/>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Data Types - </a:t>
            </a:r>
            <a:r>
              <a:rPr lang="en-US" b="0" i="0" dirty="0" err="1">
                <a:solidFill>
                  <a:srgbClr val="000000"/>
                </a:solidFill>
                <a:effectLst/>
                <a:latin typeface="Segoe UI" panose="020B0502040204020203" pitchFamily="34" charset="0"/>
              </a:rPr>
              <a:t>mysql</a:t>
            </a:r>
            <a:endParaRPr lang="en-US" dirty="0"/>
          </a:p>
        </p:txBody>
      </p:sp>
      <p:sp>
        <p:nvSpPr>
          <p:cNvPr id="3" name="Content Placeholder 2">
            <a:extLst>
              <a:ext uri="{FF2B5EF4-FFF2-40B4-BE49-F238E27FC236}">
                <a16:creationId xmlns:a16="http://schemas.microsoft.com/office/drawing/2014/main" xmlns="" id="{93668730-F623-D760-970B-37BEC8BF06DB}"/>
              </a:ext>
            </a:extLst>
          </p:cNvPr>
          <p:cNvSpPr>
            <a:spLocks noGrp="1"/>
          </p:cNvSpPr>
          <p:nvPr>
            <p:ph idx="1"/>
          </p:nvPr>
        </p:nvSpPr>
        <p:spPr/>
        <p:txBody>
          <a:bodyPr/>
          <a:lstStyle/>
          <a:p>
            <a:pPr marL="0" indent="0">
              <a:buNone/>
            </a:pPr>
            <a:r>
              <a:rPr lang="en-US" dirty="0"/>
              <a:t>https://www.w3schools.com/MySQL/mysql_datatypes.asp</a:t>
            </a:r>
          </a:p>
        </p:txBody>
      </p:sp>
    </p:spTree>
    <p:extLst>
      <p:ext uri="{BB962C8B-B14F-4D97-AF65-F5344CB8AC3E}">
        <p14:creationId xmlns:p14="http://schemas.microsoft.com/office/powerpoint/2010/main" val="3221010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D154BF-2E03-5B1E-BB9A-4698664FB4D4}"/>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Constraints</a:t>
            </a:r>
            <a:endParaRPr lang="en-US" dirty="0"/>
          </a:p>
        </p:txBody>
      </p:sp>
      <p:sp>
        <p:nvSpPr>
          <p:cNvPr id="3" name="Content Placeholder 2">
            <a:extLst>
              <a:ext uri="{FF2B5EF4-FFF2-40B4-BE49-F238E27FC236}">
                <a16:creationId xmlns:a16="http://schemas.microsoft.com/office/drawing/2014/main" xmlns="" id="{4F1D42D2-8AD7-421F-59CE-B13E589E1ECC}"/>
              </a:ext>
            </a:extLst>
          </p:cNvPr>
          <p:cNvSpPr>
            <a:spLocks noGrp="1"/>
          </p:cNvSpPr>
          <p:nvPr>
            <p:ph idx="1"/>
          </p:nvPr>
        </p:nvSpPr>
        <p:spPr/>
        <p:txBody>
          <a:bodyPr>
            <a:normAutofit/>
          </a:bodyPr>
          <a:lstStyle/>
          <a:p>
            <a:pPr lvl="1">
              <a:buFont typeface="Wingdings" panose="05000000000000000000" pitchFamily="2" charset="2"/>
              <a:buChar char="§"/>
            </a:pPr>
            <a:r>
              <a:rPr lang="en-US" sz="2200" dirty="0"/>
              <a:t>NOT NULL - Ensures that a column cannot have a NULL value</a:t>
            </a:r>
          </a:p>
          <a:p>
            <a:pPr lvl="1">
              <a:buFont typeface="Wingdings" panose="05000000000000000000" pitchFamily="2" charset="2"/>
              <a:buChar char="§"/>
            </a:pPr>
            <a:r>
              <a:rPr lang="en-US" sz="2200" dirty="0"/>
              <a:t>UNIQUE - Ensures that all values in a column are different</a:t>
            </a:r>
          </a:p>
          <a:p>
            <a:pPr lvl="1">
              <a:buFont typeface="Wingdings" panose="05000000000000000000" pitchFamily="2" charset="2"/>
              <a:buChar char="§"/>
            </a:pPr>
            <a:r>
              <a:rPr lang="en-US" sz="2200" dirty="0"/>
              <a:t>PRIMARY KEY - A combination of a NOT NULL and UNIQUE. Uniquely identifies each row in a table</a:t>
            </a:r>
          </a:p>
          <a:p>
            <a:pPr lvl="1">
              <a:buFont typeface="Wingdings" panose="05000000000000000000" pitchFamily="2" charset="2"/>
              <a:buChar char="§"/>
            </a:pPr>
            <a:r>
              <a:rPr lang="en-US" sz="2200" dirty="0"/>
              <a:t>FOREIGN KEY - Prevents actions that would destroy links between tables</a:t>
            </a:r>
          </a:p>
          <a:p>
            <a:pPr lvl="1">
              <a:buFont typeface="Wingdings" panose="05000000000000000000" pitchFamily="2" charset="2"/>
              <a:buChar char="§"/>
            </a:pPr>
            <a:r>
              <a:rPr lang="en-US" sz="2200" dirty="0"/>
              <a:t>CHECK - Ensures that the values in a column satisfies a specific condition</a:t>
            </a:r>
          </a:p>
          <a:p>
            <a:pPr lvl="1">
              <a:buFont typeface="Wingdings" panose="05000000000000000000" pitchFamily="2" charset="2"/>
              <a:buChar char="§"/>
            </a:pPr>
            <a:r>
              <a:rPr lang="en-US" sz="2200" dirty="0"/>
              <a:t>DEFAULT - Sets a default value for a column if no value is specified</a:t>
            </a:r>
          </a:p>
          <a:p>
            <a:pPr lvl="1">
              <a:buFont typeface="Wingdings" panose="05000000000000000000" pitchFamily="2" charset="2"/>
              <a:buChar char="§"/>
            </a:pPr>
            <a:r>
              <a:rPr lang="en-US" sz="2200" dirty="0"/>
              <a:t>CREATE INDEX - Used to create and retrieve data from the database very quickly</a:t>
            </a:r>
          </a:p>
        </p:txBody>
      </p:sp>
    </p:spTree>
    <p:extLst>
      <p:ext uri="{BB962C8B-B14F-4D97-AF65-F5344CB8AC3E}">
        <p14:creationId xmlns:p14="http://schemas.microsoft.com/office/powerpoint/2010/main" val="2264119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39F070-ADEC-EF8B-A308-31CBCF6E9386}"/>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Create Constraints - </a:t>
            </a:r>
            <a:r>
              <a:rPr lang="en-US" b="0" i="0" dirty="0" err="1">
                <a:solidFill>
                  <a:srgbClr val="000000"/>
                </a:solidFill>
                <a:effectLst/>
                <a:latin typeface="Segoe UI" panose="020B0502040204020203" pitchFamily="34" charset="0"/>
              </a:rPr>
              <a:t>sql</a:t>
            </a:r>
            <a:endParaRPr lang="en-US" dirty="0"/>
          </a:p>
        </p:txBody>
      </p:sp>
      <p:sp>
        <p:nvSpPr>
          <p:cNvPr id="3" name="Content Placeholder 2">
            <a:extLst>
              <a:ext uri="{FF2B5EF4-FFF2-40B4-BE49-F238E27FC236}">
                <a16:creationId xmlns:a16="http://schemas.microsoft.com/office/drawing/2014/main" xmlns="" id="{4B21599C-9A84-7FA9-9A99-F6C2E0B24444}"/>
              </a:ext>
            </a:extLst>
          </p:cNvPr>
          <p:cNvSpPr>
            <a:spLocks noGrp="1"/>
          </p:cNvSpPr>
          <p:nvPr>
            <p:ph idx="1"/>
          </p:nvPr>
        </p:nvSpPr>
        <p:spPr/>
        <p:txBody>
          <a:bodyPr/>
          <a:lstStyle/>
          <a:p>
            <a:pPr marL="0" indent="0">
              <a:buNone/>
            </a:pPr>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1" dirty="0">
                <a:solidFill>
                  <a:srgbClr val="000000"/>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1" dirty="0">
                <a:solidFill>
                  <a:srgbClr val="000000"/>
                </a:solidFill>
                <a:effectLst/>
                <a:latin typeface="Consolas" panose="020B0609020204030204" pitchFamily="49" charset="0"/>
              </a:rPr>
              <a:t>    column1 datatype</a:t>
            </a:r>
            <a:r>
              <a:rPr lang="en-US" b="0" i="0" dirty="0">
                <a:solidFill>
                  <a:srgbClr val="000000"/>
                </a:solidFill>
                <a:effectLst/>
                <a:latin typeface="Consolas" panose="020B0609020204030204" pitchFamily="49" charset="0"/>
              </a:rPr>
              <a:t> </a:t>
            </a:r>
            <a:r>
              <a:rPr lang="en-US" b="0" i="1" dirty="0">
                <a:solidFill>
                  <a:srgbClr val="0000CD"/>
                </a:solidFill>
                <a:effectLst/>
                <a:latin typeface="Consolas" panose="020B0609020204030204" pitchFamily="49" charset="0"/>
              </a:rPr>
              <a:t>constraint</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1" dirty="0">
                <a:solidFill>
                  <a:srgbClr val="000000"/>
                </a:solidFill>
                <a:effectLst/>
                <a:latin typeface="Consolas" panose="020B0609020204030204" pitchFamily="49" charset="0"/>
              </a:rPr>
              <a:t>    column2 datatype</a:t>
            </a:r>
            <a:r>
              <a:rPr lang="en-US" b="0" i="0" dirty="0">
                <a:solidFill>
                  <a:srgbClr val="000000"/>
                </a:solidFill>
                <a:effectLst/>
                <a:latin typeface="Consolas" panose="020B0609020204030204" pitchFamily="49" charset="0"/>
              </a:rPr>
              <a:t> </a:t>
            </a:r>
            <a:r>
              <a:rPr lang="en-US" b="0" i="1" dirty="0">
                <a:solidFill>
                  <a:srgbClr val="0000CD"/>
                </a:solidFill>
                <a:effectLst/>
                <a:latin typeface="Consolas" panose="020B0609020204030204" pitchFamily="49" charset="0"/>
              </a:rPr>
              <a:t>constraint</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1" dirty="0">
                <a:solidFill>
                  <a:srgbClr val="000000"/>
                </a:solidFill>
                <a:effectLst/>
                <a:latin typeface="Consolas" panose="020B0609020204030204" pitchFamily="49" charset="0"/>
              </a:rPr>
              <a:t>    column3 datatype</a:t>
            </a:r>
            <a:r>
              <a:rPr lang="en-US" b="0" i="0" dirty="0">
                <a:solidFill>
                  <a:srgbClr val="000000"/>
                </a:solidFill>
                <a:effectLst/>
                <a:latin typeface="Consolas" panose="020B0609020204030204" pitchFamily="49" charset="0"/>
              </a:rPr>
              <a:t> </a:t>
            </a:r>
            <a:r>
              <a:rPr lang="en-US" b="0" i="1" dirty="0">
                <a:solidFill>
                  <a:srgbClr val="0000CD"/>
                </a:solidFill>
                <a:effectLst/>
                <a:latin typeface="Consolas" panose="020B0609020204030204" pitchFamily="49" charset="0"/>
              </a:rPr>
              <a:t>constraint</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0957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DCB8E8-9C2C-12A8-CBCE-E44D76873435}"/>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AUTO INCREMENT Field</a:t>
            </a:r>
            <a:endParaRPr lang="en-US" dirty="0"/>
          </a:p>
        </p:txBody>
      </p:sp>
      <p:sp>
        <p:nvSpPr>
          <p:cNvPr id="3" name="Content Placeholder 2">
            <a:extLst>
              <a:ext uri="{FF2B5EF4-FFF2-40B4-BE49-F238E27FC236}">
                <a16:creationId xmlns:a16="http://schemas.microsoft.com/office/drawing/2014/main" xmlns="" id="{103FA885-AE52-9ED8-B36A-60E37F5C9C61}"/>
              </a:ext>
            </a:extLst>
          </p:cNvPr>
          <p:cNvSpPr>
            <a:spLocks noGrp="1"/>
          </p:cNvSpPr>
          <p:nvPr>
            <p:ph idx="1"/>
          </p:nvPr>
        </p:nvSpPr>
        <p:spPr/>
        <p:txBody>
          <a:bodyPr/>
          <a:lstStyle/>
          <a:p>
            <a:pPr>
              <a:buFont typeface="Wingdings" panose="05000000000000000000" pitchFamily="2" charset="2"/>
              <a:buChar char="§"/>
            </a:pPr>
            <a:r>
              <a:rPr lang="en-US" b="0" i="0" dirty="0">
                <a:solidFill>
                  <a:srgbClr val="000000"/>
                </a:solidFill>
                <a:effectLst/>
                <a:latin typeface="Verdana" panose="020B0604030504040204" pitchFamily="34" charset="0"/>
              </a:rPr>
              <a:t> Auto-increment allows a unique number to be generated automatically when a new record is inserted into a table.</a:t>
            </a:r>
          </a:p>
          <a:p>
            <a:pPr>
              <a:buFont typeface="Wingdings" panose="05000000000000000000" pitchFamily="2" charset="2"/>
              <a:buChar char="§"/>
            </a:pPr>
            <a:r>
              <a:rPr lang="en-US" b="0" i="0" dirty="0">
                <a:solidFill>
                  <a:srgbClr val="000000"/>
                </a:solidFill>
                <a:effectLst/>
                <a:latin typeface="Verdana" panose="020B0604030504040204" pitchFamily="34" charset="0"/>
              </a:rPr>
              <a:t> Often this is the primary key field that we would like to be created automatically every time a new record is inserted.</a:t>
            </a:r>
          </a:p>
        </p:txBody>
      </p:sp>
    </p:spTree>
    <p:extLst>
      <p:ext uri="{BB962C8B-B14F-4D97-AF65-F5344CB8AC3E}">
        <p14:creationId xmlns:p14="http://schemas.microsoft.com/office/powerpoint/2010/main" val="1661756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D9542-72CA-8216-72CA-7AD5CBFDA1A7}"/>
              </a:ext>
            </a:extLst>
          </p:cNvPr>
          <p:cNvSpPr>
            <a:spLocks noGrp="1"/>
          </p:cNvSpPr>
          <p:nvPr>
            <p:ph type="title"/>
          </p:nvPr>
        </p:nvSpPr>
        <p:spPr/>
        <p:txBody>
          <a:bodyPr/>
          <a:lstStyle/>
          <a:p>
            <a:r>
              <a:rPr lang="en-US" dirty="0"/>
              <a:t>Example - </a:t>
            </a:r>
            <a:r>
              <a:rPr lang="en-US" dirty="0" err="1"/>
              <a:t>sql</a:t>
            </a:r>
            <a:endParaRPr lang="en-US" dirty="0"/>
          </a:p>
        </p:txBody>
      </p:sp>
      <p:sp>
        <p:nvSpPr>
          <p:cNvPr id="3" name="Content Placeholder 2">
            <a:extLst>
              <a:ext uri="{FF2B5EF4-FFF2-40B4-BE49-F238E27FC236}">
                <a16:creationId xmlns:a16="http://schemas.microsoft.com/office/drawing/2014/main" xmlns="" id="{7D133726-AA04-A779-4F48-6E641CB27122}"/>
              </a:ext>
            </a:extLst>
          </p:cNvPr>
          <p:cNvSpPr>
            <a:spLocks noGrp="1"/>
          </p:cNvSpPr>
          <p:nvPr>
            <p:ph idx="1"/>
          </p:nvPr>
        </p:nvSpPr>
        <p:spPr/>
        <p:txBody>
          <a:bodyPr>
            <a:normAutofit/>
          </a:bodyPr>
          <a:lstStyle/>
          <a:p>
            <a:pPr marL="0" indent="0">
              <a:buNone/>
            </a:pPr>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Persons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Personid</a:t>
            </a:r>
            <a:r>
              <a:rPr lang="en-US" b="0" i="0" dirty="0">
                <a:solidFill>
                  <a:srgbClr val="000000"/>
                </a:solidFill>
                <a:effectLst/>
                <a:latin typeface="Consolas" panose="020B0609020204030204" pitchFamily="49" charset="0"/>
              </a:rPr>
              <a:t> int </a:t>
            </a:r>
            <a:r>
              <a:rPr lang="en-US" b="0" i="0" dirty="0">
                <a:solidFill>
                  <a:srgbClr val="0000CD"/>
                </a:solidFill>
                <a:effectLst/>
                <a:latin typeface="Consolas" panose="020B0609020204030204" pitchFamily="49" charset="0"/>
              </a:rPr>
              <a:t>NOT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NULL</a:t>
            </a:r>
            <a:r>
              <a:rPr lang="en-US" b="0" i="0" dirty="0">
                <a:solidFill>
                  <a:srgbClr val="000000"/>
                </a:solidFill>
                <a:effectLst/>
                <a:latin typeface="Consolas" panose="020B0609020204030204" pitchFamily="49" charset="0"/>
              </a:rPr>
              <a:t> AUTO_INCREMENT,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 varchar(</a:t>
            </a:r>
            <a:r>
              <a:rPr lang="en-US" b="0" i="0" dirty="0">
                <a:solidFill>
                  <a:srgbClr val="FF0000"/>
                </a:solidFill>
                <a:effectLst/>
                <a:latin typeface="Consolas" panose="020B0609020204030204" pitchFamily="49" charset="0"/>
              </a:rPr>
              <a:t>255</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NOT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NULL</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FirstName varchar(</a:t>
            </a:r>
            <a:r>
              <a:rPr lang="en-US" b="0" i="0" dirty="0">
                <a:solidFill>
                  <a:srgbClr val="FF0000"/>
                </a:solidFill>
                <a:effectLst/>
                <a:latin typeface="Consolas" panose="020B0609020204030204" pitchFamily="49" charset="0"/>
              </a:rPr>
              <a:t>255</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Age int,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PRIMARY</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KEY</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Personid</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516019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8FDF3-1755-B987-4237-0E13A09F1CCA}"/>
              </a:ext>
            </a:extLst>
          </p:cNvPr>
          <p:cNvSpPr>
            <a:spLocks noGrp="1"/>
          </p:cNvSpPr>
          <p:nvPr>
            <p:ph type="title"/>
          </p:nvPr>
        </p:nvSpPr>
        <p:spPr/>
        <p:txBody>
          <a:bodyPr/>
          <a:lstStyle/>
          <a:p>
            <a:r>
              <a:rPr lang="en-US" dirty="0"/>
              <a:t>dates</a:t>
            </a:r>
          </a:p>
        </p:txBody>
      </p:sp>
      <p:sp>
        <p:nvSpPr>
          <p:cNvPr id="3" name="Content Placeholder 2">
            <a:extLst>
              <a:ext uri="{FF2B5EF4-FFF2-40B4-BE49-F238E27FC236}">
                <a16:creationId xmlns:a16="http://schemas.microsoft.com/office/drawing/2014/main" xmlns="" id="{B91A547B-E956-7691-1F2C-7A4FC054FA07}"/>
              </a:ext>
            </a:extLst>
          </p:cNvPr>
          <p:cNvSpPr>
            <a:spLocks noGrp="1"/>
          </p:cNvSpPr>
          <p:nvPr>
            <p:ph idx="1"/>
          </p:nvPr>
        </p:nvSpPr>
        <p:spPr/>
        <p:txBody>
          <a:bodyPr>
            <a:normAutofit/>
          </a:bodyPr>
          <a:lstStyle/>
          <a:p>
            <a:pPr lvl="1">
              <a:buFont typeface="Wingdings" panose="05000000000000000000" pitchFamily="2" charset="2"/>
              <a:buChar char="§"/>
            </a:pPr>
            <a:r>
              <a:rPr lang="en-US" sz="2200" dirty="0"/>
              <a:t>DATE - format YYYY-MM-DD</a:t>
            </a:r>
          </a:p>
          <a:p>
            <a:pPr lvl="1">
              <a:buFont typeface="Wingdings" panose="05000000000000000000" pitchFamily="2" charset="2"/>
              <a:buChar char="§"/>
            </a:pPr>
            <a:r>
              <a:rPr lang="en-US" sz="2200" dirty="0"/>
              <a:t>DATETIME - format: YYYY-MM-DD HH:MI:SS</a:t>
            </a:r>
          </a:p>
          <a:p>
            <a:pPr lvl="1">
              <a:buFont typeface="Wingdings" panose="05000000000000000000" pitchFamily="2" charset="2"/>
              <a:buChar char="§"/>
            </a:pPr>
            <a:r>
              <a:rPr lang="en-US" sz="2200" dirty="0"/>
              <a:t>TIMESTAMP - format: YYYY-MM-DD HH:MI:SS</a:t>
            </a:r>
          </a:p>
          <a:p>
            <a:pPr lvl="1">
              <a:buFont typeface="Wingdings" panose="05000000000000000000" pitchFamily="2" charset="2"/>
              <a:buChar char="§"/>
            </a:pPr>
            <a:r>
              <a:rPr lang="en-US" sz="2200" dirty="0"/>
              <a:t>YEAR - format YYYY or YY</a:t>
            </a:r>
          </a:p>
        </p:txBody>
      </p:sp>
    </p:spTree>
    <p:extLst>
      <p:ext uri="{BB962C8B-B14F-4D97-AF65-F5344CB8AC3E}">
        <p14:creationId xmlns:p14="http://schemas.microsoft.com/office/powerpoint/2010/main" val="3280792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D048BB-FB04-195E-8E7D-981116DF7ADD}"/>
              </a:ext>
            </a:extLst>
          </p:cNvPr>
          <p:cNvSpPr>
            <a:spLocks noGrp="1"/>
          </p:cNvSpPr>
          <p:nvPr>
            <p:ph type="title"/>
          </p:nvPr>
        </p:nvSpPr>
        <p:spPr/>
        <p:txBody>
          <a:bodyPr>
            <a:normAutofit/>
          </a:bodyPr>
          <a:lstStyle/>
          <a:p>
            <a:r>
              <a:rPr lang="en-US" sz="4000" b="0" i="0" dirty="0">
                <a:solidFill>
                  <a:srgbClr val="000000"/>
                </a:solidFill>
                <a:effectLst/>
                <a:latin typeface="Segoe UI" panose="020B0502040204020203" pitchFamily="34" charset="0"/>
              </a:rPr>
              <a:t>DROP TABLE - TRUNCATE TABLE - </a:t>
            </a:r>
            <a:r>
              <a:rPr lang="en-US" sz="4000" b="0" i="0" dirty="0" err="1">
                <a:solidFill>
                  <a:srgbClr val="000000"/>
                </a:solidFill>
                <a:effectLst/>
                <a:latin typeface="Segoe UI" panose="020B0502040204020203" pitchFamily="34" charset="0"/>
              </a:rPr>
              <a:t>sql</a:t>
            </a:r>
            <a:endParaRPr lang="en-US" sz="4000" dirty="0"/>
          </a:p>
        </p:txBody>
      </p:sp>
      <p:sp>
        <p:nvSpPr>
          <p:cNvPr id="3" name="Content Placeholder 2">
            <a:extLst>
              <a:ext uri="{FF2B5EF4-FFF2-40B4-BE49-F238E27FC236}">
                <a16:creationId xmlns:a16="http://schemas.microsoft.com/office/drawing/2014/main" xmlns="" id="{242C7679-D23F-1A60-3B04-60AA8DBD2A56}"/>
              </a:ext>
            </a:extLst>
          </p:cNvPr>
          <p:cNvSpPr>
            <a:spLocks noGrp="1"/>
          </p:cNvSpPr>
          <p:nvPr>
            <p:ph idx="1"/>
          </p:nvPr>
        </p:nvSpPr>
        <p:spPr/>
        <p:txBody>
          <a:bodyPr/>
          <a:lstStyle/>
          <a:p>
            <a:pPr marL="0" indent="0">
              <a:buNone/>
            </a:pPr>
            <a:r>
              <a:rPr lang="en-US" b="0" i="0" dirty="0">
                <a:solidFill>
                  <a:srgbClr val="0000CD"/>
                </a:solidFill>
                <a:effectLst/>
                <a:latin typeface="Consolas" panose="020B0609020204030204" pitchFamily="49" charset="0"/>
              </a:rPr>
              <a:t>DROP</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0" dirty="0">
                <a:solidFill>
                  <a:srgbClr val="000000"/>
                </a:solidFill>
                <a:effectLst/>
                <a:latin typeface="Consolas" panose="020B0609020204030204" pitchFamily="49" charset="0"/>
              </a:rPr>
              <a:t>;</a:t>
            </a:r>
          </a:p>
          <a:p>
            <a:pPr marL="0" indent="0">
              <a:buNone/>
            </a:pPr>
            <a:r>
              <a:rPr lang="en-US" b="0" i="0" dirty="0">
                <a:solidFill>
                  <a:srgbClr val="0000CD"/>
                </a:solidFill>
                <a:effectLst/>
                <a:latin typeface="Consolas" panose="020B0609020204030204" pitchFamily="49" charset="0"/>
              </a:rPr>
              <a:t>TRUNCATE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763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DACC1F-7E26-F4DA-BD06-CB293481216D}"/>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Create/Retrieve a Cookie</a:t>
            </a:r>
            <a:endParaRPr lang="en-US" dirty="0"/>
          </a:p>
        </p:txBody>
      </p:sp>
      <p:sp>
        <p:nvSpPr>
          <p:cNvPr id="5" name="TextBox 4">
            <a:extLst>
              <a:ext uri="{FF2B5EF4-FFF2-40B4-BE49-F238E27FC236}">
                <a16:creationId xmlns:a16="http://schemas.microsoft.com/office/drawing/2014/main" xmlns="" id="{0789BFF0-1D6A-1EFA-A454-624BB36F0000}"/>
              </a:ext>
            </a:extLst>
          </p:cNvPr>
          <p:cNvSpPr txBox="1"/>
          <p:nvPr/>
        </p:nvSpPr>
        <p:spPr>
          <a:xfrm>
            <a:off x="405066" y="6455767"/>
            <a:ext cx="5045791" cy="321306"/>
          </a:xfrm>
          <a:prstGeom prst="rect">
            <a:avLst/>
          </a:prstGeom>
          <a:noFill/>
        </p:spPr>
        <p:txBody>
          <a:bodyPr wrap="square">
            <a:spAutoFit/>
          </a:bodyPr>
          <a:lstStyle/>
          <a:p>
            <a:r>
              <a:rPr lang="en-US" sz="1488" dirty="0"/>
              <a:t>https://www.w3schools.com/php/php_cookies.asp</a:t>
            </a:r>
          </a:p>
        </p:txBody>
      </p:sp>
      <p:pic>
        <p:nvPicPr>
          <p:cNvPr id="8" name="Picture 7">
            <a:extLst>
              <a:ext uri="{FF2B5EF4-FFF2-40B4-BE49-F238E27FC236}">
                <a16:creationId xmlns:a16="http://schemas.microsoft.com/office/drawing/2014/main" xmlns="" id="{0D67C8C9-B3FA-0ABC-E7BE-F053F84AF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087" y="2615965"/>
            <a:ext cx="6430386" cy="3081732"/>
          </a:xfrm>
          <a:prstGeom prst="rect">
            <a:avLst/>
          </a:prstGeom>
        </p:spPr>
      </p:pic>
    </p:spTree>
    <p:extLst>
      <p:ext uri="{BB962C8B-B14F-4D97-AF65-F5344CB8AC3E}">
        <p14:creationId xmlns:p14="http://schemas.microsoft.com/office/powerpoint/2010/main" val="3501497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E41FAD-28EE-A672-1F9C-A6E50C7BD000}"/>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ALTER TABLE - </a:t>
            </a:r>
            <a:r>
              <a:rPr lang="en-US" b="0" i="0" dirty="0" err="1">
                <a:solidFill>
                  <a:srgbClr val="000000"/>
                </a:solidFill>
                <a:effectLst/>
                <a:latin typeface="Segoe UI" panose="020B0502040204020203" pitchFamily="34" charset="0"/>
              </a:rPr>
              <a:t>sql</a:t>
            </a:r>
            <a:endParaRPr lang="en-US" dirty="0"/>
          </a:p>
        </p:txBody>
      </p:sp>
      <p:sp>
        <p:nvSpPr>
          <p:cNvPr id="3" name="Content Placeholder 2">
            <a:extLst>
              <a:ext uri="{FF2B5EF4-FFF2-40B4-BE49-F238E27FC236}">
                <a16:creationId xmlns:a16="http://schemas.microsoft.com/office/drawing/2014/main" xmlns="" id="{161DD528-EF39-E199-F54E-E6C1A56D4CE1}"/>
              </a:ext>
            </a:extLst>
          </p:cNvPr>
          <p:cNvSpPr>
            <a:spLocks noGrp="1"/>
          </p:cNvSpPr>
          <p:nvPr>
            <p:ph idx="1"/>
          </p:nvPr>
        </p:nvSpPr>
        <p:spPr/>
        <p:txBody>
          <a:bodyPr>
            <a:normAutofit/>
          </a:bodyPr>
          <a:lstStyle/>
          <a:p>
            <a:pPr marL="0" indent="0">
              <a:buNone/>
            </a:pPr>
            <a:r>
              <a:rPr lang="en-US" b="0" i="0" dirty="0">
                <a:solidFill>
                  <a:srgbClr val="00B050"/>
                </a:solidFill>
                <a:effectLst/>
                <a:latin typeface="Consolas" panose="020B0609020204030204" pitchFamily="49" charset="0"/>
              </a:rPr>
              <a:t>// Add Column</a:t>
            </a:r>
          </a:p>
          <a:p>
            <a:pPr marL="0" indent="0">
              <a:buNone/>
            </a:pPr>
            <a:r>
              <a:rPr lang="en-US" b="0" i="0" dirty="0">
                <a:solidFill>
                  <a:srgbClr val="0000CD"/>
                </a:solidFill>
                <a:effectLst/>
                <a:latin typeface="Consolas" panose="020B0609020204030204" pitchFamily="49" charset="0"/>
              </a:rPr>
              <a:t>ALTER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ADD</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 datatype</a:t>
            </a:r>
            <a:r>
              <a:rPr lang="en-US" b="0" i="0" dirty="0">
                <a:solidFill>
                  <a:srgbClr val="000000"/>
                </a:solidFill>
                <a:effectLst/>
                <a:latin typeface="Consolas" panose="020B0609020204030204" pitchFamily="49" charset="0"/>
              </a:rPr>
              <a:t>;</a:t>
            </a:r>
          </a:p>
          <a:p>
            <a:pPr marL="0" indent="0">
              <a:buNone/>
            </a:pPr>
            <a:r>
              <a:rPr lang="en-US" b="0" i="0" dirty="0">
                <a:solidFill>
                  <a:srgbClr val="00B050"/>
                </a:solidFill>
                <a:effectLst/>
                <a:latin typeface="Consolas" panose="020B0609020204030204" pitchFamily="49" charset="0"/>
              </a:rPr>
              <a:t>// Delete Column</a:t>
            </a:r>
          </a:p>
          <a:p>
            <a:pPr marL="0" indent="0">
              <a:buNone/>
            </a:pPr>
            <a:r>
              <a:rPr lang="en-US" b="0" i="0" dirty="0">
                <a:solidFill>
                  <a:srgbClr val="0000CD"/>
                </a:solidFill>
                <a:effectLst/>
                <a:latin typeface="Consolas" panose="020B0609020204030204" pitchFamily="49" charset="0"/>
              </a:rPr>
              <a:t>ALTER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DROP</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COLUMN</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27924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F9A890-292E-886F-189C-7608A05723FB}"/>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ALTER TABLE - </a:t>
            </a:r>
            <a:r>
              <a:rPr lang="en-US" b="0" i="0" dirty="0" err="1">
                <a:solidFill>
                  <a:srgbClr val="000000"/>
                </a:solidFill>
                <a:effectLst/>
                <a:latin typeface="Segoe UI" panose="020B0502040204020203" pitchFamily="34" charset="0"/>
              </a:rPr>
              <a:t>sql</a:t>
            </a:r>
            <a:endParaRPr lang="en-US" dirty="0"/>
          </a:p>
        </p:txBody>
      </p:sp>
      <p:sp>
        <p:nvSpPr>
          <p:cNvPr id="3" name="Content Placeholder 2">
            <a:extLst>
              <a:ext uri="{FF2B5EF4-FFF2-40B4-BE49-F238E27FC236}">
                <a16:creationId xmlns:a16="http://schemas.microsoft.com/office/drawing/2014/main" xmlns="" id="{8A9FB700-5C2B-7C77-F7E6-61C8E78B0C63}"/>
              </a:ext>
            </a:extLst>
          </p:cNvPr>
          <p:cNvSpPr>
            <a:spLocks noGrp="1"/>
          </p:cNvSpPr>
          <p:nvPr>
            <p:ph idx="1"/>
          </p:nvPr>
        </p:nvSpPr>
        <p:spPr/>
        <p:txBody>
          <a:bodyPr/>
          <a:lstStyle/>
          <a:p>
            <a:pPr marL="0" indent="0">
              <a:buNone/>
            </a:pPr>
            <a:r>
              <a:rPr lang="en-US" b="0" i="0" dirty="0">
                <a:solidFill>
                  <a:srgbClr val="00B050"/>
                </a:solidFill>
                <a:effectLst/>
                <a:latin typeface="Consolas" panose="020B0609020204030204" pitchFamily="49" charset="0"/>
              </a:rPr>
              <a:t>// Modify Column</a:t>
            </a:r>
          </a:p>
          <a:p>
            <a:pPr marL="0" indent="0">
              <a:buNone/>
            </a:pPr>
            <a:r>
              <a:rPr lang="en-US" b="0" i="0" dirty="0">
                <a:solidFill>
                  <a:srgbClr val="0000CD"/>
                </a:solidFill>
                <a:effectLst/>
                <a:latin typeface="Consolas" panose="020B0609020204030204" pitchFamily="49" charset="0"/>
              </a:rPr>
              <a:t>ALTER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MODIFY</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COLUMN</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 datatype</a:t>
            </a:r>
            <a:r>
              <a:rPr lang="en-US" b="0" i="0" dirty="0">
                <a:solidFill>
                  <a:srgbClr val="000000"/>
                </a:solidFill>
                <a:effectLst/>
                <a:latin typeface="Consolas" panose="020B0609020204030204" pitchFamily="49" charset="0"/>
              </a:rPr>
              <a:t>;</a:t>
            </a:r>
            <a:r>
              <a:rPr lang="en-US" dirty="0"/>
              <a:t/>
            </a:r>
            <a:br>
              <a:rPr lang="en-US" dirty="0"/>
            </a:br>
            <a:endParaRPr lang="en-US" dirty="0"/>
          </a:p>
        </p:txBody>
      </p:sp>
    </p:spTree>
    <p:extLst>
      <p:ext uri="{BB962C8B-B14F-4D97-AF65-F5344CB8AC3E}">
        <p14:creationId xmlns:p14="http://schemas.microsoft.com/office/powerpoint/2010/main" val="573418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B95EA6-AC17-179F-1157-15C10AD1FD45}"/>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SELECT Statement - </a:t>
            </a:r>
            <a:r>
              <a:rPr lang="en-US" b="0" i="0" dirty="0" err="1">
                <a:solidFill>
                  <a:srgbClr val="000000"/>
                </a:solidFill>
                <a:effectLst/>
                <a:latin typeface="Segoe UI" panose="020B0502040204020203" pitchFamily="34" charset="0"/>
              </a:rPr>
              <a:t>sql</a:t>
            </a:r>
            <a:endParaRPr lang="en-US" dirty="0"/>
          </a:p>
        </p:txBody>
      </p:sp>
      <p:sp>
        <p:nvSpPr>
          <p:cNvPr id="3" name="Content Placeholder 2">
            <a:extLst>
              <a:ext uri="{FF2B5EF4-FFF2-40B4-BE49-F238E27FC236}">
                <a16:creationId xmlns:a16="http://schemas.microsoft.com/office/drawing/2014/main" xmlns="" id="{B0C2A0C4-2DD2-05F1-4B15-175756262E99}"/>
              </a:ext>
            </a:extLst>
          </p:cNvPr>
          <p:cNvSpPr>
            <a:spLocks noGrp="1"/>
          </p:cNvSpPr>
          <p:nvPr>
            <p:ph idx="1"/>
          </p:nvPr>
        </p:nvSpPr>
        <p:spPr/>
        <p:txBody>
          <a:bodyPr/>
          <a:lstStyle/>
          <a:p>
            <a:pPr marL="0" indent="0">
              <a:buNone/>
            </a:pP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column2, ...</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0" dirty="0">
                <a:solidFill>
                  <a:srgbClr val="000000"/>
                </a:solidFill>
                <a:effectLst/>
                <a:latin typeface="Consolas" panose="020B0609020204030204" pitchFamily="49" charset="0"/>
              </a:rPr>
              <a:t>;</a:t>
            </a:r>
          </a:p>
          <a:p>
            <a:pPr marL="0" indent="0">
              <a:buNone/>
            </a:pPr>
            <a:r>
              <a:rPr lang="en-US" dirty="0"/>
              <a:t/>
            </a:r>
            <a:br>
              <a:rPr lang="en-US" dirty="0"/>
            </a:br>
            <a:endParaRPr lang="en-US" dirty="0"/>
          </a:p>
        </p:txBody>
      </p:sp>
    </p:spTree>
    <p:extLst>
      <p:ext uri="{BB962C8B-B14F-4D97-AF65-F5344CB8AC3E}">
        <p14:creationId xmlns:p14="http://schemas.microsoft.com/office/powerpoint/2010/main" val="1190310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D9F8DA-3EB1-F20F-C605-69391521C8CF}"/>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WHERE Clause - </a:t>
            </a:r>
            <a:r>
              <a:rPr lang="en-US" b="0" i="0" dirty="0" err="1">
                <a:solidFill>
                  <a:srgbClr val="000000"/>
                </a:solidFill>
                <a:effectLst/>
                <a:latin typeface="Segoe UI" panose="020B0502040204020203" pitchFamily="34" charset="0"/>
              </a:rPr>
              <a:t>sql</a:t>
            </a:r>
            <a:endParaRPr lang="en-US" dirty="0"/>
          </a:p>
        </p:txBody>
      </p:sp>
      <p:sp>
        <p:nvSpPr>
          <p:cNvPr id="3" name="Content Placeholder 2">
            <a:extLst>
              <a:ext uri="{FF2B5EF4-FFF2-40B4-BE49-F238E27FC236}">
                <a16:creationId xmlns:a16="http://schemas.microsoft.com/office/drawing/2014/main" xmlns="" id="{08916FC2-7FB4-0426-C15E-363BF0F9F4D3}"/>
              </a:ext>
            </a:extLst>
          </p:cNvPr>
          <p:cNvSpPr>
            <a:spLocks noGrp="1"/>
          </p:cNvSpPr>
          <p:nvPr>
            <p:ph idx="1"/>
          </p:nvPr>
        </p:nvSpPr>
        <p:spPr/>
        <p:txBody>
          <a:bodyPr/>
          <a:lstStyle/>
          <a:p>
            <a:pPr marL="0" indent="0">
              <a:buNone/>
            </a:pP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column2, ...</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a:t>
            </a:r>
          </a:p>
          <a:p>
            <a:pPr marL="0" indent="0">
              <a:buNone/>
            </a:pPr>
            <a:r>
              <a:rPr lang="en-US" b="0" i="0" dirty="0">
                <a:solidFill>
                  <a:srgbClr val="000000"/>
                </a:solidFill>
                <a:effectLst/>
                <a:latin typeface="Verdana" panose="020B0604030504040204" pitchFamily="34" charset="0"/>
              </a:rPr>
              <a:t/>
            </a:r>
            <a:br>
              <a:rPr lang="en-US" b="0" i="0" dirty="0">
                <a:solidFill>
                  <a:srgbClr val="000000"/>
                </a:solidFill>
                <a:effectLst/>
                <a:latin typeface="Verdana" panose="020B0604030504040204" pitchFamily="34" charset="0"/>
              </a:rPr>
            </a:br>
            <a:endParaRPr lang="en-US" dirty="0"/>
          </a:p>
        </p:txBody>
      </p:sp>
    </p:spTree>
    <p:extLst>
      <p:ext uri="{BB962C8B-B14F-4D97-AF65-F5344CB8AC3E}">
        <p14:creationId xmlns:p14="http://schemas.microsoft.com/office/powerpoint/2010/main" val="1749461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E0242-3733-98CA-004B-96E4C57F377D}"/>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ORDER BY Keyword - </a:t>
            </a:r>
            <a:r>
              <a:rPr lang="en-US" b="0" i="0" dirty="0" err="1">
                <a:solidFill>
                  <a:srgbClr val="000000"/>
                </a:solidFill>
                <a:effectLst/>
                <a:latin typeface="Segoe UI" panose="020B0502040204020203" pitchFamily="34" charset="0"/>
              </a:rPr>
              <a:t>sql</a:t>
            </a:r>
            <a:endParaRPr lang="en-US" dirty="0"/>
          </a:p>
        </p:txBody>
      </p:sp>
      <p:sp>
        <p:nvSpPr>
          <p:cNvPr id="3" name="Content Placeholder 2">
            <a:extLst>
              <a:ext uri="{FF2B5EF4-FFF2-40B4-BE49-F238E27FC236}">
                <a16:creationId xmlns:a16="http://schemas.microsoft.com/office/drawing/2014/main" xmlns="" id="{8F45BA7D-AA11-1082-9395-5C433330C5D2}"/>
              </a:ext>
            </a:extLst>
          </p:cNvPr>
          <p:cNvSpPr>
            <a:spLocks noGrp="1"/>
          </p:cNvSpPr>
          <p:nvPr>
            <p:ph idx="1"/>
          </p:nvPr>
        </p:nvSpPr>
        <p:spPr/>
        <p:txBody>
          <a:bodyPr/>
          <a:lstStyle/>
          <a:p>
            <a:pPr marL="0" indent="0">
              <a:buNone/>
            </a:pP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column2, ...</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ORDER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BY</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 column2, ... </a:t>
            </a:r>
            <a:r>
              <a:rPr lang="en-US" b="0" i="0" dirty="0">
                <a:solidFill>
                  <a:srgbClr val="0000CD"/>
                </a:solidFill>
                <a:effectLst/>
                <a:latin typeface="Consolas" panose="020B0609020204030204" pitchFamily="49" charset="0"/>
              </a:rPr>
              <a:t>ASC</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DESC</a:t>
            </a:r>
            <a:r>
              <a:rPr lang="en-US" b="0" i="0" dirty="0">
                <a:solidFill>
                  <a:srgbClr val="000000"/>
                </a:solidFill>
                <a:effectLst/>
                <a:latin typeface="Consolas" panose="020B0609020204030204" pitchFamily="49" charset="0"/>
              </a:rPr>
              <a:t>;</a:t>
            </a:r>
          </a:p>
          <a:p>
            <a:pPr marL="0" indent="0">
              <a:buNone/>
            </a:pPr>
            <a:r>
              <a:rPr lang="en-US" dirty="0"/>
              <a:t/>
            </a:r>
            <a:br>
              <a:rPr lang="en-US" dirty="0"/>
            </a:br>
            <a:endParaRPr lang="en-US" dirty="0"/>
          </a:p>
        </p:txBody>
      </p:sp>
    </p:spTree>
    <p:extLst>
      <p:ext uri="{BB962C8B-B14F-4D97-AF65-F5344CB8AC3E}">
        <p14:creationId xmlns:p14="http://schemas.microsoft.com/office/powerpoint/2010/main" val="164087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B53392-D991-4016-FC09-5AB211588C22}"/>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Views</a:t>
            </a:r>
            <a:endParaRPr lang="en-US" dirty="0"/>
          </a:p>
        </p:txBody>
      </p:sp>
      <p:sp>
        <p:nvSpPr>
          <p:cNvPr id="3" name="Content Placeholder 2">
            <a:extLst>
              <a:ext uri="{FF2B5EF4-FFF2-40B4-BE49-F238E27FC236}">
                <a16:creationId xmlns:a16="http://schemas.microsoft.com/office/drawing/2014/main" xmlns="" id="{F7DD7F67-B41D-EFFC-7336-82B4EB748A2F}"/>
              </a:ext>
            </a:extLst>
          </p:cNvPr>
          <p:cNvSpPr>
            <a:spLocks noGrp="1"/>
          </p:cNvSpPr>
          <p:nvPr>
            <p:ph idx="1"/>
          </p:nvPr>
        </p:nvSpPr>
        <p:spPr/>
        <p:txBody>
          <a:bodyPr>
            <a:normAutofit/>
          </a:bodyPr>
          <a:lstStyle/>
          <a:p>
            <a:r>
              <a:rPr lang="en-US" dirty="0"/>
              <a:t>In SQL, a view is a virtual table based on the result-set of an SQL statement.</a:t>
            </a:r>
          </a:p>
          <a:p>
            <a:r>
              <a:rPr lang="en-US" dirty="0"/>
              <a:t>A view contains rows and columns, just like a real table. The fields in a view are fields from one or more real tables in the database.</a:t>
            </a:r>
          </a:p>
          <a:p>
            <a:r>
              <a:rPr lang="en-US" dirty="0"/>
              <a:t>You can add SQL statements and functions to a view and present the data as if the data were coming from one single table.</a:t>
            </a:r>
          </a:p>
          <a:p>
            <a:r>
              <a:rPr lang="en-US" dirty="0"/>
              <a:t>A view is created with the CREATE VIEW statement.</a:t>
            </a:r>
          </a:p>
        </p:txBody>
      </p:sp>
    </p:spTree>
    <p:extLst>
      <p:ext uri="{BB962C8B-B14F-4D97-AF65-F5344CB8AC3E}">
        <p14:creationId xmlns:p14="http://schemas.microsoft.com/office/powerpoint/2010/main" val="4063362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6A0429-A245-CD97-4ECB-D95B5AED8AED}"/>
              </a:ext>
            </a:extLst>
          </p:cNvPr>
          <p:cNvSpPr>
            <a:spLocks noGrp="1"/>
          </p:cNvSpPr>
          <p:nvPr>
            <p:ph type="title"/>
          </p:nvPr>
        </p:nvSpPr>
        <p:spPr/>
        <p:txBody>
          <a:bodyPr/>
          <a:lstStyle/>
          <a:p>
            <a:r>
              <a:rPr lang="en-US" dirty="0"/>
              <a:t>Syntax - </a:t>
            </a:r>
            <a:r>
              <a:rPr lang="en-US" dirty="0" err="1"/>
              <a:t>sql</a:t>
            </a:r>
            <a:endParaRPr lang="en-US" dirty="0"/>
          </a:p>
        </p:txBody>
      </p:sp>
      <p:sp>
        <p:nvSpPr>
          <p:cNvPr id="3" name="Content Placeholder 2">
            <a:extLst>
              <a:ext uri="{FF2B5EF4-FFF2-40B4-BE49-F238E27FC236}">
                <a16:creationId xmlns:a16="http://schemas.microsoft.com/office/drawing/2014/main" xmlns="" id="{C49D2829-659E-543E-3078-3F1E59A86024}"/>
              </a:ext>
            </a:extLst>
          </p:cNvPr>
          <p:cNvSpPr>
            <a:spLocks noGrp="1"/>
          </p:cNvSpPr>
          <p:nvPr>
            <p:ph idx="1"/>
          </p:nvPr>
        </p:nvSpPr>
        <p:spPr/>
        <p:txBody>
          <a:bodyPr/>
          <a:lstStyle/>
          <a:p>
            <a:pPr marL="0" indent="0">
              <a:buNone/>
            </a:pPr>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VIEW</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view_name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column2</a:t>
            </a: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163498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E93D36-8FD4-38D4-A190-037A8B5B0B0E}"/>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Connect to MySQL</a:t>
            </a:r>
            <a:endParaRPr lang="en-US" dirty="0"/>
          </a:p>
        </p:txBody>
      </p:sp>
      <p:sp>
        <p:nvSpPr>
          <p:cNvPr id="3" name="Content Placeholder 2">
            <a:extLst>
              <a:ext uri="{FF2B5EF4-FFF2-40B4-BE49-F238E27FC236}">
                <a16:creationId xmlns:a16="http://schemas.microsoft.com/office/drawing/2014/main" xmlns="" id="{CD85CBC7-7F68-F766-EA6B-1973F78E39BA}"/>
              </a:ext>
            </a:extLst>
          </p:cNvPr>
          <p:cNvSpPr>
            <a:spLocks noGrp="1"/>
          </p:cNvSpPr>
          <p:nvPr>
            <p:ph idx="1"/>
          </p:nvPr>
        </p:nvSpPr>
        <p:spPr/>
        <p:txBody>
          <a:bodyPr/>
          <a:lstStyle/>
          <a:p>
            <a:pPr algn="l">
              <a:buFont typeface="Arial" panose="020B0604020202020204" pitchFamily="34" charset="0"/>
              <a:buChar char="•"/>
            </a:pPr>
            <a:r>
              <a:rPr lang="en-US" b="1" i="0" dirty="0">
                <a:solidFill>
                  <a:srgbClr val="000000"/>
                </a:solidFill>
                <a:effectLst/>
                <a:latin typeface="Verdana" panose="020B0604030504040204" pitchFamily="34" charset="0"/>
              </a:rPr>
              <a:t> </a:t>
            </a:r>
            <a:r>
              <a:rPr lang="en-US" b="1" i="0" dirty="0" err="1">
                <a:solidFill>
                  <a:srgbClr val="000000"/>
                </a:solidFill>
                <a:effectLst/>
                <a:latin typeface="Verdana" panose="020B0604030504040204" pitchFamily="34" charset="0"/>
              </a:rPr>
              <a:t>MySQLi</a:t>
            </a:r>
            <a:r>
              <a:rPr lang="en-US" b="1" i="0" dirty="0">
                <a:solidFill>
                  <a:srgbClr val="000000"/>
                </a:solidFill>
                <a:effectLst/>
                <a:latin typeface="Verdana" panose="020B0604030504040204" pitchFamily="34" charset="0"/>
              </a:rPr>
              <a:t> extension</a:t>
            </a:r>
            <a:r>
              <a:rPr lang="en-US" b="0" i="0" dirty="0">
                <a:solidFill>
                  <a:srgbClr val="000000"/>
                </a:solidFill>
                <a:effectLst/>
                <a:latin typeface="Verdana" panose="020B0604030504040204" pitchFamily="34" charset="0"/>
              </a:rPr>
              <a:t> (the "</a:t>
            </a:r>
            <a:r>
              <a:rPr lang="en-US" b="0" i="0" dirty="0" err="1">
                <a:solidFill>
                  <a:srgbClr val="000000"/>
                </a:solidFill>
                <a:effectLst/>
                <a:latin typeface="Verdana" panose="020B0604030504040204" pitchFamily="34" charset="0"/>
              </a:rPr>
              <a:t>i</a:t>
            </a:r>
            <a:r>
              <a:rPr lang="en-US" b="0" i="0" dirty="0">
                <a:solidFill>
                  <a:srgbClr val="000000"/>
                </a:solidFill>
                <a:effectLst/>
                <a:latin typeface="Verdana" panose="020B0604030504040204" pitchFamily="34" charset="0"/>
              </a:rPr>
              <a:t>" stands for improved)</a:t>
            </a:r>
          </a:p>
          <a:p>
            <a:pPr algn="l">
              <a:buFont typeface="Arial" panose="020B0604020202020204" pitchFamily="34" charset="0"/>
              <a:buChar char="•"/>
            </a:pPr>
            <a:r>
              <a:rPr lang="en-US" b="1" i="0" dirty="0">
                <a:solidFill>
                  <a:srgbClr val="000000"/>
                </a:solidFill>
                <a:effectLst/>
                <a:latin typeface="Verdana" panose="020B0604030504040204" pitchFamily="34" charset="0"/>
              </a:rPr>
              <a:t> PDO (PHP Data Objects)</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123507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70BC46-1316-F3D2-706D-C654ADEA1FBC}"/>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Should I Use </a:t>
            </a:r>
            <a:r>
              <a:rPr lang="en-US" b="0" i="0" dirty="0" err="1">
                <a:solidFill>
                  <a:srgbClr val="000000"/>
                </a:solidFill>
                <a:effectLst/>
                <a:latin typeface="Segoe UI" panose="020B0502040204020203" pitchFamily="34" charset="0"/>
              </a:rPr>
              <a:t>MySQLi</a:t>
            </a:r>
            <a:r>
              <a:rPr lang="en-US" b="0" i="0" dirty="0">
                <a:solidFill>
                  <a:srgbClr val="000000"/>
                </a:solidFill>
                <a:effectLst/>
                <a:latin typeface="Segoe UI" panose="020B0502040204020203" pitchFamily="34" charset="0"/>
              </a:rPr>
              <a:t> or PDO?</a:t>
            </a:r>
            <a:endParaRPr lang="en-US" dirty="0"/>
          </a:p>
        </p:txBody>
      </p:sp>
      <p:sp>
        <p:nvSpPr>
          <p:cNvPr id="3" name="Content Placeholder 2">
            <a:extLst>
              <a:ext uri="{FF2B5EF4-FFF2-40B4-BE49-F238E27FC236}">
                <a16:creationId xmlns:a16="http://schemas.microsoft.com/office/drawing/2014/main" xmlns="" id="{6CEC5BA7-B033-1D63-8D21-9BEBCB16FF3E}"/>
              </a:ext>
            </a:extLst>
          </p:cNvPr>
          <p:cNvSpPr>
            <a:spLocks noGrp="1"/>
          </p:cNvSpPr>
          <p:nvPr>
            <p:ph idx="1"/>
          </p:nvPr>
        </p:nvSpPr>
        <p:spPr/>
        <p:txBody>
          <a:bodyPr>
            <a:normAutofit fontScale="92500"/>
          </a:bodyPr>
          <a:lstStyle/>
          <a:p>
            <a:pPr marL="0" indent="0">
              <a:buNone/>
            </a:pPr>
            <a:r>
              <a:rPr lang="en-US" b="0" i="0" dirty="0">
                <a:solidFill>
                  <a:srgbClr val="000000"/>
                </a:solidFill>
                <a:effectLst/>
                <a:latin typeface="Verdana" panose="020B0604030504040204" pitchFamily="34" charset="0"/>
              </a:rPr>
              <a:t>If you need a short answer, it would be "Whatever you like".</a:t>
            </a:r>
          </a:p>
          <a:p>
            <a:pPr algn="l"/>
            <a:r>
              <a:rPr lang="en-US" b="0" i="0" dirty="0">
                <a:solidFill>
                  <a:srgbClr val="000000"/>
                </a:solidFill>
                <a:effectLst/>
                <a:latin typeface="Verdana" panose="020B0604030504040204" pitchFamily="34" charset="0"/>
              </a:rPr>
              <a:t>Both </a:t>
            </a:r>
            <a:r>
              <a:rPr lang="en-US" b="0" i="0" dirty="0" err="1">
                <a:solidFill>
                  <a:srgbClr val="000000"/>
                </a:solidFill>
                <a:effectLst/>
                <a:latin typeface="Verdana" panose="020B0604030504040204" pitchFamily="34" charset="0"/>
              </a:rPr>
              <a:t>MySQLi</a:t>
            </a:r>
            <a:r>
              <a:rPr lang="en-US" b="0" i="0" dirty="0">
                <a:solidFill>
                  <a:srgbClr val="000000"/>
                </a:solidFill>
                <a:effectLst/>
                <a:latin typeface="Verdana" panose="020B0604030504040204" pitchFamily="34" charset="0"/>
              </a:rPr>
              <a:t> and PDO have their advantages:</a:t>
            </a:r>
          </a:p>
          <a:p>
            <a:pPr algn="l"/>
            <a:r>
              <a:rPr lang="en-US" b="0" i="0" dirty="0">
                <a:solidFill>
                  <a:srgbClr val="000000"/>
                </a:solidFill>
                <a:effectLst/>
                <a:latin typeface="Verdana" panose="020B0604030504040204" pitchFamily="34" charset="0"/>
              </a:rPr>
              <a:t>PDO will work on 12 different database systems, whereas </a:t>
            </a:r>
            <a:r>
              <a:rPr lang="en-US" b="0" i="0" dirty="0" err="1">
                <a:solidFill>
                  <a:srgbClr val="000000"/>
                </a:solidFill>
                <a:effectLst/>
                <a:latin typeface="Verdana" panose="020B0604030504040204" pitchFamily="34" charset="0"/>
              </a:rPr>
              <a:t>MySQLi</a:t>
            </a:r>
            <a:r>
              <a:rPr lang="en-US" b="0" i="0" dirty="0">
                <a:solidFill>
                  <a:srgbClr val="000000"/>
                </a:solidFill>
                <a:effectLst/>
                <a:latin typeface="Verdana" panose="020B0604030504040204" pitchFamily="34" charset="0"/>
              </a:rPr>
              <a:t> will only work with MySQL databases.</a:t>
            </a:r>
          </a:p>
          <a:p>
            <a:pPr algn="l"/>
            <a:r>
              <a:rPr lang="en-US" b="0" i="0" dirty="0">
                <a:solidFill>
                  <a:srgbClr val="000000"/>
                </a:solidFill>
                <a:effectLst/>
                <a:latin typeface="Verdana" panose="020B0604030504040204" pitchFamily="34" charset="0"/>
              </a:rPr>
              <a:t>So, if you have to switch your project to use another database, PDO makes the process easy. You only have to change the connection string and a few queries. With </a:t>
            </a:r>
            <a:r>
              <a:rPr lang="en-US" b="0" i="0" dirty="0" err="1">
                <a:solidFill>
                  <a:srgbClr val="000000"/>
                </a:solidFill>
                <a:effectLst/>
                <a:latin typeface="Verdana" panose="020B0604030504040204" pitchFamily="34" charset="0"/>
              </a:rPr>
              <a:t>MySQLi</a:t>
            </a:r>
            <a:r>
              <a:rPr lang="en-US" b="0" i="0" dirty="0">
                <a:solidFill>
                  <a:srgbClr val="000000"/>
                </a:solidFill>
                <a:effectLst/>
                <a:latin typeface="Verdana" panose="020B0604030504040204" pitchFamily="34" charset="0"/>
              </a:rPr>
              <a:t>, you will need to rewrite the entire code - queries included.</a:t>
            </a:r>
          </a:p>
          <a:p>
            <a:pPr algn="l"/>
            <a:r>
              <a:rPr lang="en-US" b="0" i="0" dirty="0">
                <a:solidFill>
                  <a:srgbClr val="000000"/>
                </a:solidFill>
                <a:effectLst/>
                <a:latin typeface="Verdana" panose="020B0604030504040204" pitchFamily="34" charset="0"/>
              </a:rPr>
              <a:t>Both are object-oriented.</a:t>
            </a:r>
          </a:p>
          <a:p>
            <a:pPr algn="l"/>
            <a:r>
              <a:rPr lang="en-US" b="0" i="0" dirty="0">
                <a:solidFill>
                  <a:srgbClr val="000000"/>
                </a:solidFill>
                <a:effectLst/>
                <a:latin typeface="Verdana" panose="020B0604030504040204" pitchFamily="34" charset="0"/>
              </a:rPr>
              <a:t>Both support Prepared Statements. Prepared Statements protect from SQL injection, and are very important for web application security.</a:t>
            </a:r>
          </a:p>
        </p:txBody>
      </p:sp>
    </p:spTree>
    <p:extLst>
      <p:ext uri="{BB962C8B-B14F-4D97-AF65-F5344CB8AC3E}">
        <p14:creationId xmlns:p14="http://schemas.microsoft.com/office/powerpoint/2010/main" val="3356022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76B24F-F0BE-CDC4-B868-0C02E5AD12FB}"/>
              </a:ext>
            </a:extLst>
          </p:cNvPr>
          <p:cNvSpPr>
            <a:spLocks noGrp="1"/>
          </p:cNvSpPr>
          <p:nvPr>
            <p:ph type="title"/>
          </p:nvPr>
        </p:nvSpPr>
        <p:spPr/>
        <p:txBody>
          <a:bodyPr/>
          <a:lstStyle/>
          <a:p>
            <a:r>
              <a:rPr lang="en-US" dirty="0"/>
              <a:t>Connect to </a:t>
            </a:r>
            <a:r>
              <a:rPr lang="en-US" dirty="0" err="1"/>
              <a:t>db</a:t>
            </a:r>
            <a:r>
              <a:rPr lang="en-US" dirty="0"/>
              <a:t> using </a:t>
            </a:r>
            <a:r>
              <a:rPr lang="en-US" dirty="0" err="1"/>
              <a:t>pdo</a:t>
            </a:r>
            <a:endParaRPr lang="en-US" dirty="0"/>
          </a:p>
        </p:txBody>
      </p:sp>
      <p:sp>
        <p:nvSpPr>
          <p:cNvPr id="3" name="Content Placeholder 2">
            <a:extLst>
              <a:ext uri="{FF2B5EF4-FFF2-40B4-BE49-F238E27FC236}">
                <a16:creationId xmlns:a16="http://schemas.microsoft.com/office/drawing/2014/main" xmlns="" id="{98853932-9370-60F4-9918-ED32C517227A}"/>
              </a:ext>
            </a:extLst>
          </p:cNvPr>
          <p:cNvSpPr>
            <a:spLocks noGrp="1"/>
          </p:cNvSpPr>
          <p:nvPr>
            <p:ph idx="1"/>
          </p:nvPr>
        </p:nvSpPr>
        <p:spPr/>
        <p:txBody>
          <a:bodyPr>
            <a:normAutofit fontScale="92500" lnSpcReduction="10000"/>
          </a:bodyPr>
          <a:lstStyle/>
          <a:p>
            <a:pPr marL="0" indent="0">
              <a:buNone/>
            </a:pPr>
            <a:r>
              <a:rPr lang="en-US" b="0" i="0" dirty="0">
                <a:solidFill>
                  <a:srgbClr val="FF0000"/>
                </a:solidFill>
                <a:effectLst/>
                <a:latin typeface="Consolas" panose="020B0609020204030204" pitchFamily="49" charset="0"/>
              </a:rPr>
              <a:t>&lt;?</a:t>
            </a:r>
            <a:r>
              <a:rPr lang="en-US" b="0" i="0" dirty="0" err="1">
                <a:solidFill>
                  <a:srgbClr val="FF0000"/>
                </a:solidFill>
                <a:effectLst/>
                <a:latin typeface="Consolas" panose="020B0609020204030204" pitchFamily="49" charset="0"/>
              </a:rPr>
              <a:t>php</a:t>
            </a:r>
            <a:r>
              <a:rPr lang="en-US" dirty="0"/>
              <a:t/>
            </a:r>
            <a:br>
              <a:rPr lang="en-US" dirty="0"/>
            </a:b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servername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"localhost"</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$username = </a:t>
            </a:r>
            <a:r>
              <a:rPr lang="en-US" b="0" i="0" dirty="0">
                <a:solidFill>
                  <a:srgbClr val="A52A2A"/>
                </a:solidFill>
                <a:effectLst/>
                <a:latin typeface="Consolas" panose="020B0609020204030204" pitchFamily="49" charset="0"/>
              </a:rPr>
              <a:t>"username"</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$password = </a:t>
            </a:r>
            <a:r>
              <a:rPr lang="en-US" b="0" i="0" dirty="0">
                <a:solidFill>
                  <a:srgbClr val="A52A2A"/>
                </a:solidFill>
                <a:effectLst/>
                <a:latin typeface="Consolas" panose="020B0609020204030204" pitchFamily="49" charset="0"/>
              </a:rPr>
              <a:t>"password"</a:t>
            </a:r>
            <a:r>
              <a:rPr lang="en-US" b="0" i="0" dirty="0">
                <a:solidFill>
                  <a:srgbClr val="000000"/>
                </a:solidFill>
                <a:effectLst/>
                <a:latin typeface="Consolas" panose="020B0609020204030204" pitchFamily="49" charset="0"/>
              </a:rPr>
              <a:t>;</a:t>
            </a:r>
            <a:r>
              <a:rPr lang="en-US" dirty="0"/>
              <a:t/>
            </a:r>
            <a:br>
              <a:rPr lang="en-US" dirty="0"/>
            </a:br>
            <a:r>
              <a:rPr lang="en-US" dirty="0"/>
              <a:t/>
            </a:r>
            <a:br>
              <a:rPr lang="en-US" dirty="0"/>
            </a:br>
            <a:r>
              <a:rPr lang="en-US" b="0" i="0" dirty="0">
                <a:solidFill>
                  <a:srgbClr val="0000CD"/>
                </a:solidFill>
                <a:effectLst/>
                <a:latin typeface="Consolas" panose="020B0609020204030204" pitchFamily="49" charset="0"/>
              </a:rPr>
              <a:t>try</a:t>
            </a:r>
            <a:r>
              <a:rPr lang="en-US" b="0" i="0" dirty="0">
                <a:solidFill>
                  <a:srgbClr val="000000"/>
                </a:solidFill>
                <a:effectLst/>
                <a:latin typeface="Consolas" panose="020B0609020204030204" pitchFamily="49" charset="0"/>
              </a:rPr>
              <a:t> {</a:t>
            </a:r>
            <a:r>
              <a:rPr lang="en-US" dirty="0"/>
              <a:t/>
            </a:r>
            <a:br>
              <a:rPr lang="en-US" dirty="0"/>
            </a:br>
            <a:r>
              <a:rPr lang="en-US" b="0" i="0" dirty="0">
                <a:solidFill>
                  <a:srgbClr val="000000"/>
                </a:solidFill>
                <a:effectLst/>
                <a:latin typeface="Consolas" panose="020B0609020204030204" pitchFamily="49" charset="0"/>
              </a:rPr>
              <a:t>  $conn = </a:t>
            </a: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PDO(</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mysql:host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servername;dbname</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myDB</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$username, $password);</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set the PDO error mode to exception</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$conn-&gt;</a:t>
            </a:r>
            <a:r>
              <a:rPr lang="en-US" b="0" i="0" dirty="0" err="1">
                <a:solidFill>
                  <a:srgbClr val="000000"/>
                </a:solidFill>
                <a:effectLst/>
                <a:latin typeface="Consolas" panose="020B0609020204030204" pitchFamily="49" charset="0"/>
              </a:rPr>
              <a:t>setAttribute</a:t>
            </a:r>
            <a:r>
              <a:rPr lang="en-US" b="0" i="0" dirty="0">
                <a:solidFill>
                  <a:srgbClr val="000000"/>
                </a:solidFill>
                <a:effectLst/>
                <a:latin typeface="Consolas" panose="020B0609020204030204" pitchFamily="49" charset="0"/>
              </a:rPr>
              <a:t>(PDO::ATTR_ERRMODE, PDO::ERRMODE_EXCEPTION);</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"Connected successfully"</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catch</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PDOException</a:t>
            </a:r>
            <a:r>
              <a:rPr lang="en-US" b="0" i="0" dirty="0">
                <a:solidFill>
                  <a:srgbClr val="000000"/>
                </a:solidFill>
                <a:effectLst/>
                <a:latin typeface="Consolas" panose="020B0609020204030204" pitchFamily="49" charset="0"/>
              </a:rPr>
              <a:t> $e) {</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"Connection failed: "</a:t>
            </a:r>
            <a:r>
              <a:rPr lang="en-US" b="0" i="0" dirty="0">
                <a:solidFill>
                  <a:srgbClr val="000000"/>
                </a:solidFill>
                <a:effectLst/>
                <a:latin typeface="Consolas" panose="020B0609020204030204" pitchFamily="49" charset="0"/>
              </a:rPr>
              <a:t> . $e-&gt;</a:t>
            </a:r>
            <a:r>
              <a:rPr lang="en-US" b="0" i="0" dirty="0" err="1">
                <a:solidFill>
                  <a:srgbClr val="000000"/>
                </a:solidFill>
                <a:effectLst/>
                <a:latin typeface="Consolas" panose="020B0609020204030204" pitchFamily="49" charset="0"/>
              </a:rPr>
              <a:t>getMessage</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FF0000"/>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1305344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DACC1F-7E26-F4DA-BD06-CB293481216D}"/>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Create/Retrieve a Cookie</a:t>
            </a:r>
            <a:endParaRPr lang="en-US" dirty="0"/>
          </a:p>
        </p:txBody>
      </p:sp>
      <p:sp>
        <p:nvSpPr>
          <p:cNvPr id="3" name="Content Placeholder 2">
            <a:extLst>
              <a:ext uri="{FF2B5EF4-FFF2-40B4-BE49-F238E27FC236}">
                <a16:creationId xmlns:a16="http://schemas.microsoft.com/office/drawing/2014/main" xmlns="" id="{45DDAEEF-1CA6-3AE2-FBD7-AF2A1F2BD31C}"/>
              </a:ext>
            </a:extLst>
          </p:cNvPr>
          <p:cNvSpPr>
            <a:spLocks noGrp="1"/>
          </p:cNvSpPr>
          <p:nvPr>
            <p:ph idx="1"/>
          </p:nvPr>
        </p:nvSpPr>
        <p:spPr/>
        <p:txBody>
          <a:bodyPr>
            <a:normAutofit fontScale="85000" lnSpcReduction="20000"/>
          </a:bodyPr>
          <a:lstStyle/>
          <a:p>
            <a:pPr marL="0" indent="0">
              <a:buNone/>
            </a:pPr>
            <a:r>
              <a:rPr lang="en-US" b="0" i="0" dirty="0">
                <a:solidFill>
                  <a:srgbClr val="FF0000"/>
                </a:solidFill>
                <a:effectLst/>
                <a:latin typeface="Consolas" panose="020B0609020204030204" pitchFamily="49" charset="0"/>
              </a:rPr>
              <a:t>&lt;?</a:t>
            </a:r>
            <a:r>
              <a:rPr lang="en-US" b="0" i="0" dirty="0" err="1">
                <a:solidFill>
                  <a:srgbClr val="FF0000"/>
                </a:solidFill>
                <a:effectLst/>
                <a:latin typeface="Consolas" panose="020B0609020204030204" pitchFamily="49" charset="0"/>
              </a:rPr>
              <a:t>php</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cookie_name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"user"</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cookie_value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"John Doe"</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setcookie</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cookie_name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cookie_value</a:t>
            </a:r>
            <a:r>
              <a:rPr lang="en-US" b="0" i="0" dirty="0">
                <a:solidFill>
                  <a:srgbClr val="000000"/>
                </a:solidFill>
                <a:effectLst/>
                <a:latin typeface="Consolas" panose="020B0609020204030204" pitchFamily="49" charset="0"/>
              </a:rPr>
              <a:t>, time() + (</a:t>
            </a:r>
            <a:r>
              <a:rPr lang="en-US" b="0" i="0" dirty="0">
                <a:solidFill>
                  <a:srgbClr val="FF0000"/>
                </a:solidFill>
                <a:effectLst/>
                <a:latin typeface="Consolas" panose="020B0609020204030204" pitchFamily="49" charset="0"/>
              </a:rPr>
              <a:t>86400</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30</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86400 = 1 day</a:t>
            </a:r>
            <a:br>
              <a:rPr lang="en-US" b="0" i="0" dirty="0">
                <a:solidFill>
                  <a:srgbClr val="008000"/>
                </a:solidFill>
                <a:effectLst/>
                <a:latin typeface="Consolas" panose="020B0609020204030204" pitchFamily="49" charset="0"/>
              </a:rPr>
            </a:br>
            <a:r>
              <a:rPr lang="en-US" b="0" i="0" dirty="0">
                <a:solidFill>
                  <a:srgbClr val="FF0000"/>
                </a:solidFill>
                <a:effectLst/>
                <a:latin typeface="Consolas" panose="020B0609020204030204" pitchFamily="49" charset="0"/>
              </a:rPr>
              <a:t>?&gt;</a:t>
            </a: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r>
              <a:rPr lang="en-US" dirty="0"/>
              <a:t/>
            </a:r>
            <a:br>
              <a:rPr lang="en-US" dirty="0"/>
            </a:br>
            <a:r>
              <a:rPr lang="en-US" dirty="0"/>
              <a:t/>
            </a:r>
            <a:br>
              <a:rPr lang="en-US" dirty="0"/>
            </a:br>
            <a:r>
              <a:rPr lang="en-US" b="0" i="0" dirty="0">
                <a:solidFill>
                  <a:srgbClr val="FF0000"/>
                </a:solidFill>
                <a:effectLst/>
                <a:latin typeface="Consolas" panose="020B0609020204030204" pitchFamily="49" charset="0"/>
              </a:rPr>
              <a:t>&lt;?</a:t>
            </a:r>
            <a:r>
              <a:rPr lang="en-US" b="0" i="0" dirty="0" err="1">
                <a:solidFill>
                  <a:srgbClr val="FF0000"/>
                </a:solidFill>
                <a:effectLst/>
                <a:latin typeface="Consolas" panose="020B0609020204030204" pitchFamily="49" charset="0"/>
              </a:rPr>
              <a:t>php</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a:t>
            </a:r>
            <a:r>
              <a:rPr lang="en-US" b="0" i="0" dirty="0" err="1">
                <a:solidFill>
                  <a:srgbClr val="0000CD"/>
                </a:solidFill>
                <a:effectLst/>
                <a:latin typeface="Consolas" panose="020B0609020204030204" pitchFamily="49" charset="0"/>
              </a:rPr>
              <a:t>isset</a:t>
            </a:r>
            <a:r>
              <a:rPr lang="en-US" b="0" i="0" dirty="0">
                <a:solidFill>
                  <a:srgbClr val="000000"/>
                </a:solidFill>
                <a:effectLst/>
                <a:latin typeface="Consolas" panose="020B0609020204030204" pitchFamily="49" charset="0"/>
              </a:rPr>
              <a:t>(</a:t>
            </a:r>
            <a:r>
              <a:rPr lang="en-US" b="0" i="0" dirty="0">
                <a:solidFill>
                  <a:srgbClr val="DAA520"/>
                </a:solidFill>
                <a:effectLst/>
                <a:latin typeface="Consolas" panose="020B0609020204030204" pitchFamily="49" charset="0"/>
              </a:rPr>
              <a:t>$_COOKIE</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cookie_name</a:t>
            </a: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"Cookie named '"</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cookie_name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 is not set!"</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else</a:t>
            </a: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"Cookie '"</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cookie_name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 is set!&lt;</a:t>
            </a:r>
            <a:r>
              <a:rPr lang="en-US" b="0" i="0" dirty="0" err="1">
                <a:solidFill>
                  <a:srgbClr val="A52A2A"/>
                </a:solidFill>
                <a:effectLst/>
                <a:latin typeface="Consolas" panose="020B0609020204030204" pitchFamily="49" charset="0"/>
              </a:rPr>
              <a:t>br</a:t>
            </a:r>
            <a:r>
              <a:rPr lang="en-US" b="0" i="0" dirty="0">
                <a:solidFill>
                  <a:srgbClr val="A52A2A"/>
                </a:solidFill>
                <a:effectLst/>
                <a:latin typeface="Consolas" panose="020B0609020204030204" pitchFamily="49" charset="0"/>
              </a:rPr>
              <a:t>&gt;"</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"Value is: "</a:t>
            </a:r>
            <a:r>
              <a:rPr lang="en-US" b="0" i="0" dirty="0">
                <a:solidFill>
                  <a:srgbClr val="000000"/>
                </a:solidFill>
                <a:effectLst/>
                <a:latin typeface="Consolas" panose="020B0609020204030204" pitchFamily="49" charset="0"/>
              </a:rPr>
              <a:t> . </a:t>
            </a:r>
            <a:r>
              <a:rPr lang="en-US" b="0" i="0" dirty="0">
                <a:solidFill>
                  <a:srgbClr val="DAA520"/>
                </a:solidFill>
                <a:effectLst/>
                <a:latin typeface="Consolas" panose="020B0609020204030204" pitchFamily="49" charset="0"/>
              </a:rPr>
              <a:t>$_COOKIE</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cookie_name</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FF0000"/>
                </a:solidFill>
                <a:effectLst/>
                <a:latin typeface="Consolas" panose="020B0609020204030204" pitchFamily="49" charset="0"/>
              </a:rPr>
              <a:t>?&gt;</a:t>
            </a:r>
            <a:r>
              <a:rPr lang="en-US" dirty="0"/>
              <a:t/>
            </a:r>
            <a:br>
              <a:rPr lang="en-US" dirty="0"/>
            </a:b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US" dirty="0"/>
          </a:p>
        </p:txBody>
      </p:sp>
      <p:sp>
        <p:nvSpPr>
          <p:cNvPr id="5" name="TextBox 4">
            <a:extLst>
              <a:ext uri="{FF2B5EF4-FFF2-40B4-BE49-F238E27FC236}">
                <a16:creationId xmlns:a16="http://schemas.microsoft.com/office/drawing/2014/main" xmlns="" id="{0789BFF0-1D6A-1EFA-A454-624BB36F0000}"/>
              </a:ext>
            </a:extLst>
          </p:cNvPr>
          <p:cNvSpPr txBox="1"/>
          <p:nvPr/>
        </p:nvSpPr>
        <p:spPr>
          <a:xfrm>
            <a:off x="405066" y="6455767"/>
            <a:ext cx="5045791" cy="321306"/>
          </a:xfrm>
          <a:prstGeom prst="rect">
            <a:avLst/>
          </a:prstGeom>
          <a:noFill/>
        </p:spPr>
        <p:txBody>
          <a:bodyPr wrap="square">
            <a:spAutoFit/>
          </a:bodyPr>
          <a:lstStyle/>
          <a:p>
            <a:r>
              <a:rPr lang="en-US" sz="1488" dirty="0"/>
              <a:t>https://www.w3schools.com/php/php_cookies.asp</a:t>
            </a:r>
          </a:p>
        </p:txBody>
      </p:sp>
    </p:spTree>
    <p:extLst>
      <p:ext uri="{BB962C8B-B14F-4D97-AF65-F5344CB8AC3E}">
        <p14:creationId xmlns:p14="http://schemas.microsoft.com/office/powerpoint/2010/main" val="63542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4573AF-21D9-2102-95CA-B70532E13C5B}"/>
              </a:ext>
            </a:extLst>
          </p:cNvPr>
          <p:cNvSpPr>
            <a:spLocks noGrp="1"/>
          </p:cNvSpPr>
          <p:nvPr>
            <p:ph type="title"/>
          </p:nvPr>
        </p:nvSpPr>
        <p:spPr/>
        <p:txBody>
          <a:bodyPr/>
          <a:lstStyle/>
          <a:p>
            <a:r>
              <a:rPr lang="en-US" dirty="0"/>
              <a:t>Select data</a:t>
            </a:r>
          </a:p>
        </p:txBody>
      </p:sp>
      <p:sp>
        <p:nvSpPr>
          <p:cNvPr id="3" name="Content Placeholder 2">
            <a:extLst>
              <a:ext uri="{FF2B5EF4-FFF2-40B4-BE49-F238E27FC236}">
                <a16:creationId xmlns:a16="http://schemas.microsoft.com/office/drawing/2014/main" xmlns="" id="{861C462F-C148-93CF-E671-CAA1A40F2BB1}"/>
              </a:ext>
            </a:extLst>
          </p:cNvPr>
          <p:cNvSpPr>
            <a:spLocks noGrp="1"/>
          </p:cNvSpPr>
          <p:nvPr>
            <p:ph idx="1"/>
          </p:nvPr>
        </p:nvSpPr>
        <p:spPr/>
        <p:txBody>
          <a:bodyPr>
            <a:normAutofit fontScale="77500" lnSpcReduction="20000"/>
          </a:bodyPr>
          <a:lstStyle/>
          <a:p>
            <a:pPr marL="0" indent="0">
              <a:buNone/>
            </a:pP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servername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localhost</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$username = </a:t>
            </a:r>
            <a:r>
              <a:rPr lang="en-US" b="0" i="0" dirty="0">
                <a:solidFill>
                  <a:srgbClr val="A52A2A"/>
                </a:solidFill>
                <a:effectLst/>
                <a:latin typeface="Consolas" panose="020B0609020204030204" pitchFamily="49" charset="0"/>
              </a:rPr>
              <a:t>"username"</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$password = </a:t>
            </a:r>
            <a:r>
              <a:rPr lang="en-US" b="0" i="0" dirty="0">
                <a:solidFill>
                  <a:srgbClr val="A52A2A"/>
                </a:solidFill>
                <a:effectLst/>
                <a:latin typeface="Consolas" panose="020B0609020204030204" pitchFamily="49" charset="0"/>
              </a:rPr>
              <a:t>"password"</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dbname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myDBPDO</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r>
              <a:rPr lang="en-US" dirty="0"/>
              <a:t/>
            </a:r>
            <a:br>
              <a:rPr lang="en-US" dirty="0"/>
            </a:br>
            <a:r>
              <a:rPr lang="en-US" dirty="0"/>
              <a:t/>
            </a:r>
            <a:br>
              <a:rPr lang="en-US" dirty="0"/>
            </a:br>
            <a:r>
              <a:rPr lang="en-US" b="0" i="0" dirty="0">
                <a:solidFill>
                  <a:srgbClr val="0000CD"/>
                </a:solidFill>
                <a:effectLst/>
                <a:latin typeface="Consolas" panose="020B0609020204030204" pitchFamily="49" charset="0"/>
              </a:rPr>
              <a:t>try</a:t>
            </a:r>
            <a:r>
              <a:rPr lang="en-US" b="0" i="0" dirty="0">
                <a:solidFill>
                  <a:srgbClr val="000000"/>
                </a:solidFill>
                <a:effectLst/>
                <a:latin typeface="Consolas" panose="020B0609020204030204" pitchFamily="49" charset="0"/>
              </a:rPr>
              <a:t> {</a:t>
            </a:r>
            <a:r>
              <a:rPr lang="en-US" dirty="0"/>
              <a:t/>
            </a:r>
            <a:br>
              <a:rPr lang="en-US" dirty="0"/>
            </a:br>
            <a:r>
              <a:rPr lang="en-US" b="0" i="0" dirty="0">
                <a:solidFill>
                  <a:srgbClr val="000000"/>
                </a:solidFill>
                <a:effectLst/>
                <a:latin typeface="Consolas" panose="020B0609020204030204" pitchFamily="49" charset="0"/>
              </a:rPr>
              <a:t>  $conn = </a:t>
            </a: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PDO(</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mysql:host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servername;dbname</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dbname</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$username, $password);</a:t>
            </a:r>
            <a:r>
              <a:rPr lang="en-US" dirty="0"/>
              <a:t/>
            </a:r>
            <a:br>
              <a:rPr lang="en-US" dirty="0"/>
            </a:br>
            <a:r>
              <a:rPr lang="en-US" b="0" i="0" dirty="0">
                <a:solidFill>
                  <a:srgbClr val="000000"/>
                </a:solidFill>
                <a:effectLst/>
                <a:latin typeface="Consolas" panose="020B0609020204030204" pitchFamily="49" charset="0"/>
              </a:rPr>
              <a:t>  $conn-&gt;</a:t>
            </a:r>
            <a:r>
              <a:rPr lang="en-US" b="0" i="0" dirty="0" err="1">
                <a:solidFill>
                  <a:srgbClr val="000000"/>
                </a:solidFill>
                <a:effectLst/>
                <a:latin typeface="Consolas" panose="020B0609020204030204" pitchFamily="49" charset="0"/>
              </a:rPr>
              <a:t>setAttribute</a:t>
            </a:r>
            <a:r>
              <a:rPr lang="en-US" b="0" i="0" dirty="0">
                <a:solidFill>
                  <a:srgbClr val="000000"/>
                </a:solidFill>
                <a:effectLst/>
                <a:latin typeface="Consolas" panose="020B0609020204030204" pitchFamily="49" charset="0"/>
              </a:rPr>
              <a:t>(PDO::ATTR_ERRMODE, PDO::ERRMODE_EXCEPTION);</a:t>
            </a:r>
            <a:r>
              <a:rPr lang="en-US" dirty="0"/>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stmt</a:t>
            </a:r>
            <a:r>
              <a:rPr lang="en-US" b="0" i="0" dirty="0">
                <a:solidFill>
                  <a:srgbClr val="000000"/>
                </a:solidFill>
                <a:effectLst/>
                <a:latin typeface="Consolas" panose="020B0609020204030204" pitchFamily="49" charset="0"/>
              </a:rPr>
              <a:t> = $conn-&gt;prepare(</a:t>
            </a:r>
            <a:r>
              <a:rPr lang="en-US" b="0" i="0" dirty="0">
                <a:solidFill>
                  <a:srgbClr val="A52A2A"/>
                </a:solidFill>
                <a:effectLst/>
                <a:latin typeface="Consolas" panose="020B0609020204030204" pitchFamily="49" charset="0"/>
              </a:rPr>
              <a:t>"SELECT id, </a:t>
            </a:r>
            <a:r>
              <a:rPr lang="en-US" b="0" i="0" dirty="0" err="1">
                <a:solidFill>
                  <a:srgbClr val="A52A2A"/>
                </a:solidFill>
                <a:effectLst/>
                <a:latin typeface="Consolas" panose="020B0609020204030204" pitchFamily="49" charset="0"/>
              </a:rPr>
              <a:t>firstname</a:t>
            </a:r>
            <a:r>
              <a:rPr lang="en-US" b="0" i="0" dirty="0">
                <a:solidFill>
                  <a:srgbClr val="A52A2A"/>
                </a:solidFill>
                <a:effectLst/>
                <a:latin typeface="Consolas" panose="020B0609020204030204" pitchFamily="49" charset="0"/>
              </a:rPr>
              <a:t>, </a:t>
            </a:r>
            <a:r>
              <a:rPr lang="en-US" b="0" i="0" dirty="0" err="1">
                <a:solidFill>
                  <a:srgbClr val="A52A2A"/>
                </a:solidFill>
                <a:effectLst/>
                <a:latin typeface="Consolas" panose="020B0609020204030204" pitchFamily="49" charset="0"/>
              </a:rPr>
              <a:t>lastname</a:t>
            </a:r>
            <a:r>
              <a:rPr lang="en-US" b="0" i="0" dirty="0">
                <a:solidFill>
                  <a:srgbClr val="A52A2A"/>
                </a:solidFill>
                <a:effectLst/>
                <a:latin typeface="Consolas" panose="020B0609020204030204" pitchFamily="49" charset="0"/>
              </a:rPr>
              <a:t> FROM </a:t>
            </a:r>
            <a:r>
              <a:rPr lang="en-US" b="0" i="0" dirty="0" err="1">
                <a:solidFill>
                  <a:srgbClr val="A52A2A"/>
                </a:solidFill>
                <a:effectLst/>
                <a:latin typeface="Consolas" panose="020B0609020204030204" pitchFamily="49" charset="0"/>
              </a:rPr>
              <a:t>MyGuests</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stmt</a:t>
            </a:r>
            <a:r>
              <a:rPr lang="en-US" b="0" i="0" dirty="0">
                <a:solidFill>
                  <a:srgbClr val="000000"/>
                </a:solidFill>
                <a:effectLst/>
                <a:latin typeface="Consolas" panose="020B0609020204030204" pitchFamily="49" charset="0"/>
              </a:rPr>
              <a:t>-&gt;execute();</a:t>
            </a:r>
            <a:r>
              <a:rPr lang="en-US" dirty="0"/>
              <a:t/>
            </a:r>
            <a:br>
              <a:rPr lang="en-US" dirty="0"/>
            </a:b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set the resulting array to associative</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//$result = $</a:t>
            </a:r>
            <a:r>
              <a:rPr lang="en-US" b="0" i="0" dirty="0" err="1">
                <a:solidFill>
                  <a:srgbClr val="000000"/>
                </a:solidFill>
                <a:effectLst/>
                <a:latin typeface="Consolas" panose="020B0609020204030204" pitchFamily="49" charset="0"/>
              </a:rPr>
              <a:t>stmt</a:t>
            </a:r>
            <a:r>
              <a:rPr lang="en-US" b="0" i="0" dirty="0">
                <a:solidFill>
                  <a:srgbClr val="000000"/>
                </a:solidFill>
                <a:effectLst/>
                <a:latin typeface="Consolas" panose="020B0609020204030204" pitchFamily="49" charset="0"/>
              </a:rPr>
              <a:t>-&gt;</a:t>
            </a:r>
            <a:r>
              <a:rPr lang="en-US" b="0" i="0" dirty="0" err="1">
                <a:solidFill>
                  <a:srgbClr val="000000"/>
                </a:solidFill>
                <a:effectLst/>
                <a:latin typeface="Consolas" panose="020B0609020204030204" pitchFamily="49" charset="0"/>
              </a:rPr>
              <a:t>setFetchMode</a:t>
            </a:r>
            <a:r>
              <a:rPr lang="en-US" b="0" i="0" dirty="0">
                <a:solidFill>
                  <a:srgbClr val="000000"/>
                </a:solidFill>
                <a:effectLst/>
                <a:latin typeface="Consolas" panose="020B0609020204030204" pitchFamily="49" charset="0"/>
              </a:rPr>
              <a:t>(PDO::FETCH_ASSOC);</a:t>
            </a:r>
            <a:r>
              <a:rPr lang="en-US" dirty="0"/>
              <a:t/>
            </a:r>
            <a:br>
              <a:rPr lang="en-US" dirty="0"/>
            </a:br>
            <a:r>
              <a:rPr lang="en-US" b="0" i="0" dirty="0">
                <a:solidFill>
                  <a:srgbClr val="000000"/>
                </a:solidFill>
                <a:effectLst/>
                <a:latin typeface="Consolas" panose="020B0609020204030204" pitchFamily="49" charset="0"/>
              </a:rPr>
              <a:t>  </a:t>
            </a:r>
            <a:r>
              <a:rPr lang="en-US" b="0" i="0" dirty="0" err="1">
                <a:solidFill>
                  <a:srgbClr val="0000CD"/>
                </a:solidFill>
                <a:effectLst/>
                <a:latin typeface="Consolas" panose="020B0609020204030204" pitchFamily="49" charset="0"/>
              </a:rPr>
              <a:t>foreach</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stmt</a:t>
            </a:r>
            <a:r>
              <a:rPr lang="en-US" b="0" i="0" dirty="0">
                <a:solidFill>
                  <a:srgbClr val="000000"/>
                </a:solidFill>
                <a:effectLst/>
                <a:latin typeface="Consolas" panose="020B0609020204030204" pitchFamily="49" charset="0"/>
              </a:rPr>
              <a:t>-&gt;</a:t>
            </a:r>
            <a:r>
              <a:rPr lang="en-US" b="0" i="0" dirty="0" err="1">
                <a:solidFill>
                  <a:srgbClr val="000000"/>
                </a:solidFill>
                <a:effectLst/>
                <a:latin typeface="Consolas" panose="020B0609020204030204" pitchFamily="49" charset="0"/>
              </a:rPr>
              <a:t>fetchAll</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$k) {</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$k[“</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catch</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PDOException</a:t>
            </a:r>
            <a:r>
              <a:rPr lang="en-US" b="0" i="0" dirty="0">
                <a:solidFill>
                  <a:srgbClr val="000000"/>
                </a:solidFill>
                <a:effectLst/>
                <a:latin typeface="Consolas" panose="020B0609020204030204" pitchFamily="49" charset="0"/>
              </a:rPr>
              <a:t> $e) {</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"Error: "</a:t>
            </a:r>
            <a:r>
              <a:rPr lang="en-US" b="0" i="0" dirty="0">
                <a:solidFill>
                  <a:srgbClr val="000000"/>
                </a:solidFill>
                <a:effectLst/>
                <a:latin typeface="Consolas" panose="020B0609020204030204" pitchFamily="49" charset="0"/>
              </a:rPr>
              <a:t> . $e-&gt;</a:t>
            </a:r>
            <a:r>
              <a:rPr lang="en-US" b="0" i="0" dirty="0" err="1">
                <a:solidFill>
                  <a:srgbClr val="000000"/>
                </a:solidFill>
                <a:effectLst/>
                <a:latin typeface="Consolas" panose="020B0609020204030204" pitchFamily="49" charset="0"/>
              </a:rPr>
              <a:t>getMessage</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$conn = null;</a:t>
            </a:r>
            <a:endParaRPr lang="en-US" dirty="0"/>
          </a:p>
        </p:txBody>
      </p:sp>
    </p:spTree>
    <p:extLst>
      <p:ext uri="{BB962C8B-B14F-4D97-AF65-F5344CB8AC3E}">
        <p14:creationId xmlns:p14="http://schemas.microsoft.com/office/powerpoint/2010/main" val="440662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CBC303-C16D-1B70-6127-E9F20A8205A1}"/>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xmlns="" id="{7D2B21A1-9B3C-CF68-BA37-9B7D00C636FF}"/>
              </a:ext>
            </a:extLst>
          </p:cNvPr>
          <p:cNvSpPr>
            <a:spLocks noGrp="1"/>
          </p:cNvSpPr>
          <p:nvPr>
            <p:ph idx="1"/>
          </p:nvPr>
        </p:nvSpPr>
        <p:spPr/>
        <p:txBody>
          <a:bodyPr>
            <a:normAutofit/>
          </a:bodyPr>
          <a:lstStyle/>
          <a:p>
            <a:pPr marL="0" indent="0">
              <a:buNone/>
            </a:pPr>
            <a:r>
              <a:rPr lang="en-US" dirty="0"/>
              <a:t>$</a:t>
            </a:r>
            <a:r>
              <a:rPr lang="en-US" dirty="0" err="1"/>
              <a:t>stmt</a:t>
            </a:r>
            <a:r>
              <a:rPr lang="en-US" dirty="0"/>
              <a:t> = $</a:t>
            </a:r>
            <a:r>
              <a:rPr lang="en-US" dirty="0" err="1"/>
              <a:t>pdo</a:t>
            </a:r>
            <a:r>
              <a:rPr lang="en-US" dirty="0"/>
              <a:t>-&gt;query("SELECT * FROM users");</a:t>
            </a:r>
          </a:p>
          <a:p>
            <a:pPr marL="0" indent="0">
              <a:buNone/>
            </a:pPr>
            <a:r>
              <a:rPr lang="en-US" dirty="0"/>
              <a:t>while ($row = $</a:t>
            </a:r>
            <a:r>
              <a:rPr lang="en-US" dirty="0" err="1"/>
              <a:t>stmt</a:t>
            </a:r>
            <a:r>
              <a:rPr lang="en-US" dirty="0"/>
              <a:t>-&gt;fetch()) {</a:t>
            </a:r>
          </a:p>
          <a:p>
            <a:pPr marL="0" indent="0">
              <a:buNone/>
            </a:pPr>
            <a:r>
              <a:rPr lang="en-US" dirty="0"/>
              <a:t>    echo $row['name']."&lt;</a:t>
            </a:r>
            <a:r>
              <a:rPr lang="en-US" dirty="0" err="1"/>
              <a:t>br</a:t>
            </a:r>
            <a:r>
              <a:rPr lang="en-US" dirty="0"/>
              <a:t> /&gt;\n";</a:t>
            </a:r>
          </a:p>
          <a:p>
            <a:pPr marL="0" indent="0">
              <a:buNone/>
            </a:pPr>
            <a:r>
              <a:rPr lang="en-US" dirty="0"/>
              <a:t>}</a:t>
            </a:r>
          </a:p>
        </p:txBody>
      </p:sp>
    </p:spTree>
    <p:extLst>
      <p:ext uri="{BB962C8B-B14F-4D97-AF65-F5344CB8AC3E}">
        <p14:creationId xmlns:p14="http://schemas.microsoft.com/office/powerpoint/2010/main" val="61979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BDA03F-D4F3-9A45-19BE-BEC59DCE2EAB}"/>
              </a:ext>
            </a:extLst>
          </p:cNvPr>
          <p:cNvSpPr>
            <a:spLocks noGrp="1"/>
          </p:cNvSpPr>
          <p:nvPr>
            <p:ph type="title"/>
          </p:nvPr>
        </p:nvSpPr>
        <p:spPr/>
        <p:txBody>
          <a:bodyPr/>
          <a:lstStyle/>
          <a:p>
            <a:r>
              <a:rPr lang="en-US" dirty="0"/>
              <a:t>3</a:t>
            </a:r>
            <a:r>
              <a:rPr lang="en-US" baseline="30000" dirty="0"/>
              <a:t>rd</a:t>
            </a:r>
            <a:r>
              <a:rPr lang="en-US" dirty="0"/>
              <a:t> example</a:t>
            </a:r>
          </a:p>
        </p:txBody>
      </p:sp>
      <p:sp>
        <p:nvSpPr>
          <p:cNvPr id="3" name="Content Placeholder 2">
            <a:extLst>
              <a:ext uri="{FF2B5EF4-FFF2-40B4-BE49-F238E27FC236}">
                <a16:creationId xmlns:a16="http://schemas.microsoft.com/office/drawing/2014/main" xmlns="" id="{6B3150C9-969D-754A-72C5-A8A1BA475638}"/>
              </a:ext>
            </a:extLst>
          </p:cNvPr>
          <p:cNvSpPr>
            <a:spLocks noGrp="1"/>
          </p:cNvSpPr>
          <p:nvPr>
            <p:ph idx="1"/>
          </p:nvPr>
        </p:nvSpPr>
        <p:spPr/>
        <p:txBody>
          <a:bodyPr>
            <a:normAutofit fontScale="77500" lnSpcReduction="20000"/>
          </a:bodyPr>
          <a:lstStyle/>
          <a:p>
            <a:pPr marL="0" indent="0">
              <a:buNone/>
            </a:pPr>
            <a:r>
              <a:rPr lang="en-US" b="0" dirty="0">
                <a:solidFill>
                  <a:srgbClr val="AF00DB"/>
                </a:solidFill>
                <a:effectLst/>
                <a:latin typeface="Consolas" panose="020B0609020204030204" pitchFamily="49" charset="0"/>
              </a:rPr>
              <a:t>try</a:t>
            </a: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PDO</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mysql:host</a:t>
            </a:r>
            <a:r>
              <a:rPr lang="en-US" b="0" dirty="0">
                <a:solidFill>
                  <a:srgbClr val="A31515"/>
                </a:solidFill>
                <a:effectLst/>
                <a:latin typeface="Consolas" panose="020B0609020204030204" pitchFamily="49" charset="0"/>
              </a:rPr>
              <a:t>=</a:t>
            </a:r>
            <a:r>
              <a:rPr lang="en-US" b="0" dirty="0">
                <a:solidFill>
                  <a:srgbClr val="001080"/>
                </a:solidFill>
                <a:effectLst/>
                <a:latin typeface="Consolas" panose="020B0609020204030204" pitchFamily="49" charset="0"/>
              </a:rPr>
              <a:t>$</a:t>
            </a:r>
            <a:r>
              <a:rPr lang="en-US" b="0" dirty="0" err="1">
                <a:solidFill>
                  <a:srgbClr val="001080"/>
                </a:solidFill>
                <a:effectLst/>
                <a:latin typeface="Consolas" panose="020B0609020204030204" pitchFamily="49" charset="0"/>
              </a:rPr>
              <a:t>servername</a:t>
            </a:r>
            <a:r>
              <a:rPr lang="en-US" b="0" dirty="0" err="1">
                <a:solidFill>
                  <a:srgbClr val="A31515"/>
                </a:solidFill>
                <a:effectLst/>
                <a:latin typeface="Consolas" panose="020B0609020204030204" pitchFamily="49" charset="0"/>
              </a:rPr>
              <a:t>;dbname</a:t>
            </a:r>
            <a:r>
              <a:rPr lang="en-US" b="0" dirty="0">
                <a:solidFill>
                  <a:srgbClr val="A31515"/>
                </a:solidFill>
                <a:effectLst/>
                <a:latin typeface="Consolas" panose="020B0609020204030204" pitchFamily="49" charset="0"/>
              </a:rPr>
              <a:t>=temp"</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$username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$password</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set the PDO error mode to exception</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$conn</a:t>
            </a:r>
            <a:r>
              <a:rPr lang="en-US" b="0" dirty="0">
                <a:solidFill>
                  <a:srgbClr val="000000"/>
                </a:solidFill>
                <a:effectLst/>
                <a:latin typeface="Consolas" panose="020B0609020204030204" pitchFamily="49" charset="0"/>
              </a:rPr>
              <a:t>-&gt;</a:t>
            </a:r>
            <a:r>
              <a:rPr lang="en-US" b="0" dirty="0" err="1">
                <a:solidFill>
                  <a:srgbClr val="795E26"/>
                </a:solidFill>
                <a:effectLst/>
                <a:latin typeface="Consolas" panose="020B0609020204030204" pitchFamily="49" charset="0"/>
              </a:rPr>
              <a:t>setAttribute</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PDO</a:t>
            </a:r>
            <a:r>
              <a:rPr lang="en-US" b="0" dirty="0">
                <a:solidFill>
                  <a:srgbClr val="000000"/>
                </a:solidFill>
                <a:effectLst/>
                <a:latin typeface="Consolas" panose="020B0609020204030204" pitchFamily="49" charset="0"/>
              </a:rPr>
              <a:t>::ATTR_ERRMODE, </a:t>
            </a:r>
            <a:r>
              <a:rPr lang="en-US" b="0" dirty="0">
                <a:solidFill>
                  <a:srgbClr val="267F99"/>
                </a:solidFill>
                <a:effectLst/>
                <a:latin typeface="Consolas" panose="020B0609020204030204" pitchFamily="49" charset="0"/>
              </a:rPr>
              <a:t>PDO</a:t>
            </a:r>
            <a:r>
              <a:rPr lang="en-US" b="0" dirty="0">
                <a:solidFill>
                  <a:srgbClr val="000000"/>
                </a:solidFill>
                <a:effectLst/>
                <a:latin typeface="Consolas" panose="020B0609020204030204" pitchFamily="49" charset="0"/>
              </a:rPr>
              <a:t>::ERRMODE_EXCEPTION);</a:t>
            </a:r>
          </a:p>
          <a:p>
            <a:pPr marL="0" indent="0">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$data</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$conn</a:t>
            </a:r>
            <a:r>
              <a:rPr lang="en-US" b="0" dirty="0">
                <a:solidFill>
                  <a:srgbClr val="000000"/>
                </a:solidFill>
                <a:effectLst/>
                <a:latin typeface="Consolas" panose="020B0609020204030204" pitchFamily="49" charset="0"/>
              </a:rPr>
              <a:t>-&gt;</a:t>
            </a:r>
            <a:r>
              <a:rPr lang="en-US" b="0" dirty="0">
                <a:solidFill>
                  <a:srgbClr val="795E26"/>
                </a:solidFill>
                <a:effectLst/>
                <a:latin typeface="Consolas" panose="020B0609020204030204" pitchFamily="49" charset="0"/>
              </a:rPr>
              <a:t>query</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"select * from users"</a:t>
            </a:r>
            <a:r>
              <a:rPr lang="en-US" b="0" dirty="0">
                <a:solidFill>
                  <a:srgbClr val="000000"/>
                </a:solidFill>
                <a:effectLst/>
                <a:latin typeface="Consolas" panose="020B0609020204030204" pitchFamily="49" charset="0"/>
              </a:rPr>
              <a:t>)-&gt;</a:t>
            </a:r>
            <a:r>
              <a:rPr lang="en-US" b="0" dirty="0" err="1">
                <a:solidFill>
                  <a:srgbClr val="795E26"/>
                </a:solidFill>
                <a:effectLst/>
                <a:latin typeface="Consolas" panose="020B0609020204030204" pitchFamily="49" charset="0"/>
              </a:rPr>
              <a:t>fetchAll</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foreach</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$data</a:t>
            </a:r>
            <a:r>
              <a:rPr lang="en-US" b="0" dirty="0">
                <a:solidFill>
                  <a:srgbClr val="000000"/>
                </a:solidFill>
                <a:effectLst/>
                <a:latin typeface="Consolas" panose="020B0609020204030204" pitchFamily="49" charset="0"/>
              </a:rPr>
              <a:t> as </a:t>
            </a:r>
            <a:r>
              <a:rPr lang="en-US" b="0" dirty="0">
                <a:solidFill>
                  <a:srgbClr val="001080"/>
                </a:solidFill>
                <a:effectLst/>
                <a:latin typeface="Consolas" panose="020B0609020204030204" pitchFamily="49" charset="0"/>
              </a:rPr>
              <a:t>$row</a:t>
            </a: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$row</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firstname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'&lt;</a:t>
            </a:r>
            <a:r>
              <a:rPr lang="en-US" b="0" dirty="0" err="1">
                <a:solidFill>
                  <a:srgbClr val="A31515"/>
                </a:solidFill>
                <a:effectLst/>
                <a:latin typeface="Consolas" panose="020B0609020204030204" pitchFamily="49" charset="0"/>
              </a:rPr>
              <a:t>br</a:t>
            </a:r>
            <a:r>
              <a:rPr lang="en-US" b="0" dirty="0">
                <a:solidFill>
                  <a:srgbClr val="A31515"/>
                </a:solidFill>
                <a:effectLst/>
                <a:latin typeface="Consolas" panose="020B0609020204030204" pitchFamily="49" charset="0"/>
              </a:rPr>
              <a:t>&gt;'</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catch</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PDOException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a:t>
            </a: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"Connection failed: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a:t>
            </a:r>
            <a:r>
              <a:rPr lang="en-US" b="0" dirty="0">
                <a:solidFill>
                  <a:srgbClr val="000000"/>
                </a:solidFill>
                <a:effectLst/>
                <a:latin typeface="Consolas" panose="020B0609020204030204" pitchFamily="49" charset="0"/>
              </a:rPr>
              <a:t>-&gt;</a:t>
            </a:r>
            <a:r>
              <a:rPr lang="en-US" b="0" dirty="0" err="1">
                <a:solidFill>
                  <a:srgbClr val="795E26"/>
                </a:solidFill>
                <a:effectLst/>
                <a:latin typeface="Consolas" panose="020B0609020204030204" pitchFamily="49" charset="0"/>
              </a:rPr>
              <a:t>getMessage</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96476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E4C76-DBA1-94D0-8988-382AA47297D8}"/>
              </a:ext>
            </a:extLst>
          </p:cNvPr>
          <p:cNvSpPr>
            <a:spLocks noGrp="1"/>
          </p:cNvSpPr>
          <p:nvPr>
            <p:ph type="title"/>
          </p:nvPr>
        </p:nvSpPr>
        <p:spPr/>
        <p:txBody>
          <a:bodyPr/>
          <a:lstStyle/>
          <a:p>
            <a:r>
              <a:rPr lang="en-US" dirty="0"/>
              <a:t>Query with parameter</a:t>
            </a:r>
          </a:p>
        </p:txBody>
      </p:sp>
      <p:sp>
        <p:nvSpPr>
          <p:cNvPr id="3" name="Content Placeholder 2">
            <a:extLst>
              <a:ext uri="{FF2B5EF4-FFF2-40B4-BE49-F238E27FC236}">
                <a16:creationId xmlns:a16="http://schemas.microsoft.com/office/drawing/2014/main" xmlns="" id="{B2A309B4-F502-FE5A-8222-80FB184AC53C}"/>
              </a:ext>
            </a:extLst>
          </p:cNvPr>
          <p:cNvSpPr>
            <a:spLocks noGrp="1"/>
          </p:cNvSpPr>
          <p:nvPr>
            <p:ph idx="1"/>
          </p:nvPr>
        </p:nvSpPr>
        <p:spPr/>
        <p:txBody>
          <a:bodyPr>
            <a:normAutofit fontScale="70000" lnSpcReduction="20000"/>
          </a:bodyPr>
          <a:lstStyle/>
          <a:p>
            <a:pPr marL="0" indent="0">
              <a:buNone/>
            </a:pPr>
            <a:r>
              <a:rPr lang="en-US" b="0" dirty="0">
                <a:solidFill>
                  <a:srgbClr val="AF00DB"/>
                </a:solidFill>
                <a:effectLst/>
                <a:latin typeface="Consolas" panose="020B0609020204030204" pitchFamily="49" charset="0"/>
              </a:rPr>
              <a:t>try</a:t>
            </a: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PDO</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mysql:host</a:t>
            </a:r>
            <a:r>
              <a:rPr lang="en-US" b="0" dirty="0">
                <a:solidFill>
                  <a:srgbClr val="A31515"/>
                </a:solidFill>
                <a:effectLst/>
                <a:latin typeface="Consolas" panose="020B0609020204030204" pitchFamily="49" charset="0"/>
              </a:rPr>
              <a:t>=</a:t>
            </a:r>
            <a:r>
              <a:rPr lang="en-US" b="0" dirty="0">
                <a:solidFill>
                  <a:srgbClr val="001080"/>
                </a:solidFill>
                <a:effectLst/>
                <a:latin typeface="Consolas" panose="020B0609020204030204" pitchFamily="49" charset="0"/>
              </a:rPr>
              <a:t>$</a:t>
            </a:r>
            <a:r>
              <a:rPr lang="en-US" b="0" dirty="0" err="1">
                <a:solidFill>
                  <a:srgbClr val="001080"/>
                </a:solidFill>
                <a:effectLst/>
                <a:latin typeface="Consolas" panose="020B0609020204030204" pitchFamily="49" charset="0"/>
              </a:rPr>
              <a:t>servername</a:t>
            </a:r>
            <a:r>
              <a:rPr lang="en-US" b="0" dirty="0" err="1">
                <a:solidFill>
                  <a:srgbClr val="A31515"/>
                </a:solidFill>
                <a:effectLst/>
                <a:latin typeface="Consolas" panose="020B0609020204030204" pitchFamily="49" charset="0"/>
              </a:rPr>
              <a:t>;dbname</a:t>
            </a:r>
            <a:r>
              <a:rPr lang="en-US" b="0" dirty="0">
                <a:solidFill>
                  <a:srgbClr val="A31515"/>
                </a:solidFill>
                <a:effectLst/>
                <a:latin typeface="Consolas" panose="020B0609020204030204" pitchFamily="49" charset="0"/>
              </a:rPr>
              <a:t>=temp"</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$username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$password</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set the PDO error mode to exception</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$conn</a:t>
            </a:r>
            <a:r>
              <a:rPr lang="en-US" b="0" dirty="0">
                <a:solidFill>
                  <a:srgbClr val="000000"/>
                </a:solidFill>
                <a:effectLst/>
                <a:latin typeface="Consolas" panose="020B0609020204030204" pitchFamily="49" charset="0"/>
              </a:rPr>
              <a:t>-&gt;</a:t>
            </a:r>
            <a:r>
              <a:rPr lang="en-US" b="0" dirty="0" err="1">
                <a:solidFill>
                  <a:srgbClr val="795E26"/>
                </a:solidFill>
                <a:effectLst/>
                <a:latin typeface="Consolas" panose="020B0609020204030204" pitchFamily="49" charset="0"/>
              </a:rPr>
              <a:t>setAttribute</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PDO</a:t>
            </a:r>
            <a:r>
              <a:rPr lang="en-US" b="0" dirty="0">
                <a:solidFill>
                  <a:srgbClr val="000000"/>
                </a:solidFill>
                <a:effectLst/>
                <a:latin typeface="Consolas" panose="020B0609020204030204" pitchFamily="49" charset="0"/>
              </a:rPr>
              <a:t>::ATTR_ERRMODE, </a:t>
            </a:r>
            <a:r>
              <a:rPr lang="en-US" b="0" dirty="0">
                <a:solidFill>
                  <a:srgbClr val="267F99"/>
                </a:solidFill>
                <a:effectLst/>
                <a:latin typeface="Consolas" panose="020B0609020204030204" pitchFamily="49" charset="0"/>
              </a:rPr>
              <a:t>PDO</a:t>
            </a:r>
            <a:r>
              <a:rPr lang="en-US" b="0" dirty="0">
                <a:solidFill>
                  <a:srgbClr val="000000"/>
                </a:solidFill>
                <a:effectLst/>
                <a:latin typeface="Consolas" panose="020B0609020204030204" pitchFamily="49" charset="0"/>
              </a:rPr>
              <a:t>::ERRMODE_EXCEPTION);</a:t>
            </a:r>
          </a:p>
          <a:p>
            <a:pPr marL="0" indent="0">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$data</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$conn</a:t>
            </a:r>
            <a:r>
              <a:rPr lang="en-US" b="0" dirty="0">
                <a:solidFill>
                  <a:srgbClr val="000000"/>
                </a:solidFill>
                <a:effectLst/>
                <a:latin typeface="Consolas" panose="020B0609020204030204" pitchFamily="49" charset="0"/>
              </a:rPr>
              <a:t>-&gt;</a:t>
            </a:r>
            <a:r>
              <a:rPr lang="en-US" b="0" dirty="0">
                <a:solidFill>
                  <a:srgbClr val="795E26"/>
                </a:solidFill>
                <a:effectLst/>
                <a:latin typeface="Consolas" panose="020B0609020204030204" pitchFamily="49" charset="0"/>
              </a:rPr>
              <a:t>prepare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"select * from users where </a:t>
            </a:r>
            <a:r>
              <a:rPr lang="en-US" b="0" dirty="0" err="1">
                <a:solidFill>
                  <a:srgbClr val="A31515"/>
                </a:solidFill>
                <a:effectLst/>
                <a:latin typeface="Consolas" panose="020B0609020204030204" pitchFamily="49" charset="0"/>
              </a:rPr>
              <a:t>user_id</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$data</a:t>
            </a:r>
            <a:r>
              <a:rPr lang="en-US" b="0" dirty="0">
                <a:solidFill>
                  <a:srgbClr val="000000"/>
                </a:solidFill>
                <a:effectLst/>
                <a:latin typeface="Consolas" panose="020B0609020204030204" pitchFamily="49" charset="0"/>
              </a:rPr>
              <a:t>-&gt;</a:t>
            </a:r>
            <a:r>
              <a:rPr lang="en-US" b="0" dirty="0">
                <a:solidFill>
                  <a:srgbClr val="795E26"/>
                </a:solidFill>
                <a:effectLst/>
                <a:latin typeface="Consolas" panose="020B0609020204030204" pitchFamily="49" charset="0"/>
              </a:rPr>
              <a:t>execute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$user</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$data</a:t>
            </a:r>
            <a:r>
              <a:rPr lang="en-US" b="0" dirty="0">
                <a:solidFill>
                  <a:srgbClr val="000000"/>
                </a:solidFill>
                <a:effectLst/>
                <a:latin typeface="Consolas" panose="020B0609020204030204" pitchFamily="49" charset="0"/>
              </a:rPr>
              <a:t>-&gt;</a:t>
            </a:r>
            <a:r>
              <a:rPr lang="en-US" b="0" dirty="0">
                <a:solidFill>
                  <a:srgbClr val="795E26"/>
                </a:solidFill>
                <a:effectLst/>
                <a:latin typeface="Consolas" panose="020B0609020204030204" pitchFamily="49" charset="0"/>
              </a:rPr>
              <a:t>fetch</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$user</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firstname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catch</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PDOException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a:t>
            </a: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"Connection failed: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a:t>
            </a:r>
            <a:r>
              <a:rPr lang="en-US" b="0" dirty="0">
                <a:solidFill>
                  <a:srgbClr val="000000"/>
                </a:solidFill>
                <a:effectLst/>
                <a:latin typeface="Consolas" panose="020B0609020204030204" pitchFamily="49" charset="0"/>
              </a:rPr>
              <a:t>-&gt;</a:t>
            </a:r>
            <a:r>
              <a:rPr lang="en-US" b="0" dirty="0" err="1">
                <a:solidFill>
                  <a:srgbClr val="795E26"/>
                </a:solidFill>
                <a:effectLst/>
                <a:latin typeface="Consolas" panose="020B0609020204030204" pitchFamily="49" charset="0"/>
              </a:rPr>
              <a:t>getMessage</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10564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DF6C7E-38AF-AD37-F13A-9B38DE3DE0C4}"/>
              </a:ext>
            </a:extLst>
          </p:cNvPr>
          <p:cNvSpPr>
            <a:spLocks noGrp="1"/>
          </p:cNvSpPr>
          <p:nvPr>
            <p:ph type="title"/>
          </p:nvPr>
        </p:nvSpPr>
        <p:spPr/>
        <p:txBody>
          <a:bodyPr/>
          <a:lstStyle/>
          <a:p>
            <a:r>
              <a:rPr lang="en-US" dirty="0" err="1"/>
              <a:t>Pdo</a:t>
            </a:r>
            <a:r>
              <a:rPr lang="en-US" dirty="0"/>
              <a:t> Insert data</a:t>
            </a:r>
          </a:p>
        </p:txBody>
      </p:sp>
      <p:sp>
        <p:nvSpPr>
          <p:cNvPr id="3" name="Content Placeholder 2">
            <a:extLst>
              <a:ext uri="{FF2B5EF4-FFF2-40B4-BE49-F238E27FC236}">
                <a16:creationId xmlns:a16="http://schemas.microsoft.com/office/drawing/2014/main" xmlns="" id="{CC566015-36E6-1C9B-51D1-43CDDCDA9261}"/>
              </a:ext>
            </a:extLst>
          </p:cNvPr>
          <p:cNvSpPr>
            <a:spLocks noGrp="1"/>
          </p:cNvSpPr>
          <p:nvPr>
            <p:ph idx="1"/>
          </p:nvPr>
        </p:nvSpPr>
        <p:spPr/>
        <p:txBody>
          <a:bodyPr>
            <a:normAutofit fontScale="92500" lnSpcReduction="10000"/>
          </a:bodyPr>
          <a:lstStyle/>
          <a:p>
            <a:pPr marL="0" indent="0">
              <a:buNone/>
            </a:pPr>
            <a:r>
              <a:rPr lang="en-US" b="0" i="0" dirty="0">
                <a:solidFill>
                  <a:srgbClr val="0000CD"/>
                </a:solidFill>
                <a:effectLst/>
                <a:latin typeface="Consolas" panose="020B0609020204030204" pitchFamily="49" charset="0"/>
              </a:rPr>
              <a:t>try</a:t>
            </a:r>
            <a:r>
              <a:rPr lang="en-US" b="0" i="0" dirty="0">
                <a:solidFill>
                  <a:srgbClr val="000000"/>
                </a:solidFill>
                <a:effectLst/>
                <a:latin typeface="Consolas" panose="020B0609020204030204" pitchFamily="49" charset="0"/>
              </a:rPr>
              <a:t> {</a:t>
            </a:r>
            <a:r>
              <a:rPr lang="en-US" dirty="0"/>
              <a:t/>
            </a:r>
            <a:br>
              <a:rPr lang="en-US" dirty="0"/>
            </a:br>
            <a:r>
              <a:rPr lang="en-US" b="0" i="0" dirty="0">
                <a:solidFill>
                  <a:srgbClr val="000000"/>
                </a:solidFill>
                <a:effectLst/>
                <a:latin typeface="Consolas" panose="020B0609020204030204" pitchFamily="49" charset="0"/>
              </a:rPr>
              <a:t>  $conn = </a:t>
            </a: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PDO(</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mysql:host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servername;dbname</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dbname</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$username, $password);</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set the PDO error mode to exception</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$conn-&gt;</a:t>
            </a:r>
            <a:r>
              <a:rPr lang="en-US" b="0" i="0" dirty="0" err="1">
                <a:solidFill>
                  <a:srgbClr val="000000"/>
                </a:solidFill>
                <a:effectLst/>
                <a:latin typeface="Consolas" panose="020B0609020204030204" pitchFamily="49" charset="0"/>
              </a:rPr>
              <a:t>setAttribute</a:t>
            </a:r>
            <a:r>
              <a:rPr lang="en-US" b="0" i="0" dirty="0">
                <a:solidFill>
                  <a:srgbClr val="000000"/>
                </a:solidFill>
                <a:effectLst/>
                <a:latin typeface="Consolas" panose="020B0609020204030204" pitchFamily="49" charset="0"/>
              </a:rPr>
              <a:t>(PDO::ATTR_ERRMODE, PDO::ERRMODE_EXCEPTION);</a:t>
            </a:r>
            <a:r>
              <a:rPr lang="en-US" dirty="0"/>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sql</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"INSERT INTO </a:t>
            </a:r>
            <a:r>
              <a:rPr lang="en-US" b="0" i="0" dirty="0" err="1">
                <a:solidFill>
                  <a:srgbClr val="A52A2A"/>
                </a:solidFill>
                <a:effectLst/>
                <a:latin typeface="Consolas" panose="020B0609020204030204" pitchFamily="49" charset="0"/>
              </a:rPr>
              <a:t>MyGuests</a:t>
            </a:r>
            <a:r>
              <a:rPr lang="en-US" b="0" i="0" dirty="0">
                <a:solidFill>
                  <a:srgbClr val="A52A2A"/>
                </a:solidFill>
                <a:effectLst/>
                <a:latin typeface="Consolas" panose="020B0609020204030204" pitchFamily="49" charset="0"/>
              </a:rPr>
              <a:t> (</a:t>
            </a:r>
            <a:r>
              <a:rPr lang="en-US" b="0" i="0" dirty="0" err="1">
                <a:solidFill>
                  <a:srgbClr val="A52A2A"/>
                </a:solidFill>
                <a:effectLst/>
                <a:latin typeface="Consolas" panose="020B0609020204030204" pitchFamily="49" charset="0"/>
              </a:rPr>
              <a:t>firstname</a:t>
            </a:r>
            <a:r>
              <a:rPr lang="en-US" b="0" i="0" dirty="0">
                <a:solidFill>
                  <a:srgbClr val="A52A2A"/>
                </a:solidFill>
                <a:effectLst/>
                <a:latin typeface="Consolas" panose="020B0609020204030204" pitchFamily="49" charset="0"/>
              </a:rPr>
              <a:t>, </a:t>
            </a:r>
            <a:r>
              <a:rPr lang="en-US" b="0" i="0" dirty="0" err="1">
                <a:solidFill>
                  <a:srgbClr val="A52A2A"/>
                </a:solidFill>
                <a:effectLst/>
                <a:latin typeface="Consolas" panose="020B0609020204030204" pitchFamily="49" charset="0"/>
              </a:rPr>
              <a:t>lastname</a:t>
            </a:r>
            <a:r>
              <a:rPr lang="en-US" b="0" i="0" dirty="0">
                <a:solidFill>
                  <a:srgbClr val="A52A2A"/>
                </a:solidFill>
                <a:effectLst/>
                <a:latin typeface="Consolas" panose="020B0609020204030204" pitchFamily="49" charset="0"/>
              </a:rPr>
              <a:t>, email)</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  VALUES ('John', 'Doe', 'john@example.com')"</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use exec() because no results are returned</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$conn-&gt;exec($</a:t>
            </a:r>
            <a:r>
              <a:rPr lang="en-US" b="0" i="0" dirty="0" err="1">
                <a:solidFill>
                  <a:srgbClr val="000000"/>
                </a:solidFill>
                <a:effectLst/>
                <a:latin typeface="Consolas" panose="020B0609020204030204" pitchFamily="49" charset="0"/>
              </a:rPr>
              <a:t>sql</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"New record created successfully"</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catch</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PDOException</a:t>
            </a:r>
            <a:r>
              <a:rPr lang="en-US" b="0" i="0" dirty="0">
                <a:solidFill>
                  <a:srgbClr val="000000"/>
                </a:solidFill>
                <a:effectLst/>
                <a:latin typeface="Consolas" panose="020B0609020204030204" pitchFamily="49" charset="0"/>
              </a:rPr>
              <a:t> $e) {</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sql</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A52A2A"/>
                </a:solidFill>
                <a:effectLst/>
                <a:latin typeface="Consolas" panose="020B0609020204030204" pitchFamily="49" charset="0"/>
              </a:rPr>
              <a:t>&gt;"</a:t>
            </a:r>
            <a:r>
              <a:rPr lang="en-US" b="0" i="0" dirty="0">
                <a:solidFill>
                  <a:srgbClr val="000000"/>
                </a:solidFill>
                <a:effectLst/>
                <a:latin typeface="Consolas" panose="020B0609020204030204" pitchFamily="49" charset="0"/>
              </a:rPr>
              <a:t> . $e-&gt;</a:t>
            </a:r>
            <a:r>
              <a:rPr lang="en-US" b="0" i="0" dirty="0" err="1">
                <a:solidFill>
                  <a:srgbClr val="000000"/>
                </a:solidFill>
                <a:effectLst/>
                <a:latin typeface="Consolas" panose="020B0609020204030204" pitchFamily="49" charset="0"/>
              </a:rPr>
              <a:t>getMessage</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a:t>
            </a:r>
            <a:r>
              <a:rPr lang="en-US" dirty="0"/>
              <a:t/>
            </a:r>
            <a:br>
              <a:rPr lang="en-US" dirty="0"/>
            </a:br>
            <a:r>
              <a:rPr lang="en-US" dirty="0"/>
              <a:t/>
            </a:r>
            <a:br>
              <a:rPr lang="en-US" dirty="0"/>
            </a:br>
            <a:r>
              <a:rPr lang="en-US" b="0" i="0" dirty="0">
                <a:solidFill>
                  <a:srgbClr val="000000"/>
                </a:solidFill>
                <a:effectLst/>
                <a:latin typeface="Consolas" panose="020B0609020204030204" pitchFamily="49" charset="0"/>
              </a:rPr>
              <a:t>$conn = null;</a:t>
            </a:r>
            <a:endParaRPr lang="en-US" dirty="0"/>
          </a:p>
        </p:txBody>
      </p:sp>
    </p:spTree>
    <p:extLst>
      <p:ext uri="{BB962C8B-B14F-4D97-AF65-F5344CB8AC3E}">
        <p14:creationId xmlns:p14="http://schemas.microsoft.com/office/powerpoint/2010/main" val="1387409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BD86E0-21D6-B84A-12E7-E7F33177C067}"/>
              </a:ext>
            </a:extLst>
          </p:cNvPr>
          <p:cNvSpPr>
            <a:spLocks noGrp="1"/>
          </p:cNvSpPr>
          <p:nvPr>
            <p:ph type="title"/>
          </p:nvPr>
        </p:nvSpPr>
        <p:spPr/>
        <p:txBody>
          <a:bodyPr/>
          <a:lstStyle/>
          <a:p>
            <a:r>
              <a:rPr lang="en-US" dirty="0"/>
              <a:t>HTML Forms</a:t>
            </a:r>
          </a:p>
        </p:txBody>
      </p:sp>
      <p:sp>
        <p:nvSpPr>
          <p:cNvPr id="3" name="Content Placeholder 2">
            <a:extLst>
              <a:ext uri="{FF2B5EF4-FFF2-40B4-BE49-F238E27FC236}">
                <a16:creationId xmlns:a16="http://schemas.microsoft.com/office/drawing/2014/main" xmlns="" id="{52DC9B13-A4F3-E711-59AC-1856CC9CCD9C}"/>
              </a:ext>
            </a:extLst>
          </p:cNvPr>
          <p:cNvSpPr>
            <a:spLocks noGrp="1"/>
          </p:cNvSpPr>
          <p:nvPr>
            <p:ph idx="1"/>
          </p:nvPr>
        </p:nvSpPr>
        <p:spPr/>
        <p:txBody>
          <a:bodyPr>
            <a:normAutofit/>
          </a:bodyPr>
          <a:lstStyle/>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 </a:t>
            </a:r>
            <a:r>
              <a:rPr lang="en-US" b="0" i="0" dirty="0">
                <a:solidFill>
                  <a:srgbClr val="FF0000"/>
                </a:solidFill>
                <a:effectLst/>
                <a:latin typeface="Consolas" panose="020B0609020204030204" pitchFamily="49" charset="0"/>
              </a:rPr>
              <a:t>action</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action_page.php</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method</a:t>
            </a:r>
            <a:r>
              <a:rPr lang="en-US" b="0" i="0" dirty="0">
                <a:solidFill>
                  <a:srgbClr val="0000CD"/>
                </a:solidFill>
                <a:effectLst/>
                <a:latin typeface="Consolas" panose="020B0609020204030204" pitchFamily="49" charset="0"/>
              </a:rPr>
              <a:t>="get"&gt;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fname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First name: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&gt;&lt;</a:t>
            </a:r>
            <a:r>
              <a:rPr lang="en-US" b="0" i="0" dirty="0" err="1">
                <a:solidFill>
                  <a:srgbClr val="A52A2A"/>
                </a:solidFill>
                <a:effectLst/>
                <a:latin typeface="Consolas" panose="020B0609020204030204" pitchFamily="49" charset="0"/>
              </a:rPr>
              <a:t>br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="text"</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fname</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fname</a:t>
            </a:r>
            <a:r>
              <a:rPr lang="en-US" b="0" i="0" dirty="0">
                <a:solidFill>
                  <a:srgbClr val="0000CD"/>
                </a:solidFill>
                <a:effectLst/>
                <a:latin typeface="Consolas" panose="020B0609020204030204" pitchFamily="49" charset="0"/>
              </a:rPr>
              <a:t>"&gt;&lt;</a:t>
            </a:r>
            <a:r>
              <a:rPr lang="en-US" b="0" i="0" dirty="0" err="1">
                <a:solidFill>
                  <a:srgbClr val="A52A2A"/>
                </a:solidFill>
                <a:effectLst/>
                <a:latin typeface="Consolas" panose="020B0609020204030204" pitchFamily="49" charset="0"/>
              </a:rPr>
              <a:t>br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lname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Last name: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&gt;&lt;</a:t>
            </a:r>
            <a:r>
              <a:rPr lang="en-US" b="0" i="0" dirty="0" err="1">
                <a:solidFill>
                  <a:srgbClr val="A52A2A"/>
                </a:solidFill>
                <a:effectLst/>
                <a:latin typeface="Consolas" panose="020B0609020204030204" pitchFamily="49" charset="0"/>
              </a:rPr>
              <a:t>br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="text"</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lname</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lname</a:t>
            </a:r>
            <a:r>
              <a:rPr lang="en-US" b="0" i="0" dirty="0">
                <a:solidFill>
                  <a:srgbClr val="0000CD"/>
                </a:solidFill>
                <a:effectLst/>
                <a:latin typeface="Consolas" panose="020B0609020204030204" pitchFamily="49" charset="0"/>
              </a:rPr>
              <a:t>"&gt;</a:t>
            </a:r>
            <a:br>
              <a:rPr lang="en-US" b="0" i="0" dirty="0">
                <a:solidFill>
                  <a:srgbClr val="0000CD"/>
                </a:solidFill>
                <a:effectLst/>
                <a:latin typeface="Consolas" panose="020B0609020204030204" pitchFamily="49" charset="0"/>
              </a:rPr>
            </a:br>
            <a:r>
              <a:rPr lang="en-US" b="0" i="0" dirty="0">
                <a:solidFill>
                  <a:srgbClr val="0000CD"/>
                </a:solidFill>
                <a:effectLst/>
                <a:latin typeface="Consolas" panose="020B0609020204030204" pitchFamily="49" charset="0"/>
              </a:rPr>
              <a:t>  &lt;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="submit"</a:t>
            </a:r>
            <a:r>
              <a:rPr lang="en-US" b="0" i="0" dirty="0">
                <a:solidFill>
                  <a:srgbClr val="FF0000"/>
                </a:solidFill>
                <a:effectLst/>
                <a:latin typeface="Consolas" panose="020B0609020204030204" pitchFamily="49" charset="0"/>
              </a:rPr>
              <a:t> value</a:t>
            </a:r>
            <a:r>
              <a:rPr lang="en-US" b="0" i="0" dirty="0">
                <a:solidFill>
                  <a:srgbClr val="0000CD"/>
                </a:solidFill>
                <a:effectLst/>
                <a:latin typeface="Consolas" panose="020B0609020204030204" pitchFamily="49" charset="0"/>
              </a:rPr>
              <a:t>="Submit"&gt;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pPr algn="l"/>
            <a:endParaRPr lang="en-US" dirty="0"/>
          </a:p>
        </p:txBody>
      </p:sp>
    </p:spTree>
    <p:extLst>
      <p:ext uri="{BB962C8B-B14F-4D97-AF65-F5344CB8AC3E}">
        <p14:creationId xmlns:p14="http://schemas.microsoft.com/office/powerpoint/2010/main" val="2403883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B03957-77A6-2766-9754-EEC7251F05FD}"/>
              </a:ext>
            </a:extLst>
          </p:cNvPr>
          <p:cNvSpPr>
            <a:spLocks noGrp="1"/>
          </p:cNvSpPr>
          <p:nvPr>
            <p:ph type="title"/>
          </p:nvPr>
        </p:nvSpPr>
        <p:spPr/>
        <p:txBody>
          <a:bodyPr/>
          <a:lstStyle/>
          <a:p>
            <a:r>
              <a:rPr lang="en-US" dirty="0"/>
              <a:t>Html Form elements</a:t>
            </a:r>
          </a:p>
        </p:txBody>
      </p:sp>
      <p:sp>
        <p:nvSpPr>
          <p:cNvPr id="3" name="Content Placeholder 2">
            <a:extLst>
              <a:ext uri="{FF2B5EF4-FFF2-40B4-BE49-F238E27FC236}">
                <a16:creationId xmlns:a16="http://schemas.microsoft.com/office/drawing/2014/main" xmlns="" id="{A749FD00-AE30-6234-4BFF-B28E892E1635}"/>
              </a:ext>
            </a:extLst>
          </p:cNvPr>
          <p:cNvSpPr>
            <a:spLocks noGrp="1"/>
          </p:cNvSpPr>
          <p:nvPr>
            <p:ph idx="1"/>
          </p:nvPr>
        </p:nvSpPr>
        <p:spPr/>
        <p:txBody>
          <a:bodyPr>
            <a:normAutofit/>
          </a:bodyPr>
          <a:lstStyle/>
          <a:p>
            <a:r>
              <a:rPr lang="en-US" dirty="0"/>
              <a:t>&lt;input&gt;</a:t>
            </a:r>
          </a:p>
          <a:p>
            <a:r>
              <a:rPr lang="en-US" dirty="0"/>
              <a:t>&lt;label&gt;</a:t>
            </a:r>
          </a:p>
          <a:p>
            <a:r>
              <a:rPr lang="en-US" dirty="0"/>
              <a:t>&lt;select&gt;</a:t>
            </a:r>
          </a:p>
          <a:p>
            <a:r>
              <a:rPr lang="en-US" dirty="0"/>
              <a:t>&lt;</a:t>
            </a:r>
            <a:r>
              <a:rPr lang="en-US" dirty="0" err="1"/>
              <a:t>textarea</a:t>
            </a:r>
            <a:r>
              <a:rPr lang="en-US" dirty="0"/>
              <a:t>&gt;</a:t>
            </a:r>
          </a:p>
          <a:p>
            <a:r>
              <a:rPr lang="en-US" dirty="0"/>
              <a:t>&lt;button&gt;</a:t>
            </a:r>
          </a:p>
          <a:p>
            <a:r>
              <a:rPr lang="en-US" dirty="0"/>
              <a:t>&lt;</a:t>
            </a:r>
            <a:r>
              <a:rPr lang="en-US" dirty="0" err="1"/>
              <a:t>fieldset</a:t>
            </a:r>
            <a:r>
              <a:rPr lang="en-US" dirty="0"/>
              <a:t>&gt;</a:t>
            </a:r>
          </a:p>
          <a:p>
            <a:r>
              <a:rPr lang="en-US" dirty="0"/>
              <a:t>&lt;legend&gt;</a:t>
            </a:r>
          </a:p>
        </p:txBody>
      </p:sp>
      <p:sp>
        <p:nvSpPr>
          <p:cNvPr id="6" name="TextBox 5">
            <a:extLst>
              <a:ext uri="{FF2B5EF4-FFF2-40B4-BE49-F238E27FC236}">
                <a16:creationId xmlns:a16="http://schemas.microsoft.com/office/drawing/2014/main" xmlns="" id="{992F2FE5-8765-913A-3613-611D6C33A784}"/>
              </a:ext>
            </a:extLst>
          </p:cNvPr>
          <p:cNvSpPr txBox="1"/>
          <p:nvPr/>
        </p:nvSpPr>
        <p:spPr>
          <a:xfrm>
            <a:off x="124511" y="5472578"/>
            <a:ext cx="5045791" cy="321306"/>
          </a:xfrm>
          <a:prstGeom prst="rect">
            <a:avLst/>
          </a:prstGeom>
          <a:noFill/>
        </p:spPr>
        <p:txBody>
          <a:bodyPr wrap="square">
            <a:spAutoFit/>
          </a:bodyPr>
          <a:lstStyle/>
          <a:p>
            <a:r>
              <a:rPr lang="en-US" sz="1488" dirty="0"/>
              <a:t>https://www.w3schools.com/html/html_form_elements.asp</a:t>
            </a:r>
          </a:p>
        </p:txBody>
      </p:sp>
    </p:spTree>
    <p:extLst>
      <p:ext uri="{BB962C8B-B14F-4D97-AF65-F5344CB8AC3E}">
        <p14:creationId xmlns:p14="http://schemas.microsoft.com/office/powerpoint/2010/main" val="3208275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3384BB-D1B6-B74F-21E2-74BC51411C69}"/>
              </a:ext>
            </a:extLst>
          </p:cNvPr>
          <p:cNvSpPr>
            <a:spLocks noGrp="1"/>
          </p:cNvSpPr>
          <p:nvPr>
            <p:ph type="title"/>
          </p:nvPr>
        </p:nvSpPr>
        <p:spPr/>
        <p:txBody>
          <a:bodyPr/>
          <a:lstStyle/>
          <a:p>
            <a:r>
              <a:rPr lang="en-US" dirty="0"/>
              <a:t>Upload file by form</a:t>
            </a:r>
          </a:p>
        </p:txBody>
      </p:sp>
      <p:sp>
        <p:nvSpPr>
          <p:cNvPr id="4" name="Content Placeholder 3">
            <a:extLst>
              <a:ext uri="{FF2B5EF4-FFF2-40B4-BE49-F238E27FC236}">
                <a16:creationId xmlns:a16="http://schemas.microsoft.com/office/drawing/2014/main" xmlns="" id="{1820D81C-4238-8D2E-E771-23D9946A80D3}"/>
              </a:ext>
            </a:extLst>
          </p:cNvPr>
          <p:cNvSpPr>
            <a:spLocks noGrp="1"/>
          </p:cNvSpPr>
          <p:nvPr>
            <p:ph idx="1"/>
          </p:nvPr>
        </p:nvSpPr>
        <p:spPr/>
        <p:txBody>
          <a:bodyPr/>
          <a:lstStyle/>
          <a:p>
            <a:pPr marL="0" indent="0">
              <a:buNone/>
            </a:pPr>
            <a:r>
              <a:rPr lang="en-US" dirty="0"/>
              <a:t>Using HTML form and PHP code</a:t>
            </a:r>
          </a:p>
        </p:txBody>
      </p:sp>
    </p:spTree>
    <p:extLst>
      <p:ext uri="{BB962C8B-B14F-4D97-AF65-F5344CB8AC3E}">
        <p14:creationId xmlns:p14="http://schemas.microsoft.com/office/powerpoint/2010/main" val="34490971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AD69D5-C103-A390-C86C-F9B17DE92C97}"/>
              </a:ext>
            </a:extLst>
          </p:cNvPr>
          <p:cNvSpPr>
            <a:spLocks noGrp="1"/>
          </p:cNvSpPr>
          <p:nvPr>
            <p:ph type="title"/>
          </p:nvPr>
        </p:nvSpPr>
        <p:spPr/>
        <p:txBody>
          <a:bodyPr/>
          <a:lstStyle/>
          <a:p>
            <a:r>
              <a:rPr lang="en-US" dirty="0" err="1"/>
              <a:t>Php</a:t>
            </a:r>
            <a:r>
              <a:rPr lang="en-US" dirty="0"/>
              <a:t> post</a:t>
            </a:r>
          </a:p>
        </p:txBody>
      </p:sp>
      <p:sp>
        <p:nvSpPr>
          <p:cNvPr id="3" name="Content Placeholder 2">
            <a:extLst>
              <a:ext uri="{FF2B5EF4-FFF2-40B4-BE49-F238E27FC236}">
                <a16:creationId xmlns:a16="http://schemas.microsoft.com/office/drawing/2014/main" xmlns="" id="{8FAFF6D3-0D73-9CA5-AD37-CEFEF3CCAE49}"/>
              </a:ext>
            </a:extLst>
          </p:cNvPr>
          <p:cNvSpPr>
            <a:spLocks noGrp="1"/>
          </p:cNvSpPr>
          <p:nvPr>
            <p:ph idx="1"/>
          </p:nvPr>
        </p:nvSpPr>
        <p:spPr/>
        <p:txBody>
          <a:bodyPr>
            <a:normAutofit/>
          </a:bodyPr>
          <a:lstStyle/>
          <a:p>
            <a:pPr algn="l"/>
            <a:r>
              <a:rPr lang="en-US" b="0" i="0" dirty="0">
                <a:solidFill>
                  <a:srgbClr val="000000"/>
                </a:solidFill>
                <a:effectLst/>
                <a:latin typeface="Verdana" panose="020B0604030504040204" pitchFamily="34" charset="0"/>
              </a:rPr>
              <a:t>PHP $_POST is a PHP super global variable which is used to collect form data after submitting an HTML form with method="post". $_POST is also widely used to pass variables.</a:t>
            </a:r>
          </a:p>
          <a:p>
            <a:pPr algn="l"/>
            <a:r>
              <a:rPr lang="en-US" b="0" i="0" dirty="0">
                <a:solidFill>
                  <a:srgbClr val="000000"/>
                </a:solidFill>
                <a:effectLst/>
                <a:latin typeface="Verdana" panose="020B0604030504040204" pitchFamily="34" charset="0"/>
              </a:rPr>
              <a:t>https://www.w3schools.com/php/php_superglobals_post.asp</a:t>
            </a:r>
          </a:p>
          <a:p>
            <a:pPr marL="0" indent="0">
              <a:buNone/>
            </a:pPr>
            <a:endParaRPr lang="en-US" dirty="0"/>
          </a:p>
        </p:txBody>
      </p:sp>
    </p:spTree>
    <p:extLst>
      <p:ext uri="{BB962C8B-B14F-4D97-AF65-F5344CB8AC3E}">
        <p14:creationId xmlns:p14="http://schemas.microsoft.com/office/powerpoint/2010/main" val="16002240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6AC296-B491-9F27-1D9E-B6D06580504B}"/>
              </a:ext>
            </a:extLst>
          </p:cNvPr>
          <p:cNvSpPr>
            <a:spLocks noGrp="1"/>
          </p:cNvSpPr>
          <p:nvPr>
            <p:ph type="title"/>
          </p:nvPr>
        </p:nvSpPr>
        <p:spPr/>
        <p:txBody>
          <a:bodyPr/>
          <a:lstStyle/>
          <a:p>
            <a:r>
              <a:rPr lang="en-US" dirty="0" err="1"/>
              <a:t>Php</a:t>
            </a:r>
            <a:r>
              <a:rPr lang="en-US" dirty="0"/>
              <a:t> get</a:t>
            </a:r>
          </a:p>
        </p:txBody>
      </p:sp>
      <p:sp>
        <p:nvSpPr>
          <p:cNvPr id="3" name="Content Placeholder 2">
            <a:extLst>
              <a:ext uri="{FF2B5EF4-FFF2-40B4-BE49-F238E27FC236}">
                <a16:creationId xmlns:a16="http://schemas.microsoft.com/office/drawing/2014/main" xmlns="" id="{20D44836-52DA-AF32-11BE-608CAC6FF340}"/>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PHP $_GET is a PHP super global variable which is used to collect form data after submitting an HTML form with method="get".</a:t>
            </a:r>
          </a:p>
          <a:p>
            <a:pPr algn="l"/>
            <a:r>
              <a:rPr lang="en-US" b="0" i="0" dirty="0">
                <a:solidFill>
                  <a:srgbClr val="000000"/>
                </a:solidFill>
                <a:effectLst/>
                <a:latin typeface="Verdana" panose="020B0604030504040204" pitchFamily="34" charset="0"/>
              </a:rPr>
              <a:t>$_GET can also collect data sent in the URL.</a:t>
            </a:r>
          </a:p>
          <a:p>
            <a:r>
              <a:rPr lang="en-US" dirty="0"/>
              <a:t>https://www.w3schools.com/php/php_superglobals_get.asp</a:t>
            </a:r>
          </a:p>
        </p:txBody>
      </p:sp>
    </p:spTree>
    <p:extLst>
      <p:ext uri="{BB962C8B-B14F-4D97-AF65-F5344CB8AC3E}">
        <p14:creationId xmlns:p14="http://schemas.microsoft.com/office/powerpoint/2010/main" val="31753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DA0825-E337-AF28-3C8D-812BC7C42686}"/>
              </a:ext>
            </a:extLst>
          </p:cNvPr>
          <p:cNvSpPr>
            <a:spLocks noGrp="1"/>
          </p:cNvSpPr>
          <p:nvPr>
            <p:ph type="title"/>
          </p:nvPr>
        </p:nvSpPr>
        <p:spPr/>
        <p:txBody>
          <a:bodyPr/>
          <a:lstStyle/>
          <a:p>
            <a:r>
              <a:rPr lang="en-US" dirty="0"/>
              <a:t>Sessions</a:t>
            </a:r>
          </a:p>
        </p:txBody>
      </p:sp>
      <p:sp>
        <p:nvSpPr>
          <p:cNvPr id="3" name="Content Placeholder 2">
            <a:extLst>
              <a:ext uri="{FF2B5EF4-FFF2-40B4-BE49-F238E27FC236}">
                <a16:creationId xmlns:a16="http://schemas.microsoft.com/office/drawing/2014/main" xmlns="" id="{228EBD41-5CCD-0AA0-0026-D4B4D5169717}"/>
              </a:ext>
            </a:extLst>
          </p:cNvPr>
          <p:cNvSpPr>
            <a:spLocks noGrp="1"/>
          </p:cNvSpPr>
          <p:nvPr>
            <p:ph idx="1"/>
          </p:nvPr>
        </p:nvSpPr>
        <p:spPr/>
        <p:txBody>
          <a:bodyPr>
            <a:normAutofit fontScale="92500" lnSpcReduction="10000"/>
          </a:bodyPr>
          <a:lstStyle/>
          <a:p>
            <a:pPr marL="0" indent="0">
              <a:buNone/>
            </a:pPr>
            <a:r>
              <a:rPr lang="en-US" b="0" i="0" dirty="0">
                <a:solidFill>
                  <a:srgbClr val="FF0000"/>
                </a:solidFill>
                <a:effectLst/>
                <a:latin typeface="Consolas" panose="020B0609020204030204" pitchFamily="49" charset="0"/>
              </a:rPr>
              <a:t>&lt;?</a:t>
            </a:r>
            <a:r>
              <a:rPr lang="en-US" b="0" i="0" dirty="0" err="1">
                <a:solidFill>
                  <a:srgbClr val="FF0000"/>
                </a:solidFill>
                <a:effectLst/>
                <a:latin typeface="Consolas" panose="020B0609020204030204" pitchFamily="49" charset="0"/>
              </a:rPr>
              <a:t>php</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8000"/>
                </a:solidFill>
                <a:effectLst/>
                <a:latin typeface="Consolas" panose="020B0609020204030204" pitchFamily="49" charset="0"/>
              </a:rPr>
              <a:t>// Start the session</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session_start</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FF0000"/>
                </a:solidFill>
                <a:effectLst/>
                <a:latin typeface="Consolas" panose="020B0609020204030204" pitchFamily="49" charset="0"/>
              </a:rPr>
              <a:t>?&gt;</a:t>
            </a: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r>
              <a:rPr lang="en-US" dirty="0"/>
              <a:t/>
            </a:r>
            <a:br>
              <a:rPr lang="en-US" dirty="0"/>
            </a:br>
            <a:r>
              <a:rPr lang="en-US" dirty="0"/>
              <a:t/>
            </a:r>
            <a:br>
              <a:rPr lang="en-US" dirty="0"/>
            </a:br>
            <a:r>
              <a:rPr lang="en-US" b="0" i="0" dirty="0">
                <a:solidFill>
                  <a:srgbClr val="FF0000"/>
                </a:solidFill>
                <a:effectLst/>
                <a:latin typeface="Consolas" panose="020B0609020204030204" pitchFamily="49" charset="0"/>
              </a:rPr>
              <a:t>&lt;?</a:t>
            </a:r>
            <a:r>
              <a:rPr lang="en-US" b="0" i="0" dirty="0" err="1">
                <a:solidFill>
                  <a:srgbClr val="FF0000"/>
                </a:solidFill>
                <a:effectLst/>
                <a:latin typeface="Consolas" panose="020B0609020204030204" pitchFamily="49" charset="0"/>
              </a:rPr>
              <a:t>php</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8000"/>
                </a:solidFill>
                <a:effectLst/>
                <a:latin typeface="Consolas" panose="020B0609020204030204" pitchFamily="49" charset="0"/>
              </a:rPr>
              <a:t>// Set session variables</a:t>
            </a:r>
            <a:br>
              <a:rPr lang="en-US" b="0" i="0" dirty="0">
                <a:solidFill>
                  <a:srgbClr val="008000"/>
                </a:solidFill>
                <a:effectLst/>
                <a:latin typeface="Consolas" panose="020B0609020204030204" pitchFamily="49" charset="0"/>
              </a:rPr>
            </a:br>
            <a:r>
              <a:rPr lang="en-US" b="0" i="0" dirty="0">
                <a:solidFill>
                  <a:srgbClr val="DAA520"/>
                </a:solidFill>
                <a:effectLst/>
                <a:latin typeface="Consolas" panose="020B0609020204030204" pitchFamily="49" charset="0"/>
              </a:rPr>
              <a:t>$_SESSION</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favcolor</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"green"</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DAA520"/>
                </a:solidFill>
                <a:effectLst/>
                <a:latin typeface="Consolas" panose="020B0609020204030204" pitchFamily="49" charset="0"/>
              </a:rPr>
              <a:t>$_SESSION</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favanimal</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"cat"</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"Session variables are set."</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FF0000"/>
                </a:solidFill>
                <a:effectLst/>
                <a:latin typeface="Consolas" panose="020B0609020204030204" pitchFamily="49" charset="0"/>
              </a:rPr>
              <a:t>?&gt;</a:t>
            </a:r>
            <a:r>
              <a:rPr lang="en-US" dirty="0"/>
              <a:t/>
            </a:r>
            <a:br>
              <a:rPr lang="en-US" dirty="0"/>
            </a:b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US" dirty="0"/>
          </a:p>
        </p:txBody>
      </p:sp>
      <p:sp>
        <p:nvSpPr>
          <p:cNvPr id="4" name="Rectangle 3"/>
          <p:cNvSpPr/>
          <p:nvPr/>
        </p:nvSpPr>
        <p:spPr>
          <a:xfrm>
            <a:off x="656793" y="6589050"/>
            <a:ext cx="4217821" cy="321306"/>
          </a:xfrm>
          <a:prstGeom prst="rect">
            <a:avLst/>
          </a:prstGeom>
        </p:spPr>
        <p:txBody>
          <a:bodyPr wrap="none">
            <a:spAutoFit/>
          </a:bodyPr>
          <a:lstStyle/>
          <a:p>
            <a:r>
              <a:rPr lang="en-US" sz="1488" dirty="0"/>
              <a:t>https://www.w3schools.com/php/php_sessions.asp</a:t>
            </a:r>
          </a:p>
        </p:txBody>
      </p:sp>
      <p:pic>
        <p:nvPicPr>
          <p:cNvPr id="6" name="Picture 5">
            <a:extLst>
              <a:ext uri="{FF2B5EF4-FFF2-40B4-BE49-F238E27FC236}">
                <a16:creationId xmlns:a16="http://schemas.microsoft.com/office/drawing/2014/main" xmlns="" id="{15C17D7E-7F27-6D96-DA48-4E351AFAA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7235" y="2855462"/>
            <a:ext cx="4353390" cy="2090611"/>
          </a:xfrm>
          <a:prstGeom prst="rect">
            <a:avLst/>
          </a:prstGeom>
        </p:spPr>
      </p:pic>
    </p:spTree>
    <p:extLst>
      <p:ext uri="{BB962C8B-B14F-4D97-AF65-F5344CB8AC3E}">
        <p14:creationId xmlns:p14="http://schemas.microsoft.com/office/powerpoint/2010/main" val="651008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4DC32B-8787-B2EF-7CF0-607536C5230E}"/>
              </a:ext>
            </a:extLst>
          </p:cNvPr>
          <p:cNvSpPr>
            <a:spLocks noGrp="1"/>
          </p:cNvSpPr>
          <p:nvPr>
            <p:ph type="title"/>
          </p:nvPr>
        </p:nvSpPr>
        <p:spPr/>
        <p:txBody>
          <a:bodyPr/>
          <a:lstStyle/>
          <a:p>
            <a:r>
              <a:rPr lang="en-US" b="0" i="0" dirty="0">
                <a:solidFill>
                  <a:srgbClr val="A52A2A"/>
                </a:solidFill>
                <a:effectLst/>
                <a:latin typeface="Consolas" panose="020B0609020204030204" pitchFamily="49" charset="0"/>
              </a:rPr>
              <a:t>PHP_SELF</a:t>
            </a:r>
            <a:endParaRPr lang="en-US" dirty="0"/>
          </a:p>
        </p:txBody>
      </p:sp>
      <p:sp>
        <p:nvSpPr>
          <p:cNvPr id="3" name="Content Placeholder 2">
            <a:extLst>
              <a:ext uri="{FF2B5EF4-FFF2-40B4-BE49-F238E27FC236}">
                <a16:creationId xmlns:a16="http://schemas.microsoft.com/office/drawing/2014/main" xmlns="" id="{8406084E-E225-8DD2-3FB5-90E91A4E3E4A}"/>
              </a:ext>
            </a:extLst>
          </p:cNvPr>
          <p:cNvSpPr>
            <a:spLocks noGrp="1"/>
          </p:cNvSpPr>
          <p:nvPr>
            <p:ph idx="1"/>
          </p:nvPr>
        </p:nvSpPr>
        <p:spPr/>
        <p:txBody>
          <a:bodyPr>
            <a:normAutofit fontScale="92500" lnSpcReduction="10000"/>
          </a:bodyPr>
          <a:lstStyle/>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FF0000"/>
                </a:solidFill>
                <a:effectLst/>
                <a:latin typeface="Consolas" panose="020B0609020204030204" pitchFamily="49" charset="0"/>
              </a:rPr>
              <a:t> method</a:t>
            </a:r>
            <a:r>
              <a:rPr lang="en-US" b="0" i="0" dirty="0">
                <a:solidFill>
                  <a:srgbClr val="0000CD"/>
                </a:solidFill>
                <a:effectLst/>
                <a:latin typeface="Consolas" panose="020B0609020204030204" pitchFamily="49" charset="0"/>
              </a:rPr>
              <a:t>="post"</a:t>
            </a:r>
            <a:r>
              <a:rPr lang="en-US" b="0" i="0" dirty="0">
                <a:solidFill>
                  <a:srgbClr val="FF0000"/>
                </a:solidFill>
                <a:effectLst/>
                <a:latin typeface="Consolas" panose="020B0609020204030204" pitchFamily="49" charset="0"/>
              </a:rPr>
              <a:t> action</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&lt;?</a:t>
            </a:r>
            <a:r>
              <a:rPr lang="en-US" b="0" i="0" dirty="0" err="1">
                <a:solidFill>
                  <a:srgbClr val="FF0000"/>
                </a:solidFill>
                <a:effectLst/>
                <a:latin typeface="Consolas" panose="020B0609020204030204" pitchFamily="49" charset="0"/>
              </a:rPr>
              <a:t>php</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a:t>
            </a:r>
            <a:r>
              <a:rPr lang="en-US" b="0" i="0" dirty="0">
                <a:solidFill>
                  <a:srgbClr val="DAA520"/>
                </a:solidFill>
                <a:effectLst/>
                <a:latin typeface="Consolas" panose="020B0609020204030204" pitchFamily="49" charset="0"/>
              </a:rPr>
              <a:t>$_SERVER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'PHP_SELF'</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?&gt;</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Name: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="text"</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fname</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="submit"&gt;</a:t>
            </a: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r>
              <a:rPr lang="en-US" dirty="0"/>
              <a:t/>
            </a:r>
            <a:br>
              <a:rPr lang="en-US" dirty="0"/>
            </a:br>
            <a:r>
              <a:rPr lang="en-US" dirty="0"/>
              <a:t/>
            </a:r>
            <a:br>
              <a:rPr lang="en-US" dirty="0"/>
            </a:br>
            <a:r>
              <a:rPr lang="en-US" b="0" i="0" dirty="0">
                <a:solidFill>
                  <a:srgbClr val="FF0000"/>
                </a:solidFill>
                <a:effectLst/>
                <a:latin typeface="Consolas" panose="020B0609020204030204" pitchFamily="49" charset="0"/>
              </a:rPr>
              <a:t>&lt;?</a:t>
            </a:r>
            <a:r>
              <a:rPr lang="en-US" b="0" i="0" dirty="0" err="1">
                <a:solidFill>
                  <a:srgbClr val="FF0000"/>
                </a:solidFill>
                <a:effectLst/>
                <a:latin typeface="Consolas" panose="020B0609020204030204" pitchFamily="49" charset="0"/>
              </a:rPr>
              <a:t>php</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a:solidFill>
                  <a:srgbClr val="DAA520"/>
                </a:solidFill>
                <a:effectLst/>
                <a:latin typeface="Consolas" panose="020B0609020204030204" pitchFamily="49" charset="0"/>
              </a:rPr>
              <a:t>$_SERVER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"REQUEST_METHOD"</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"POST"</a:t>
            </a: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collect value of input field</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$name = </a:t>
            </a:r>
            <a:r>
              <a:rPr lang="en-US" b="0" i="0" dirty="0">
                <a:solidFill>
                  <a:srgbClr val="DAA520"/>
                </a:solidFill>
                <a:effectLst/>
                <a:latin typeface="Consolas" panose="020B0609020204030204" pitchFamily="49" charset="0"/>
              </a:rPr>
              <a:t>$_POST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fname</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empty</a:t>
            </a:r>
            <a:r>
              <a:rPr lang="en-US" b="0" i="0" dirty="0">
                <a:solidFill>
                  <a:srgbClr val="000000"/>
                </a:solidFill>
                <a:effectLst/>
                <a:latin typeface="Consolas" panose="020B0609020204030204" pitchFamily="49" charset="0"/>
              </a:rPr>
              <a:t>($name))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"Name is empty"</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else</a:t>
            </a: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$name;</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FF0000"/>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3177441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557A04-D1D6-5888-5EC1-E4889C70E722}"/>
              </a:ext>
            </a:extLst>
          </p:cNvPr>
          <p:cNvSpPr>
            <a:spLocks noGrp="1"/>
          </p:cNvSpPr>
          <p:nvPr>
            <p:ph type="title"/>
          </p:nvPr>
        </p:nvSpPr>
        <p:spPr/>
        <p:txBody>
          <a:bodyPr/>
          <a:lstStyle/>
          <a:p>
            <a:r>
              <a:rPr lang="en-US" dirty="0" err="1"/>
              <a:t>Pdo</a:t>
            </a:r>
            <a:r>
              <a:rPr lang="en-US" dirty="0"/>
              <a:t> insert with Form values</a:t>
            </a:r>
          </a:p>
        </p:txBody>
      </p:sp>
      <p:sp>
        <p:nvSpPr>
          <p:cNvPr id="3" name="Content Placeholder 2">
            <a:extLst>
              <a:ext uri="{FF2B5EF4-FFF2-40B4-BE49-F238E27FC236}">
                <a16:creationId xmlns:a16="http://schemas.microsoft.com/office/drawing/2014/main" xmlns="" id="{EE7D1CCE-829B-1F22-6EE2-5B12BAA5F8AA}"/>
              </a:ext>
            </a:extLst>
          </p:cNvPr>
          <p:cNvSpPr>
            <a:spLocks noGrp="1"/>
          </p:cNvSpPr>
          <p:nvPr>
            <p:ph idx="1"/>
          </p:nvPr>
        </p:nvSpPr>
        <p:spPr/>
        <p:txBody>
          <a:bodyPr/>
          <a:lstStyle/>
          <a:p>
            <a:pPr marL="0" indent="0">
              <a:buNone/>
            </a:pPr>
            <a:r>
              <a:rPr lang="en-US" dirty="0"/>
              <a:t>$</a:t>
            </a:r>
            <a:r>
              <a:rPr lang="en-US" dirty="0" err="1"/>
              <a:t>sql</a:t>
            </a:r>
            <a:r>
              <a:rPr lang="en-US" dirty="0"/>
              <a:t> = "INSERT INTO users (name, surname, sex) VALUES (?,?,?)";</a:t>
            </a:r>
          </a:p>
          <a:p>
            <a:pPr marL="0" indent="0">
              <a:buNone/>
            </a:pPr>
            <a:r>
              <a:rPr lang="en-US" dirty="0"/>
              <a:t>$</a:t>
            </a:r>
            <a:r>
              <a:rPr lang="en-US" dirty="0" err="1"/>
              <a:t>stmt</a:t>
            </a:r>
            <a:r>
              <a:rPr lang="en-US" dirty="0"/>
              <a:t>= $</a:t>
            </a:r>
            <a:r>
              <a:rPr lang="en-US" dirty="0" err="1"/>
              <a:t>pdo</a:t>
            </a:r>
            <a:r>
              <a:rPr lang="en-US" dirty="0"/>
              <a:t>-&gt;prepare($</a:t>
            </a:r>
            <a:r>
              <a:rPr lang="en-US" dirty="0" err="1"/>
              <a:t>sql</a:t>
            </a:r>
            <a:r>
              <a:rPr lang="en-US" dirty="0"/>
              <a:t>);</a:t>
            </a:r>
          </a:p>
          <a:p>
            <a:pPr marL="0" indent="0">
              <a:buNone/>
            </a:pPr>
            <a:r>
              <a:rPr lang="en-US" dirty="0"/>
              <a:t>$</a:t>
            </a:r>
            <a:r>
              <a:rPr lang="en-US" dirty="0" err="1"/>
              <a:t>stmt</a:t>
            </a:r>
            <a:r>
              <a:rPr lang="en-US" dirty="0"/>
              <a:t>-&gt;execute([$name, $surname, $sex]);</a:t>
            </a:r>
          </a:p>
        </p:txBody>
      </p:sp>
    </p:spTree>
    <p:extLst>
      <p:ext uri="{BB962C8B-B14F-4D97-AF65-F5344CB8AC3E}">
        <p14:creationId xmlns:p14="http://schemas.microsoft.com/office/powerpoint/2010/main" val="830709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A3BED9-3CFD-5B52-21CD-6645E681F31C}"/>
              </a:ext>
            </a:extLst>
          </p:cNvPr>
          <p:cNvSpPr>
            <a:spLocks noGrp="1"/>
          </p:cNvSpPr>
          <p:nvPr>
            <p:ph type="title"/>
          </p:nvPr>
        </p:nvSpPr>
        <p:spPr/>
        <p:txBody>
          <a:bodyPr/>
          <a:lstStyle/>
          <a:p>
            <a:r>
              <a:rPr lang="en-US" dirty="0" err="1"/>
              <a:t>Mysql</a:t>
            </a:r>
            <a:r>
              <a:rPr lang="en-US" dirty="0"/>
              <a:t> Collation and character set</a:t>
            </a:r>
          </a:p>
        </p:txBody>
      </p:sp>
      <p:sp>
        <p:nvSpPr>
          <p:cNvPr id="3" name="Content Placeholder 2">
            <a:extLst>
              <a:ext uri="{FF2B5EF4-FFF2-40B4-BE49-F238E27FC236}">
                <a16:creationId xmlns:a16="http://schemas.microsoft.com/office/drawing/2014/main" xmlns="" id="{63005BB2-4B33-A3FA-7887-C0421CB4CBE5}"/>
              </a:ext>
            </a:extLst>
          </p:cNvPr>
          <p:cNvSpPr>
            <a:spLocks noGrp="1"/>
          </p:cNvSpPr>
          <p:nvPr>
            <p:ph idx="1"/>
          </p:nvPr>
        </p:nvSpPr>
        <p:spPr/>
        <p:txBody>
          <a:bodyPr/>
          <a:lstStyle/>
          <a:p>
            <a:pPr algn="just"/>
            <a:r>
              <a:rPr lang="en-US" b="0" i="0" dirty="0">
                <a:solidFill>
                  <a:srgbClr val="333333"/>
                </a:solidFill>
                <a:effectLst/>
                <a:latin typeface="inter-regular"/>
              </a:rPr>
              <a:t>A collation in MySQL is a set of rules used to compare the characters in a specific character set. It is a sequence of orders to any particular set. MySQL supports various character sets, and each character set always uses one or more collation, at least one default collation. MySQL does not allow us to have any two character sets use the same collation.</a:t>
            </a:r>
          </a:p>
          <a:p>
            <a:r>
              <a:rPr lang="en-US" dirty="0"/>
              <a:t>https://www.javatpoint.com/mysql-collation</a:t>
            </a:r>
          </a:p>
        </p:txBody>
      </p:sp>
    </p:spTree>
    <p:extLst>
      <p:ext uri="{BB962C8B-B14F-4D97-AF65-F5344CB8AC3E}">
        <p14:creationId xmlns:p14="http://schemas.microsoft.com/office/powerpoint/2010/main" val="42628823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695270-9B6B-E587-D874-8B631B5D0E79}"/>
              </a:ext>
            </a:extLst>
          </p:cNvPr>
          <p:cNvSpPr>
            <a:spLocks noGrp="1"/>
          </p:cNvSpPr>
          <p:nvPr>
            <p:ph type="title"/>
          </p:nvPr>
        </p:nvSpPr>
        <p:spPr/>
        <p:txBody>
          <a:bodyPr/>
          <a:lstStyle/>
          <a:p>
            <a:r>
              <a:rPr lang="en-US" dirty="0" err="1"/>
              <a:t>Pdo</a:t>
            </a:r>
            <a:r>
              <a:rPr lang="en-US" dirty="0"/>
              <a:t> delete row</a:t>
            </a:r>
          </a:p>
        </p:txBody>
      </p:sp>
      <p:sp>
        <p:nvSpPr>
          <p:cNvPr id="3" name="Content Placeholder 2">
            <a:extLst>
              <a:ext uri="{FF2B5EF4-FFF2-40B4-BE49-F238E27FC236}">
                <a16:creationId xmlns:a16="http://schemas.microsoft.com/office/drawing/2014/main" xmlns="" id="{D9693E73-FBE5-15AA-9BE1-374EC7F38431}"/>
              </a:ext>
            </a:extLst>
          </p:cNvPr>
          <p:cNvSpPr>
            <a:spLocks noGrp="1"/>
          </p:cNvSpPr>
          <p:nvPr>
            <p:ph idx="1"/>
          </p:nvPr>
        </p:nvSpPr>
        <p:spPr/>
        <p:txBody>
          <a:bodyPr>
            <a:normAutofit fontScale="92500" lnSpcReduction="10000"/>
          </a:bodyPr>
          <a:lstStyle/>
          <a:p>
            <a:pPr marL="0" indent="0">
              <a:buNone/>
            </a:pPr>
            <a:r>
              <a:rPr lang="en-US" b="0" i="0" dirty="0">
                <a:solidFill>
                  <a:srgbClr val="0000CD"/>
                </a:solidFill>
                <a:effectLst/>
                <a:latin typeface="Consolas" panose="020B0609020204030204" pitchFamily="49" charset="0"/>
              </a:rPr>
              <a:t>try</a:t>
            </a:r>
            <a:r>
              <a:rPr lang="en-US" b="0" i="0" dirty="0">
                <a:solidFill>
                  <a:srgbClr val="000000"/>
                </a:solidFill>
                <a:effectLst/>
                <a:latin typeface="Consolas" panose="020B0609020204030204" pitchFamily="49" charset="0"/>
              </a:rPr>
              <a:t> {</a:t>
            </a:r>
            <a:r>
              <a:rPr lang="en-US" dirty="0"/>
              <a:t/>
            </a:r>
            <a:br>
              <a:rPr lang="en-US" dirty="0"/>
            </a:br>
            <a:r>
              <a:rPr lang="en-US" b="0" i="0" dirty="0">
                <a:solidFill>
                  <a:srgbClr val="000000"/>
                </a:solidFill>
                <a:effectLst/>
                <a:latin typeface="Consolas" panose="020B0609020204030204" pitchFamily="49" charset="0"/>
              </a:rPr>
              <a:t>  $conn = </a:t>
            </a: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PDO(</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mysql:host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servername;dbname</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dbname</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$username, $password);</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set the PDO error mode to exception</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$conn-&gt;</a:t>
            </a:r>
            <a:r>
              <a:rPr lang="en-US" b="0" i="0" dirty="0" err="1">
                <a:solidFill>
                  <a:srgbClr val="000000"/>
                </a:solidFill>
                <a:effectLst/>
                <a:latin typeface="Consolas" panose="020B0609020204030204" pitchFamily="49" charset="0"/>
              </a:rPr>
              <a:t>setAttribute</a:t>
            </a:r>
            <a:r>
              <a:rPr lang="en-US" b="0" i="0" dirty="0">
                <a:solidFill>
                  <a:srgbClr val="000000"/>
                </a:solidFill>
                <a:effectLst/>
                <a:latin typeface="Consolas" panose="020B0609020204030204" pitchFamily="49" charset="0"/>
              </a:rPr>
              <a:t>(PDO::ATTR_ERRMODE, PDO::ERRMODE_EXCEPTION);</a:t>
            </a:r>
            <a:r>
              <a:rPr lang="en-US" dirty="0"/>
              <a:t/>
            </a:r>
            <a:br>
              <a:rPr lang="en-US" dirty="0"/>
            </a:b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a:t>
            </a:r>
            <a:r>
              <a:rPr lang="en-US" b="0" i="0" dirty="0" err="1">
                <a:solidFill>
                  <a:srgbClr val="008000"/>
                </a:solidFill>
                <a:effectLst/>
                <a:latin typeface="Consolas" panose="020B0609020204030204" pitchFamily="49" charset="0"/>
              </a:rPr>
              <a:t>sql</a:t>
            </a:r>
            <a:r>
              <a:rPr lang="en-US" b="0" i="0" dirty="0">
                <a:solidFill>
                  <a:srgbClr val="008000"/>
                </a:solidFill>
                <a:effectLst/>
                <a:latin typeface="Consolas" panose="020B0609020204030204" pitchFamily="49" charset="0"/>
              </a:rPr>
              <a:t> to delete a record</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sql</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"DELETE FROM </a:t>
            </a:r>
            <a:r>
              <a:rPr lang="en-US" b="0" i="0" dirty="0" err="1">
                <a:solidFill>
                  <a:srgbClr val="A52A2A"/>
                </a:solidFill>
                <a:effectLst/>
                <a:latin typeface="Consolas" panose="020B0609020204030204" pitchFamily="49" charset="0"/>
              </a:rPr>
              <a:t>MyGuests</a:t>
            </a:r>
            <a:r>
              <a:rPr lang="en-US" b="0" i="0" dirty="0">
                <a:solidFill>
                  <a:srgbClr val="A52A2A"/>
                </a:solidFill>
                <a:effectLst/>
                <a:latin typeface="Consolas" panose="020B0609020204030204" pitchFamily="49" charset="0"/>
              </a:rPr>
              <a:t> WHERE id=3"</a:t>
            </a:r>
            <a:r>
              <a:rPr lang="en-US" b="0" i="0" dirty="0">
                <a:solidFill>
                  <a:srgbClr val="000000"/>
                </a:solidFill>
                <a:effectLst/>
                <a:latin typeface="Consolas" panose="020B0609020204030204" pitchFamily="49" charset="0"/>
              </a:rPr>
              <a:t>;</a:t>
            </a:r>
            <a:r>
              <a:rPr lang="en-US" dirty="0"/>
              <a:t/>
            </a:r>
            <a:br>
              <a:rPr lang="en-US" dirty="0"/>
            </a:b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use exec() because no results are returned</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$conn-&gt;exec($</a:t>
            </a:r>
            <a:r>
              <a:rPr lang="en-US" b="0" i="0" dirty="0" err="1">
                <a:solidFill>
                  <a:srgbClr val="000000"/>
                </a:solidFill>
                <a:effectLst/>
                <a:latin typeface="Consolas" panose="020B0609020204030204" pitchFamily="49" charset="0"/>
              </a:rPr>
              <a:t>sql</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"Record deleted successfully"</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catch</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PDOException</a:t>
            </a:r>
            <a:r>
              <a:rPr lang="en-US" b="0" i="0" dirty="0">
                <a:solidFill>
                  <a:srgbClr val="000000"/>
                </a:solidFill>
                <a:effectLst/>
                <a:latin typeface="Consolas" panose="020B0609020204030204" pitchFamily="49" charset="0"/>
              </a:rPr>
              <a:t> $e) {</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sql</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A52A2A"/>
                </a:solidFill>
                <a:effectLst/>
                <a:latin typeface="Consolas" panose="020B0609020204030204" pitchFamily="49" charset="0"/>
              </a:rPr>
              <a:t>&gt;"</a:t>
            </a:r>
            <a:r>
              <a:rPr lang="en-US" b="0" i="0" dirty="0">
                <a:solidFill>
                  <a:srgbClr val="000000"/>
                </a:solidFill>
                <a:effectLst/>
                <a:latin typeface="Consolas" panose="020B0609020204030204" pitchFamily="49" charset="0"/>
              </a:rPr>
              <a:t> . $e-&gt;</a:t>
            </a:r>
            <a:r>
              <a:rPr lang="en-US" b="0" i="0" dirty="0" err="1">
                <a:solidFill>
                  <a:srgbClr val="000000"/>
                </a:solidFill>
                <a:effectLst/>
                <a:latin typeface="Consolas" panose="020B0609020204030204" pitchFamily="49" charset="0"/>
              </a:rPr>
              <a:t>getMessage</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19607608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0F9835-217E-5999-5BC7-0FC8730D5C4F}"/>
              </a:ext>
            </a:extLst>
          </p:cNvPr>
          <p:cNvSpPr>
            <a:spLocks noGrp="1"/>
          </p:cNvSpPr>
          <p:nvPr>
            <p:ph type="title"/>
          </p:nvPr>
        </p:nvSpPr>
        <p:spPr/>
        <p:txBody>
          <a:bodyPr/>
          <a:lstStyle/>
          <a:p>
            <a:r>
              <a:rPr lang="en-US" dirty="0" err="1"/>
              <a:t>Pdo</a:t>
            </a:r>
            <a:r>
              <a:rPr lang="en-US" dirty="0"/>
              <a:t> update row</a:t>
            </a:r>
          </a:p>
        </p:txBody>
      </p:sp>
      <p:sp>
        <p:nvSpPr>
          <p:cNvPr id="3" name="Content Placeholder 2">
            <a:extLst>
              <a:ext uri="{FF2B5EF4-FFF2-40B4-BE49-F238E27FC236}">
                <a16:creationId xmlns:a16="http://schemas.microsoft.com/office/drawing/2014/main" xmlns="" id="{3DF84001-B6CA-B364-1AF6-C0CC8278BE03}"/>
              </a:ext>
            </a:extLst>
          </p:cNvPr>
          <p:cNvSpPr>
            <a:spLocks noGrp="1"/>
          </p:cNvSpPr>
          <p:nvPr>
            <p:ph idx="1"/>
          </p:nvPr>
        </p:nvSpPr>
        <p:spPr/>
        <p:txBody>
          <a:bodyPr>
            <a:normAutofit fontScale="85000" lnSpcReduction="20000"/>
          </a:bodyPr>
          <a:lstStyle/>
          <a:p>
            <a:pPr marL="0" indent="0">
              <a:buNone/>
            </a:pPr>
            <a:r>
              <a:rPr lang="en-US" b="0" i="0" dirty="0">
                <a:solidFill>
                  <a:srgbClr val="0000CD"/>
                </a:solidFill>
                <a:effectLst/>
                <a:latin typeface="Consolas" panose="020B0609020204030204" pitchFamily="49" charset="0"/>
              </a:rPr>
              <a:t>try</a:t>
            </a:r>
            <a:r>
              <a:rPr lang="en-US" b="0" i="0" dirty="0">
                <a:solidFill>
                  <a:srgbClr val="000000"/>
                </a:solidFill>
                <a:effectLst/>
                <a:latin typeface="Consolas" panose="020B0609020204030204" pitchFamily="49" charset="0"/>
              </a:rPr>
              <a:t> {</a:t>
            </a:r>
            <a:r>
              <a:rPr lang="en-US" dirty="0"/>
              <a:t/>
            </a:r>
            <a:br>
              <a:rPr lang="en-US" dirty="0"/>
            </a:br>
            <a:r>
              <a:rPr lang="en-US" b="0" i="0" dirty="0">
                <a:solidFill>
                  <a:srgbClr val="000000"/>
                </a:solidFill>
                <a:effectLst/>
                <a:latin typeface="Consolas" panose="020B0609020204030204" pitchFamily="49" charset="0"/>
              </a:rPr>
              <a:t>  $conn = </a:t>
            </a: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PDO(</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mysql:host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servername;dbname</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dbname</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$username, $password);</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set the PDO error mode to exception</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$conn-&gt;</a:t>
            </a:r>
            <a:r>
              <a:rPr lang="en-US" b="0" i="0" dirty="0" err="1">
                <a:solidFill>
                  <a:srgbClr val="000000"/>
                </a:solidFill>
                <a:effectLst/>
                <a:latin typeface="Consolas" panose="020B0609020204030204" pitchFamily="49" charset="0"/>
              </a:rPr>
              <a:t>setAttribute</a:t>
            </a:r>
            <a:r>
              <a:rPr lang="en-US" b="0" i="0" dirty="0">
                <a:solidFill>
                  <a:srgbClr val="000000"/>
                </a:solidFill>
                <a:effectLst/>
                <a:latin typeface="Consolas" panose="020B0609020204030204" pitchFamily="49" charset="0"/>
              </a:rPr>
              <a:t>(PDO::ATTR_ERRMODE, PDO::ERRMODE_EXCEPTION);</a:t>
            </a:r>
            <a:r>
              <a:rPr lang="en-US" dirty="0"/>
              <a:t/>
            </a:r>
            <a:br>
              <a:rPr lang="en-US" dirty="0"/>
            </a:b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sql</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"UPDATE </a:t>
            </a:r>
            <a:r>
              <a:rPr lang="en-US" b="0" i="0" dirty="0" err="1">
                <a:solidFill>
                  <a:srgbClr val="A52A2A"/>
                </a:solidFill>
                <a:effectLst/>
                <a:latin typeface="Consolas" panose="020B0609020204030204" pitchFamily="49" charset="0"/>
              </a:rPr>
              <a:t>MyGuests</a:t>
            </a:r>
            <a:r>
              <a:rPr lang="en-US" b="0" i="0" dirty="0">
                <a:solidFill>
                  <a:srgbClr val="A52A2A"/>
                </a:solidFill>
                <a:effectLst/>
                <a:latin typeface="Consolas" panose="020B0609020204030204" pitchFamily="49" charset="0"/>
              </a:rPr>
              <a:t> SET </a:t>
            </a:r>
            <a:r>
              <a:rPr lang="en-US" b="0" i="0" dirty="0" err="1">
                <a:solidFill>
                  <a:srgbClr val="A52A2A"/>
                </a:solidFill>
                <a:effectLst/>
                <a:latin typeface="Consolas" panose="020B0609020204030204" pitchFamily="49" charset="0"/>
              </a:rPr>
              <a:t>lastname</a:t>
            </a:r>
            <a:r>
              <a:rPr lang="en-US" b="0" i="0" dirty="0">
                <a:solidFill>
                  <a:srgbClr val="A52A2A"/>
                </a:solidFill>
                <a:effectLst/>
                <a:latin typeface="Consolas" panose="020B0609020204030204" pitchFamily="49" charset="0"/>
              </a:rPr>
              <a:t>='Doe' WHERE id=2"</a:t>
            </a:r>
            <a:r>
              <a:rPr lang="en-US" b="0" i="0" dirty="0">
                <a:solidFill>
                  <a:srgbClr val="000000"/>
                </a:solidFill>
                <a:effectLst/>
                <a:latin typeface="Consolas" panose="020B0609020204030204" pitchFamily="49" charset="0"/>
              </a:rPr>
              <a:t>;</a:t>
            </a:r>
            <a:r>
              <a:rPr lang="en-US" dirty="0"/>
              <a:t/>
            </a:r>
            <a:br>
              <a:rPr lang="en-US" dirty="0"/>
            </a:b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Prepare statement</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stmt</a:t>
            </a:r>
            <a:r>
              <a:rPr lang="en-US" b="0" i="0" dirty="0">
                <a:solidFill>
                  <a:srgbClr val="000000"/>
                </a:solidFill>
                <a:effectLst/>
                <a:latin typeface="Consolas" panose="020B0609020204030204" pitchFamily="49" charset="0"/>
              </a:rPr>
              <a:t> = $conn-&gt;prepare($</a:t>
            </a:r>
            <a:r>
              <a:rPr lang="en-US" b="0" i="0" dirty="0" err="1">
                <a:solidFill>
                  <a:srgbClr val="000000"/>
                </a:solidFill>
                <a:effectLst/>
                <a:latin typeface="Consolas" panose="020B0609020204030204" pitchFamily="49" charset="0"/>
              </a:rPr>
              <a:t>sql</a:t>
            </a:r>
            <a:r>
              <a:rPr lang="en-US" b="0" i="0" dirty="0">
                <a:solidFill>
                  <a:srgbClr val="000000"/>
                </a:solidFill>
                <a:effectLst/>
                <a:latin typeface="Consolas" panose="020B0609020204030204" pitchFamily="49" charset="0"/>
              </a:rPr>
              <a:t>);</a:t>
            </a:r>
            <a:r>
              <a:rPr lang="en-US" dirty="0"/>
              <a:t/>
            </a:r>
            <a:br>
              <a:rPr lang="en-US" dirty="0"/>
            </a:b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execute the query</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stmt</a:t>
            </a:r>
            <a:r>
              <a:rPr lang="en-US" b="0" i="0" dirty="0">
                <a:solidFill>
                  <a:srgbClr val="000000"/>
                </a:solidFill>
                <a:effectLst/>
                <a:latin typeface="Consolas" panose="020B0609020204030204" pitchFamily="49" charset="0"/>
              </a:rPr>
              <a:t>-&gt;execute();</a:t>
            </a:r>
            <a:r>
              <a:rPr lang="en-US" dirty="0"/>
              <a:t/>
            </a:r>
            <a:br>
              <a:rPr lang="en-US" dirty="0"/>
            </a:b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echo a message to say the UPDATE succeeded</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stmt</a:t>
            </a:r>
            <a:r>
              <a:rPr lang="en-US" b="0" i="0" dirty="0">
                <a:solidFill>
                  <a:srgbClr val="000000"/>
                </a:solidFill>
                <a:effectLst/>
                <a:latin typeface="Consolas" panose="020B0609020204030204" pitchFamily="49" charset="0"/>
              </a:rPr>
              <a:t>-&gt;</a:t>
            </a:r>
            <a:r>
              <a:rPr lang="en-US" b="0" i="0" dirty="0" err="1">
                <a:solidFill>
                  <a:srgbClr val="000000"/>
                </a:solidFill>
                <a:effectLst/>
                <a:latin typeface="Consolas" panose="020B0609020204030204" pitchFamily="49" charset="0"/>
              </a:rPr>
              <a:t>rowCount</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 records UPDATED successfully"</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catch</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PDOException</a:t>
            </a:r>
            <a:r>
              <a:rPr lang="en-US" b="0" i="0" dirty="0">
                <a:solidFill>
                  <a:srgbClr val="000000"/>
                </a:solidFill>
                <a:effectLst/>
                <a:latin typeface="Consolas" panose="020B0609020204030204" pitchFamily="49" charset="0"/>
              </a:rPr>
              <a:t> $e) {</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sql</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A52A2A"/>
                </a:solidFill>
                <a:effectLst/>
                <a:latin typeface="Consolas" panose="020B0609020204030204" pitchFamily="49" charset="0"/>
              </a:rPr>
              <a:t>&gt;"</a:t>
            </a:r>
            <a:r>
              <a:rPr lang="en-US" b="0" i="0" dirty="0">
                <a:solidFill>
                  <a:srgbClr val="000000"/>
                </a:solidFill>
                <a:effectLst/>
                <a:latin typeface="Consolas" panose="020B0609020204030204" pitchFamily="49" charset="0"/>
              </a:rPr>
              <a:t> . $e-&gt;</a:t>
            </a:r>
            <a:r>
              <a:rPr lang="en-US" b="0" i="0" dirty="0" err="1">
                <a:solidFill>
                  <a:srgbClr val="000000"/>
                </a:solidFill>
                <a:effectLst/>
                <a:latin typeface="Consolas" panose="020B0609020204030204" pitchFamily="49" charset="0"/>
              </a:rPr>
              <a:t>getMessage</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1944763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AF7AE2-4BE5-69B1-EC80-F8B0CDBF6542}"/>
              </a:ext>
            </a:extLst>
          </p:cNvPr>
          <p:cNvSpPr>
            <a:spLocks noGrp="1"/>
          </p:cNvSpPr>
          <p:nvPr>
            <p:ph type="title"/>
          </p:nvPr>
        </p:nvSpPr>
        <p:spPr/>
        <p:txBody>
          <a:bodyPr/>
          <a:lstStyle/>
          <a:p>
            <a:r>
              <a:rPr lang="en-US" dirty="0"/>
              <a:t>Relations</a:t>
            </a:r>
          </a:p>
        </p:txBody>
      </p:sp>
      <p:sp>
        <p:nvSpPr>
          <p:cNvPr id="3" name="Content Placeholder 2">
            <a:extLst>
              <a:ext uri="{FF2B5EF4-FFF2-40B4-BE49-F238E27FC236}">
                <a16:creationId xmlns:a16="http://schemas.microsoft.com/office/drawing/2014/main" xmlns="" id="{1305BA45-ED60-1373-4536-B7590AE1567E}"/>
              </a:ext>
            </a:extLst>
          </p:cNvPr>
          <p:cNvSpPr>
            <a:spLocks noGrp="1"/>
          </p:cNvSpPr>
          <p:nvPr>
            <p:ph idx="1"/>
          </p:nvPr>
        </p:nvSpPr>
        <p:spPr/>
        <p:txBody>
          <a:bodyPr/>
          <a:lstStyle/>
          <a:p>
            <a:r>
              <a:rPr lang="en-US" dirty="0"/>
              <a:t>One To One</a:t>
            </a:r>
          </a:p>
          <a:p>
            <a:r>
              <a:rPr lang="en-US" dirty="0"/>
              <a:t>One To Many</a:t>
            </a:r>
          </a:p>
          <a:p>
            <a:r>
              <a:rPr lang="en-US" dirty="0"/>
              <a:t>Many To Many</a:t>
            </a:r>
          </a:p>
        </p:txBody>
      </p:sp>
    </p:spTree>
    <p:extLst>
      <p:ext uri="{BB962C8B-B14F-4D97-AF65-F5344CB8AC3E}">
        <p14:creationId xmlns:p14="http://schemas.microsoft.com/office/powerpoint/2010/main" val="34749924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xmlns="" id="{E27C83D5-F861-4F82-9CC1-7AA075F3E20D}"/>
              </a:ext>
            </a:extLst>
          </p:cNvPr>
          <p:cNvSpPr>
            <a:spLocks noGrp="1"/>
          </p:cNvSpPr>
          <p:nvPr>
            <p:ph type="sldNum" sz="quarter" idx="12"/>
          </p:nvPr>
        </p:nvSpPr>
        <p:spPr/>
        <p:txBody>
          <a:bodyPr/>
          <a:lstStyle/>
          <a:p>
            <a:pPr lvl="0"/>
            <a:fld id="{D07A42F5-7C9D-44F8-A9CB-B1B68B783831}" type="slidenum">
              <a:t>46</a:t>
            </a:fld>
            <a:endParaRPr lang="en-US"/>
          </a:p>
        </p:txBody>
      </p:sp>
      <p:sp>
        <p:nvSpPr>
          <p:cNvPr id="2" name="Title 1">
            <a:extLst>
              <a:ext uri="{FF2B5EF4-FFF2-40B4-BE49-F238E27FC236}">
                <a16:creationId xmlns:a16="http://schemas.microsoft.com/office/drawing/2014/main" xmlns="" id="{2A29C65F-0288-455E-A335-F99F20C0285B}"/>
              </a:ext>
            </a:extLst>
          </p:cNvPr>
          <p:cNvSpPr txBox="1">
            <a:spLocks noGrp="1"/>
          </p:cNvSpPr>
          <p:nvPr>
            <p:ph type="title" idx="4294967295"/>
          </p:nvPr>
        </p:nvSpPr>
        <p:spPr>
          <a:xfrm>
            <a:off x="1071066" y="1361259"/>
            <a:ext cx="7938492" cy="600286"/>
          </a:xfrm>
        </p:spPr>
        <p:txBody>
          <a:bodyPr/>
          <a:lstStyle/>
          <a:p>
            <a:pPr lvl="0"/>
            <a:r>
              <a:rPr lang="en-US" sz="2400" dirty="0"/>
              <a:t>Handling relationships using MYSQL</a:t>
            </a:r>
          </a:p>
        </p:txBody>
      </p:sp>
      <p:sp>
        <p:nvSpPr>
          <p:cNvPr id="3" name="Text Placeholder 2">
            <a:extLst>
              <a:ext uri="{FF2B5EF4-FFF2-40B4-BE49-F238E27FC236}">
                <a16:creationId xmlns:a16="http://schemas.microsoft.com/office/drawing/2014/main" xmlns="" id="{C5734F65-53B5-431C-9DB5-189116C115D4}"/>
              </a:ext>
            </a:extLst>
          </p:cNvPr>
          <p:cNvSpPr txBox="1">
            <a:spLocks noGrp="1"/>
          </p:cNvSpPr>
          <p:nvPr>
            <p:ph type="body" idx="4294967295"/>
          </p:nvPr>
        </p:nvSpPr>
        <p:spPr>
          <a:xfrm>
            <a:off x="1071066" y="2135009"/>
            <a:ext cx="7938492" cy="3150194"/>
          </a:xfrm>
        </p:spPr>
        <p:txBody>
          <a:bodyPr/>
          <a:lstStyle/>
          <a:p>
            <a:pPr lvl="0">
              <a:buClr>
                <a:srgbClr val="99CC66"/>
              </a:buClr>
              <a:buSzPct val="45000"/>
              <a:buFont typeface="StarSymbol"/>
              <a:buChar char="●"/>
            </a:pPr>
            <a:r>
              <a:rPr lang="en-US" b="1" dirty="0">
                <a:solidFill>
                  <a:srgbClr val="CE181E"/>
                </a:solidFill>
              </a:rPr>
              <a:t> Primary Keys:</a:t>
            </a:r>
            <a:r>
              <a:rPr lang="en-US" dirty="0"/>
              <a:t> is a unique identifier for a row of data.</a:t>
            </a:r>
          </a:p>
          <a:p>
            <a:pPr lvl="0">
              <a:buClr>
                <a:srgbClr val="99CC66"/>
              </a:buClr>
              <a:buSzPct val="45000"/>
              <a:buFont typeface="StarSymbol"/>
              <a:buChar char="●"/>
            </a:pPr>
            <a:r>
              <a:rPr lang="en-US" dirty="0"/>
              <a:t> Making a column a PRIMARY KEY is essentially equivalent to adding NOT NULL and UNIQUE constraints to that column.</a:t>
            </a:r>
          </a:p>
          <a:p>
            <a:pPr lvl="0">
              <a:buClr>
                <a:srgbClr val="99CC66"/>
              </a:buClr>
              <a:buSzPct val="45000"/>
              <a:buFont typeface="StarSymbol"/>
              <a:buChar char="●"/>
            </a:pPr>
            <a:r>
              <a:rPr lang="en-US" dirty="0"/>
              <a:t> Example for creating primary key:</a:t>
            </a:r>
          </a:p>
        </p:txBody>
      </p:sp>
      <p:sp>
        <p:nvSpPr>
          <p:cNvPr id="4" name="TextBox 3">
            <a:extLst>
              <a:ext uri="{FF2B5EF4-FFF2-40B4-BE49-F238E27FC236}">
                <a16:creationId xmlns:a16="http://schemas.microsoft.com/office/drawing/2014/main" xmlns="" id="{CB2D46F4-1A5F-4B29-81AF-11F1DCE7E28A}"/>
              </a:ext>
            </a:extLst>
          </p:cNvPr>
          <p:cNvSpPr txBox="1"/>
          <p:nvPr/>
        </p:nvSpPr>
        <p:spPr>
          <a:xfrm>
            <a:off x="3263390" y="4117346"/>
            <a:ext cx="3909470" cy="531956"/>
          </a:xfrm>
          <a:prstGeom prst="rect">
            <a:avLst/>
          </a:prstGeom>
          <a:noFill/>
          <a:ln>
            <a:noFill/>
          </a:ln>
        </p:spPr>
        <p:txBody>
          <a:bodyPr wrap="none" lIns="67507" tIns="33753" rIns="67507" bIns="33753" anchorCtr="0" compatLnSpc="0"/>
          <a:lstStyle/>
          <a:p>
            <a:pPr hangingPunct="0">
              <a:spcBef>
                <a:spcPts val="893"/>
              </a:spcBef>
              <a:spcAft>
                <a:spcPts val="744"/>
              </a:spcAft>
              <a:defRPr sz="1500"/>
            </a:pPr>
            <a:r>
              <a:rPr lang="en-US" sz="1350" dirty="0" err="1">
                <a:latin typeface="Liberation Sans" pitchFamily="18"/>
                <a:ea typeface="DejaVu Sans" pitchFamily="2"/>
                <a:cs typeface="DejaVu Sans" pitchFamily="2"/>
              </a:rPr>
              <a:t>userId</a:t>
            </a:r>
            <a:r>
              <a:rPr lang="en-US" sz="1350" dirty="0">
                <a:latin typeface="Liberation Sans" pitchFamily="18"/>
                <a:ea typeface="DejaVu Sans" pitchFamily="2"/>
                <a:cs typeface="DejaVu Sans" pitchFamily="2"/>
              </a:rPr>
              <a:t> INT AUTO_INCREMENT PRIMARY KEY,</a:t>
            </a:r>
          </a:p>
          <a:p>
            <a:pPr hangingPunct="0">
              <a:spcBef>
                <a:spcPts val="893"/>
              </a:spcBef>
              <a:spcAft>
                <a:spcPts val="744"/>
              </a:spcAft>
              <a:defRPr sz="1500"/>
            </a:pPr>
            <a:endParaRPr lang="en-US" sz="1125" dirty="0">
              <a:latin typeface="Liberation Sans" pitchFamily="18"/>
              <a:ea typeface="DejaVu Sans" pitchFamily="2"/>
              <a:cs typeface="DejaVu Sans" pitchFamily="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xmlns="" id="{D6087F4F-D095-49E4-B4A7-854ECB17FE39}"/>
              </a:ext>
            </a:extLst>
          </p:cNvPr>
          <p:cNvSpPr>
            <a:spLocks noGrp="1"/>
          </p:cNvSpPr>
          <p:nvPr>
            <p:ph type="sldNum" sz="quarter" idx="12"/>
          </p:nvPr>
        </p:nvSpPr>
        <p:spPr/>
        <p:txBody>
          <a:bodyPr/>
          <a:lstStyle/>
          <a:p>
            <a:pPr lvl="0"/>
            <a:fld id="{29C53DBB-BBE9-45F1-8E9C-02E7C44D1B28}" type="slidenum">
              <a:t>47</a:t>
            </a:fld>
            <a:endParaRPr lang="en-US"/>
          </a:p>
        </p:txBody>
      </p:sp>
      <p:sp>
        <p:nvSpPr>
          <p:cNvPr id="2" name="Title 1">
            <a:extLst>
              <a:ext uri="{FF2B5EF4-FFF2-40B4-BE49-F238E27FC236}">
                <a16:creationId xmlns:a16="http://schemas.microsoft.com/office/drawing/2014/main" xmlns="" id="{11EE8E74-EEE8-44DC-B160-A4D312797A1E}"/>
              </a:ext>
            </a:extLst>
          </p:cNvPr>
          <p:cNvSpPr txBox="1">
            <a:spLocks noGrp="1"/>
          </p:cNvSpPr>
          <p:nvPr>
            <p:ph type="title" idx="4294967295"/>
          </p:nvPr>
        </p:nvSpPr>
        <p:spPr>
          <a:xfrm>
            <a:off x="1071066" y="1361259"/>
            <a:ext cx="7938492" cy="625720"/>
          </a:xfrm>
        </p:spPr>
        <p:txBody>
          <a:bodyPr/>
          <a:lstStyle/>
          <a:p>
            <a:pPr lvl="0"/>
            <a:r>
              <a:rPr lang="en-US" sz="2400" dirty="0"/>
              <a:t>Handling relationships using MYSQL</a:t>
            </a:r>
          </a:p>
        </p:txBody>
      </p:sp>
      <p:sp>
        <p:nvSpPr>
          <p:cNvPr id="3" name="Text Placeholder 2">
            <a:extLst>
              <a:ext uri="{FF2B5EF4-FFF2-40B4-BE49-F238E27FC236}">
                <a16:creationId xmlns:a16="http://schemas.microsoft.com/office/drawing/2014/main" xmlns="" id="{937464C4-D4D8-4764-9FB2-9F22750DEB4A}"/>
              </a:ext>
            </a:extLst>
          </p:cNvPr>
          <p:cNvSpPr txBox="1">
            <a:spLocks noGrp="1"/>
          </p:cNvSpPr>
          <p:nvPr>
            <p:ph type="body" idx="4294967295"/>
          </p:nvPr>
        </p:nvSpPr>
        <p:spPr>
          <a:xfrm>
            <a:off x="1071066" y="2204740"/>
            <a:ext cx="7938492" cy="3150194"/>
          </a:xfrm>
        </p:spPr>
        <p:txBody>
          <a:bodyPr/>
          <a:lstStyle/>
          <a:p>
            <a:pPr lvl="0">
              <a:buClr>
                <a:srgbClr val="99CC66"/>
              </a:buClr>
              <a:buSzPct val="45000"/>
              <a:buFont typeface="StarSymbol"/>
              <a:buChar char="●"/>
            </a:pPr>
            <a:r>
              <a:rPr lang="en-US" dirty="0"/>
              <a:t> A </a:t>
            </a:r>
            <a:r>
              <a:rPr lang="en-US" b="1" dirty="0">
                <a:solidFill>
                  <a:srgbClr val="CE181E"/>
                </a:solidFill>
              </a:rPr>
              <a:t>Foreign Key </a:t>
            </a:r>
            <a:r>
              <a:rPr lang="en-US" dirty="0"/>
              <a:t>allows us to associate a row in one table to a row in another table. This is done by setting a column in one table as a Foreign Key and having that column reference another table's Primary Key column.</a:t>
            </a:r>
          </a:p>
          <a:p>
            <a:pPr lvl="0">
              <a:buClr>
                <a:srgbClr val="99CC66"/>
              </a:buClr>
              <a:buSzPct val="45000"/>
              <a:buFont typeface="StarSymbol"/>
              <a:buChar char="●"/>
            </a:pPr>
            <a:r>
              <a:rPr lang="en-US" dirty="0"/>
              <a:t> Example for creating foreign key in </a:t>
            </a:r>
            <a:r>
              <a:rPr lang="en-US" dirty="0" err="1"/>
              <a:t>mysql</a:t>
            </a:r>
            <a:r>
              <a:rPr lang="en-US" dirty="0"/>
              <a:t>:</a:t>
            </a:r>
          </a:p>
        </p:txBody>
      </p:sp>
      <p:sp>
        <p:nvSpPr>
          <p:cNvPr id="4" name="TextBox 3">
            <a:extLst>
              <a:ext uri="{FF2B5EF4-FFF2-40B4-BE49-F238E27FC236}">
                <a16:creationId xmlns:a16="http://schemas.microsoft.com/office/drawing/2014/main" xmlns="" id="{F0FE7443-492E-4B7D-BF4F-12A67623DCA5}"/>
              </a:ext>
            </a:extLst>
          </p:cNvPr>
          <p:cNvSpPr txBox="1"/>
          <p:nvPr/>
        </p:nvSpPr>
        <p:spPr>
          <a:xfrm>
            <a:off x="2580520" y="4018836"/>
            <a:ext cx="5217500" cy="1636642"/>
          </a:xfrm>
          <a:prstGeom prst="rect">
            <a:avLst/>
          </a:prstGeom>
          <a:noFill/>
          <a:ln>
            <a:noFill/>
          </a:ln>
        </p:spPr>
        <p:txBody>
          <a:bodyPr wrap="none" lIns="67507" tIns="33753" rIns="67507" bIns="33753" anchorCtr="0" compatLnSpc="0"/>
          <a:lstStyle/>
          <a:p>
            <a:pPr hangingPunct="0">
              <a:spcBef>
                <a:spcPts val="893"/>
              </a:spcBef>
              <a:spcAft>
                <a:spcPts val="744"/>
              </a:spcAft>
              <a:defRPr sz="1800"/>
            </a:pPr>
            <a:r>
              <a:rPr lang="en-US" sz="1350" dirty="0" err="1">
                <a:latin typeface="Liberation Sans" pitchFamily="18"/>
                <a:ea typeface="DejaVu Sans" pitchFamily="2"/>
                <a:cs typeface="DejaVu Sans" pitchFamily="2"/>
              </a:rPr>
              <a:t>userId</a:t>
            </a:r>
            <a:r>
              <a:rPr lang="en-US" sz="1350" dirty="0">
                <a:latin typeface="Liberation Sans" pitchFamily="18"/>
                <a:ea typeface="DejaVu Sans" pitchFamily="2"/>
                <a:cs typeface="DejaVu Sans" pitchFamily="2"/>
              </a:rPr>
              <a:t> INT, CONSTRAINT </a:t>
            </a:r>
            <a:r>
              <a:rPr lang="en-US" sz="1350" dirty="0" err="1">
                <a:latin typeface="Liberation Sans" pitchFamily="18"/>
                <a:ea typeface="DejaVu Sans" pitchFamily="2"/>
                <a:cs typeface="DejaVu Sans" pitchFamily="2"/>
              </a:rPr>
              <a:t>fk_user</a:t>
            </a:r>
            <a:r>
              <a:rPr lang="en-US" sz="1350" dirty="0">
                <a:latin typeface="Liberation Sans" pitchFamily="18"/>
                <a:ea typeface="DejaVu Sans" pitchFamily="2"/>
                <a:cs typeface="DejaVu Sans" pitchFamily="2"/>
              </a:rPr>
              <a:t> FOREIGN KEY (</a:t>
            </a:r>
            <a:r>
              <a:rPr lang="en-US" sz="1350" dirty="0" err="1">
                <a:latin typeface="Liberation Sans" pitchFamily="18"/>
                <a:ea typeface="DejaVu Sans" pitchFamily="2"/>
                <a:cs typeface="DejaVu Sans" pitchFamily="2"/>
              </a:rPr>
              <a:t>userId</a:t>
            </a:r>
            <a:r>
              <a:rPr lang="en-US" sz="1350" dirty="0">
                <a:latin typeface="Liberation Sans" pitchFamily="18"/>
                <a:ea typeface="DejaVu Sans" pitchFamily="2"/>
                <a:cs typeface="DejaVu Sans" pitchFamily="2"/>
              </a:rPr>
              <a:t>) </a:t>
            </a:r>
          </a:p>
          <a:p>
            <a:pPr hangingPunct="0">
              <a:spcBef>
                <a:spcPts val="893"/>
              </a:spcBef>
              <a:spcAft>
                <a:spcPts val="744"/>
              </a:spcAft>
              <a:defRPr sz="1800"/>
            </a:pPr>
            <a:r>
              <a:rPr lang="en-US" sz="1350" dirty="0">
                <a:latin typeface="Liberation Sans" pitchFamily="18"/>
                <a:ea typeface="DejaVu Sans" pitchFamily="2"/>
                <a:cs typeface="DejaVu Sans" pitchFamily="2"/>
              </a:rPr>
              <a:t>REFERENCES users(</a:t>
            </a:r>
            <a:r>
              <a:rPr lang="en-US" sz="1350" dirty="0" err="1">
                <a:latin typeface="Liberation Sans" pitchFamily="18"/>
                <a:ea typeface="DejaVu Sans" pitchFamily="2"/>
                <a:cs typeface="DejaVu Sans" pitchFamily="2"/>
              </a:rPr>
              <a:t>userId</a:t>
            </a:r>
            <a:r>
              <a:rPr lang="en-US" sz="1350" dirty="0">
                <a:latin typeface="Liberation Sans" pitchFamily="18"/>
                <a:ea typeface="DejaVu Sans" pitchFamily="2"/>
                <a:cs typeface="DejaVu Sans" pitchFamily="2"/>
              </a:rPr>
              <a:t>)</a:t>
            </a:r>
          </a:p>
          <a:p>
            <a:pPr hangingPunct="0">
              <a:spcBef>
                <a:spcPts val="893"/>
              </a:spcBef>
              <a:spcAft>
                <a:spcPts val="744"/>
              </a:spcAft>
              <a:defRPr sz="1800"/>
            </a:pPr>
            <a:r>
              <a:rPr lang="en-US" sz="1350" dirty="0">
                <a:latin typeface="Liberation Sans" pitchFamily="18"/>
                <a:ea typeface="DejaVu Sans" pitchFamily="2"/>
                <a:cs typeface="DejaVu Sans" pitchFamily="2"/>
              </a:rPr>
              <a:t>ON UPDATE CASCADE</a:t>
            </a:r>
          </a:p>
          <a:p>
            <a:pPr hangingPunct="0">
              <a:spcBef>
                <a:spcPts val="893"/>
              </a:spcBef>
              <a:spcAft>
                <a:spcPts val="744"/>
              </a:spcAft>
              <a:defRPr sz="1800"/>
            </a:pPr>
            <a:r>
              <a:rPr lang="en-US" sz="1350" dirty="0">
                <a:latin typeface="Liberation Sans" pitchFamily="18"/>
                <a:ea typeface="DejaVu Sans" pitchFamily="2"/>
                <a:cs typeface="DejaVu Sans" pitchFamily="2"/>
              </a:rPr>
              <a:t>ON DELETE CASCADE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xmlns="" id="{F26B422A-E6DD-4BB4-B108-6CDE08112690}"/>
              </a:ext>
            </a:extLst>
          </p:cNvPr>
          <p:cNvSpPr>
            <a:spLocks noGrp="1"/>
          </p:cNvSpPr>
          <p:nvPr>
            <p:ph type="sldNum" sz="quarter" idx="12"/>
          </p:nvPr>
        </p:nvSpPr>
        <p:spPr/>
        <p:txBody>
          <a:bodyPr/>
          <a:lstStyle/>
          <a:p>
            <a:pPr lvl="0"/>
            <a:fld id="{C5784F87-0C7A-4B65-A97A-B1483BDC1F94}" type="slidenum">
              <a:t>48</a:t>
            </a:fld>
            <a:endParaRPr lang="en-US"/>
          </a:p>
        </p:txBody>
      </p:sp>
      <p:sp>
        <p:nvSpPr>
          <p:cNvPr id="2" name="Title 1">
            <a:extLst>
              <a:ext uri="{FF2B5EF4-FFF2-40B4-BE49-F238E27FC236}">
                <a16:creationId xmlns:a16="http://schemas.microsoft.com/office/drawing/2014/main" xmlns="" id="{2E98B017-6369-49C3-B680-D9BD681D3477}"/>
              </a:ext>
            </a:extLst>
          </p:cNvPr>
          <p:cNvSpPr txBox="1">
            <a:spLocks noGrp="1"/>
          </p:cNvSpPr>
          <p:nvPr>
            <p:ph type="title" idx="4294967295"/>
          </p:nvPr>
        </p:nvSpPr>
        <p:spPr>
          <a:xfrm>
            <a:off x="1071066" y="1361259"/>
            <a:ext cx="7938492" cy="619603"/>
          </a:xfrm>
        </p:spPr>
        <p:txBody>
          <a:bodyPr/>
          <a:lstStyle/>
          <a:p>
            <a:pPr lvl="0"/>
            <a:r>
              <a:rPr lang="en-US" sz="2400" dirty="0"/>
              <a:t>1:1 relationship</a:t>
            </a:r>
          </a:p>
        </p:txBody>
      </p:sp>
      <p:sp>
        <p:nvSpPr>
          <p:cNvPr id="3" name="Text Placeholder 2">
            <a:extLst>
              <a:ext uri="{FF2B5EF4-FFF2-40B4-BE49-F238E27FC236}">
                <a16:creationId xmlns:a16="http://schemas.microsoft.com/office/drawing/2014/main" xmlns="" id="{038B3363-D4B2-4BFE-AE15-E7A527B37B2B}"/>
              </a:ext>
            </a:extLst>
          </p:cNvPr>
          <p:cNvSpPr txBox="1">
            <a:spLocks noGrp="1"/>
          </p:cNvSpPr>
          <p:nvPr>
            <p:ph type="body" idx="4294967295"/>
          </p:nvPr>
        </p:nvSpPr>
        <p:spPr>
          <a:xfrm>
            <a:off x="1071066" y="2204740"/>
            <a:ext cx="7938492" cy="3150194"/>
          </a:xfrm>
        </p:spPr>
        <p:txBody>
          <a:bodyPr/>
          <a:lstStyle/>
          <a:p>
            <a:pPr lvl="0">
              <a:buClr>
                <a:srgbClr val="99CC66"/>
              </a:buClr>
              <a:buSzPct val="45000"/>
              <a:buFont typeface="StarSymbol"/>
              <a:buChar char="●"/>
            </a:pPr>
            <a:r>
              <a:rPr lang="en-US" dirty="0"/>
              <a:t> Representing 1:1 relationship</a:t>
            </a:r>
          </a:p>
        </p:txBody>
      </p:sp>
      <p:pic>
        <p:nvPicPr>
          <p:cNvPr id="4" name="Picture 3">
            <a:extLst>
              <a:ext uri="{FF2B5EF4-FFF2-40B4-BE49-F238E27FC236}">
                <a16:creationId xmlns:a16="http://schemas.microsoft.com/office/drawing/2014/main" xmlns="" id="{D5EE44A8-5CEC-4FAB-9A29-44435FFD1094}"/>
              </a:ext>
            </a:extLst>
          </p:cNvPr>
          <p:cNvPicPr>
            <a:picLocks noChangeAspect="1"/>
          </p:cNvPicPr>
          <p:nvPr/>
        </p:nvPicPr>
        <p:blipFill>
          <a:blip r:embed="rId3">
            <a:lum/>
            <a:alphaModFix/>
          </a:blip>
          <a:srcRect/>
          <a:stretch>
            <a:fillRect/>
          </a:stretch>
        </p:blipFill>
        <p:spPr>
          <a:xfrm>
            <a:off x="1942817" y="4430227"/>
            <a:ext cx="6194990" cy="1465714"/>
          </a:xfrm>
          <a:prstGeom prst="rect">
            <a:avLst/>
          </a:prstGeom>
          <a:noFill/>
          <a:ln>
            <a:noFill/>
          </a:ln>
        </p:spPr>
      </p:pic>
      <p:pic>
        <p:nvPicPr>
          <p:cNvPr id="8" name="Picture 7">
            <a:extLst>
              <a:ext uri="{FF2B5EF4-FFF2-40B4-BE49-F238E27FC236}">
                <a16:creationId xmlns:a16="http://schemas.microsoft.com/office/drawing/2014/main" xmlns="" id="{FA58156F-F4C8-476B-96DB-01BB3B26DE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5357" y="2576679"/>
            <a:ext cx="5280522" cy="16962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xmlns="" id="{E69BBDCC-2FA4-439E-B6F5-78D55281FE5A}"/>
              </a:ext>
            </a:extLst>
          </p:cNvPr>
          <p:cNvSpPr>
            <a:spLocks noGrp="1"/>
          </p:cNvSpPr>
          <p:nvPr>
            <p:ph type="sldNum" sz="quarter" idx="12"/>
          </p:nvPr>
        </p:nvSpPr>
        <p:spPr/>
        <p:txBody>
          <a:bodyPr/>
          <a:lstStyle/>
          <a:p>
            <a:pPr lvl="0"/>
            <a:fld id="{EF99614A-C87F-4CAB-84E7-D0D49E99850B}" type="slidenum">
              <a:t>49</a:t>
            </a:fld>
            <a:endParaRPr lang="en-US"/>
          </a:p>
        </p:txBody>
      </p:sp>
      <p:sp>
        <p:nvSpPr>
          <p:cNvPr id="2" name="Title 1">
            <a:extLst>
              <a:ext uri="{FF2B5EF4-FFF2-40B4-BE49-F238E27FC236}">
                <a16:creationId xmlns:a16="http://schemas.microsoft.com/office/drawing/2014/main" xmlns="" id="{252E5278-3F5A-41BA-A176-B44A960DF6C8}"/>
              </a:ext>
            </a:extLst>
          </p:cNvPr>
          <p:cNvSpPr txBox="1">
            <a:spLocks noGrp="1"/>
          </p:cNvSpPr>
          <p:nvPr>
            <p:ph type="title" idx="4294967295"/>
          </p:nvPr>
        </p:nvSpPr>
        <p:spPr>
          <a:xfrm>
            <a:off x="1071066" y="1361259"/>
            <a:ext cx="7938492" cy="625720"/>
          </a:xfrm>
        </p:spPr>
        <p:txBody>
          <a:bodyPr/>
          <a:lstStyle/>
          <a:p>
            <a:pPr lvl="0"/>
            <a:r>
              <a:rPr lang="en-US" sz="2400" dirty="0"/>
              <a:t>1:M relationship</a:t>
            </a:r>
          </a:p>
        </p:txBody>
      </p:sp>
      <p:sp>
        <p:nvSpPr>
          <p:cNvPr id="3" name="Text Placeholder 2">
            <a:extLst>
              <a:ext uri="{FF2B5EF4-FFF2-40B4-BE49-F238E27FC236}">
                <a16:creationId xmlns:a16="http://schemas.microsoft.com/office/drawing/2014/main" xmlns="" id="{B542927F-A6A5-43A1-AB65-4327FD2D39E0}"/>
              </a:ext>
            </a:extLst>
          </p:cNvPr>
          <p:cNvSpPr txBox="1">
            <a:spLocks noGrp="1"/>
          </p:cNvSpPr>
          <p:nvPr>
            <p:ph type="body" idx="4294967295"/>
          </p:nvPr>
        </p:nvSpPr>
        <p:spPr>
          <a:xfrm>
            <a:off x="1071066" y="2204740"/>
            <a:ext cx="7938492" cy="3150194"/>
          </a:xfrm>
        </p:spPr>
        <p:txBody>
          <a:bodyPr/>
          <a:lstStyle/>
          <a:p>
            <a:pPr lvl="0">
              <a:buClr>
                <a:srgbClr val="99CC66"/>
              </a:buClr>
              <a:buSzPct val="45000"/>
              <a:buFont typeface="StarSymbol"/>
              <a:buChar char="●"/>
            </a:pPr>
            <a:r>
              <a:rPr lang="en-US" dirty="0"/>
              <a:t> A </a:t>
            </a:r>
            <a:r>
              <a:rPr lang="en-US" b="1" dirty="0">
                <a:solidFill>
                  <a:srgbClr val="CE181E"/>
                </a:solidFill>
              </a:rPr>
              <a:t>one-to-many</a:t>
            </a:r>
            <a:r>
              <a:rPr lang="en-US" dirty="0"/>
              <a:t> relationship exists between two entities if an entity instance in one of the tables can be associated with multiple records (entity instances) in the other table. The opposite relationship does not exist; that is, each entity instance in the second table can only be associated with one entity instance in the first table.</a:t>
            </a:r>
          </a:p>
          <a:p>
            <a:pPr lvl="0">
              <a:buClr>
                <a:srgbClr val="99CC66"/>
              </a:buClr>
              <a:buSzPct val="45000"/>
              <a:buFont typeface="StarSymbol"/>
              <a:buChar char="●"/>
            </a:pPr>
            <a:r>
              <a:rPr lang="en-US" dirty="0"/>
              <a:t>Example: A review belongs to only one book. A book has many reviews.</a:t>
            </a:r>
          </a:p>
          <a:p>
            <a:pPr lvl="0">
              <a:buClr>
                <a:srgbClr val="99CC66"/>
              </a:buClr>
              <a:buSzPct val="45000"/>
              <a:buFont typeface="StarSymbol"/>
              <a:buChar char="●"/>
            </a:pPr>
            <a:endParaRPr lang="en-US" dirty="0"/>
          </a:p>
        </p:txBody>
      </p:sp>
      <p:pic>
        <p:nvPicPr>
          <p:cNvPr id="7" name="Picture 6">
            <a:extLst>
              <a:ext uri="{FF2B5EF4-FFF2-40B4-BE49-F238E27FC236}">
                <a16:creationId xmlns:a16="http://schemas.microsoft.com/office/drawing/2014/main" xmlns="" id="{6B440A7F-AC25-466F-BA22-69BA1E8D5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059" y="4651528"/>
            <a:ext cx="3964539" cy="21039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57C973-2179-2439-29BD-640D0C6616B1}"/>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What is SQL?</a:t>
            </a:r>
            <a:endParaRPr lang="en-US" dirty="0"/>
          </a:p>
        </p:txBody>
      </p:sp>
      <p:sp>
        <p:nvSpPr>
          <p:cNvPr id="3" name="Content Placeholder 2">
            <a:extLst>
              <a:ext uri="{FF2B5EF4-FFF2-40B4-BE49-F238E27FC236}">
                <a16:creationId xmlns:a16="http://schemas.microsoft.com/office/drawing/2014/main" xmlns="" id="{ACE1F4BA-965F-FA42-1219-62631F40E2FF}"/>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SQL is the standard language for dealing with Relational Databases.</a:t>
            </a:r>
          </a:p>
          <a:p>
            <a:pPr algn="l"/>
            <a:r>
              <a:rPr lang="en-US" b="0" i="0" dirty="0">
                <a:solidFill>
                  <a:srgbClr val="000000"/>
                </a:solidFill>
                <a:effectLst/>
                <a:latin typeface="Verdana" panose="020B0604030504040204" pitchFamily="34" charset="0"/>
              </a:rPr>
              <a:t>SQL is used to insert, search, update, and delete database records.</a:t>
            </a:r>
          </a:p>
        </p:txBody>
      </p:sp>
    </p:spTree>
    <p:extLst>
      <p:ext uri="{BB962C8B-B14F-4D97-AF65-F5344CB8AC3E}">
        <p14:creationId xmlns:p14="http://schemas.microsoft.com/office/powerpoint/2010/main" val="32466218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xmlns="" id="{B6E69BA7-2F6A-4B27-B5C9-834236F94540}"/>
              </a:ext>
            </a:extLst>
          </p:cNvPr>
          <p:cNvSpPr>
            <a:spLocks noGrp="1"/>
          </p:cNvSpPr>
          <p:nvPr>
            <p:ph type="sldNum" sz="quarter" idx="12"/>
          </p:nvPr>
        </p:nvSpPr>
        <p:spPr/>
        <p:txBody>
          <a:bodyPr/>
          <a:lstStyle/>
          <a:p>
            <a:pPr lvl="0"/>
            <a:fld id="{19271253-55DE-4F1C-AA13-01BD9F346E93}" type="slidenum">
              <a:t>50</a:t>
            </a:fld>
            <a:endParaRPr lang="en-US"/>
          </a:p>
        </p:txBody>
      </p:sp>
      <p:sp>
        <p:nvSpPr>
          <p:cNvPr id="2" name="Title 1">
            <a:extLst>
              <a:ext uri="{FF2B5EF4-FFF2-40B4-BE49-F238E27FC236}">
                <a16:creationId xmlns:a16="http://schemas.microsoft.com/office/drawing/2014/main" xmlns="" id="{1EAB9FBA-7E4B-414C-A01D-0C56B5BDCAB9}"/>
              </a:ext>
            </a:extLst>
          </p:cNvPr>
          <p:cNvSpPr txBox="1">
            <a:spLocks noGrp="1"/>
          </p:cNvSpPr>
          <p:nvPr>
            <p:ph type="title" idx="4294967295"/>
          </p:nvPr>
        </p:nvSpPr>
        <p:spPr>
          <a:xfrm>
            <a:off x="1071066" y="1361259"/>
            <a:ext cx="7938492" cy="640400"/>
          </a:xfrm>
        </p:spPr>
        <p:txBody>
          <a:bodyPr/>
          <a:lstStyle/>
          <a:p>
            <a:pPr lvl="0"/>
            <a:r>
              <a:rPr lang="en-US" sz="2400" dirty="0"/>
              <a:t>1:M relationship</a:t>
            </a:r>
          </a:p>
        </p:txBody>
      </p:sp>
      <p:sp>
        <p:nvSpPr>
          <p:cNvPr id="3" name="Text Placeholder 2">
            <a:extLst>
              <a:ext uri="{FF2B5EF4-FFF2-40B4-BE49-F238E27FC236}">
                <a16:creationId xmlns:a16="http://schemas.microsoft.com/office/drawing/2014/main" xmlns="" id="{54F7CE2C-709E-4293-A1EF-047433AC8E4D}"/>
              </a:ext>
            </a:extLst>
          </p:cNvPr>
          <p:cNvSpPr txBox="1">
            <a:spLocks noGrp="1"/>
          </p:cNvSpPr>
          <p:nvPr>
            <p:ph type="body" idx="4294967295"/>
          </p:nvPr>
        </p:nvSpPr>
        <p:spPr>
          <a:xfrm>
            <a:off x="1071066" y="2398849"/>
            <a:ext cx="7938492" cy="3150194"/>
          </a:xfrm>
        </p:spPr>
        <p:txBody>
          <a:bodyPr/>
          <a:lstStyle/>
          <a:p>
            <a:pPr lvl="0">
              <a:buClr>
                <a:srgbClr val="99CC66"/>
              </a:buClr>
              <a:buSzPct val="45000"/>
              <a:buFont typeface="StarSymbol"/>
              <a:buChar char="●"/>
            </a:pPr>
            <a:r>
              <a:rPr lang="en-US" dirty="0"/>
              <a:t> Representing 1:M relationship:</a:t>
            </a:r>
          </a:p>
        </p:txBody>
      </p:sp>
      <p:pic>
        <p:nvPicPr>
          <p:cNvPr id="4" name="Picture 3">
            <a:extLst>
              <a:ext uri="{FF2B5EF4-FFF2-40B4-BE49-F238E27FC236}">
                <a16:creationId xmlns:a16="http://schemas.microsoft.com/office/drawing/2014/main" xmlns="" id="{5EE7C9AC-7E2D-45A2-97F3-522036144CC6}"/>
              </a:ext>
            </a:extLst>
          </p:cNvPr>
          <p:cNvPicPr>
            <a:picLocks noChangeAspect="1"/>
          </p:cNvPicPr>
          <p:nvPr/>
        </p:nvPicPr>
        <p:blipFill>
          <a:blip r:embed="rId3">
            <a:lum/>
            <a:alphaModFix/>
          </a:blip>
          <a:srcRect/>
          <a:stretch>
            <a:fillRect/>
          </a:stretch>
        </p:blipFill>
        <p:spPr>
          <a:xfrm>
            <a:off x="2011982" y="2714607"/>
            <a:ext cx="5653006" cy="302670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xmlns="" id="{13B88319-B2C0-4C07-AA3B-6418D6B17158}"/>
              </a:ext>
            </a:extLst>
          </p:cNvPr>
          <p:cNvSpPr>
            <a:spLocks noGrp="1"/>
          </p:cNvSpPr>
          <p:nvPr>
            <p:ph type="sldNum" sz="quarter" idx="12"/>
          </p:nvPr>
        </p:nvSpPr>
        <p:spPr/>
        <p:txBody>
          <a:bodyPr/>
          <a:lstStyle/>
          <a:p>
            <a:pPr lvl="0"/>
            <a:fld id="{34632D6E-E18E-45A5-B408-E4A898DBE0B4}" type="slidenum">
              <a:t>51</a:t>
            </a:fld>
            <a:endParaRPr lang="en-US"/>
          </a:p>
        </p:txBody>
      </p:sp>
      <p:sp>
        <p:nvSpPr>
          <p:cNvPr id="2" name="Title 1">
            <a:extLst>
              <a:ext uri="{FF2B5EF4-FFF2-40B4-BE49-F238E27FC236}">
                <a16:creationId xmlns:a16="http://schemas.microsoft.com/office/drawing/2014/main" xmlns="" id="{66C5280E-45E3-4F67-806C-52ACC9882214}"/>
              </a:ext>
            </a:extLst>
          </p:cNvPr>
          <p:cNvSpPr txBox="1">
            <a:spLocks noGrp="1"/>
          </p:cNvSpPr>
          <p:nvPr>
            <p:ph type="title" idx="4294967295"/>
          </p:nvPr>
        </p:nvSpPr>
        <p:spPr>
          <a:xfrm>
            <a:off x="1071066" y="1361259"/>
            <a:ext cx="7938492" cy="633060"/>
          </a:xfrm>
        </p:spPr>
        <p:txBody>
          <a:bodyPr/>
          <a:lstStyle/>
          <a:p>
            <a:pPr lvl="0"/>
            <a:r>
              <a:rPr lang="en-US" sz="2400" dirty="0"/>
              <a:t>M:N relationship</a:t>
            </a:r>
          </a:p>
        </p:txBody>
      </p:sp>
      <p:sp>
        <p:nvSpPr>
          <p:cNvPr id="3" name="Text Placeholder 2">
            <a:extLst>
              <a:ext uri="{FF2B5EF4-FFF2-40B4-BE49-F238E27FC236}">
                <a16:creationId xmlns:a16="http://schemas.microsoft.com/office/drawing/2014/main" xmlns="" id="{1563DFBD-3C33-4E9B-8771-B8EBA4CDF3AA}"/>
              </a:ext>
            </a:extLst>
          </p:cNvPr>
          <p:cNvSpPr txBox="1">
            <a:spLocks noGrp="1"/>
          </p:cNvSpPr>
          <p:nvPr>
            <p:ph type="body" idx="4294967295"/>
          </p:nvPr>
        </p:nvSpPr>
        <p:spPr>
          <a:xfrm>
            <a:off x="1071066" y="2204740"/>
            <a:ext cx="7938492" cy="3150194"/>
          </a:xfrm>
        </p:spPr>
        <p:txBody>
          <a:bodyPr/>
          <a:lstStyle/>
          <a:p>
            <a:pPr lvl="0">
              <a:buClr>
                <a:srgbClr val="99CC66"/>
              </a:buClr>
              <a:buSzPct val="45000"/>
              <a:buFont typeface="StarSymbol"/>
              <a:buChar char="●"/>
            </a:pPr>
            <a:r>
              <a:rPr lang="en-US" dirty="0"/>
              <a:t> Representing N:M relationship:</a:t>
            </a:r>
          </a:p>
        </p:txBody>
      </p:sp>
      <p:pic>
        <p:nvPicPr>
          <p:cNvPr id="8" name="Picture 7">
            <a:extLst>
              <a:ext uri="{FF2B5EF4-FFF2-40B4-BE49-F238E27FC236}">
                <a16:creationId xmlns:a16="http://schemas.microsoft.com/office/drawing/2014/main" xmlns="" id="{F3321C26-2C6E-4507-9DCC-67CA18C11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1983" y="2707155"/>
            <a:ext cx="5316250" cy="2858199"/>
          </a:xfrm>
          <a:prstGeom prst="rect">
            <a:avLst/>
          </a:prstGeom>
        </p:spPr>
      </p:pic>
    </p:spTree>
    <p:extLst>
      <p:ext uri="{BB962C8B-B14F-4D97-AF65-F5344CB8AC3E}">
        <p14:creationId xmlns:p14="http://schemas.microsoft.com/office/powerpoint/2010/main" val="333310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xmlns="" id="{13B88319-B2C0-4C07-AA3B-6418D6B17158}"/>
              </a:ext>
            </a:extLst>
          </p:cNvPr>
          <p:cNvSpPr>
            <a:spLocks noGrp="1"/>
          </p:cNvSpPr>
          <p:nvPr>
            <p:ph type="sldNum" sz="quarter" idx="12"/>
          </p:nvPr>
        </p:nvSpPr>
        <p:spPr/>
        <p:txBody>
          <a:bodyPr/>
          <a:lstStyle/>
          <a:p>
            <a:pPr lvl="0"/>
            <a:fld id="{34632D6E-E18E-45A5-B408-E4A898DBE0B4}" type="slidenum">
              <a:t>52</a:t>
            </a:fld>
            <a:endParaRPr lang="en-US"/>
          </a:p>
        </p:txBody>
      </p:sp>
      <p:sp>
        <p:nvSpPr>
          <p:cNvPr id="2" name="Title 1">
            <a:extLst>
              <a:ext uri="{FF2B5EF4-FFF2-40B4-BE49-F238E27FC236}">
                <a16:creationId xmlns:a16="http://schemas.microsoft.com/office/drawing/2014/main" xmlns="" id="{66C5280E-45E3-4F67-806C-52ACC9882214}"/>
              </a:ext>
            </a:extLst>
          </p:cNvPr>
          <p:cNvSpPr txBox="1">
            <a:spLocks noGrp="1"/>
          </p:cNvSpPr>
          <p:nvPr>
            <p:ph type="title" idx="4294967295"/>
          </p:nvPr>
        </p:nvSpPr>
        <p:spPr>
          <a:xfrm>
            <a:off x="1071066" y="1361259"/>
            <a:ext cx="7938492" cy="611039"/>
          </a:xfrm>
        </p:spPr>
        <p:txBody>
          <a:bodyPr/>
          <a:lstStyle/>
          <a:p>
            <a:pPr lvl="0"/>
            <a:r>
              <a:rPr lang="en-US" sz="2400" dirty="0"/>
              <a:t>M:N relationship</a:t>
            </a:r>
          </a:p>
        </p:txBody>
      </p:sp>
      <p:sp>
        <p:nvSpPr>
          <p:cNvPr id="3" name="Text Placeholder 2">
            <a:extLst>
              <a:ext uri="{FF2B5EF4-FFF2-40B4-BE49-F238E27FC236}">
                <a16:creationId xmlns:a16="http://schemas.microsoft.com/office/drawing/2014/main" xmlns="" id="{1563DFBD-3C33-4E9B-8771-B8EBA4CDF3AA}"/>
              </a:ext>
            </a:extLst>
          </p:cNvPr>
          <p:cNvSpPr txBox="1">
            <a:spLocks noGrp="1"/>
          </p:cNvSpPr>
          <p:nvPr>
            <p:ph type="body" idx="4294967295"/>
          </p:nvPr>
        </p:nvSpPr>
        <p:spPr>
          <a:xfrm>
            <a:off x="1070831" y="2204740"/>
            <a:ext cx="7938492" cy="3150194"/>
          </a:xfrm>
        </p:spPr>
        <p:txBody>
          <a:bodyPr/>
          <a:lstStyle/>
          <a:p>
            <a:pPr lvl="0">
              <a:buClr>
                <a:srgbClr val="99CC66"/>
              </a:buClr>
              <a:buSzPct val="45000"/>
              <a:buFont typeface="StarSymbol"/>
              <a:buChar char="●"/>
            </a:pPr>
            <a:r>
              <a:rPr lang="en-US" dirty="0"/>
              <a:t> Representing N:M relationship:</a:t>
            </a:r>
          </a:p>
        </p:txBody>
      </p:sp>
      <p:pic>
        <p:nvPicPr>
          <p:cNvPr id="8" name="Picture 7">
            <a:extLst>
              <a:ext uri="{FF2B5EF4-FFF2-40B4-BE49-F238E27FC236}">
                <a16:creationId xmlns:a16="http://schemas.microsoft.com/office/drawing/2014/main" xmlns="" id="{0ECF9611-D0AE-498F-8C15-288969C71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5507" y="2807777"/>
            <a:ext cx="5409141" cy="2779598"/>
          </a:xfrm>
          <a:prstGeom prst="rect">
            <a:avLst/>
          </a:prstGeom>
        </p:spPr>
      </p:pic>
    </p:spTree>
    <p:extLst>
      <p:ext uri="{BB962C8B-B14F-4D97-AF65-F5344CB8AC3E}">
        <p14:creationId xmlns:p14="http://schemas.microsoft.com/office/powerpoint/2010/main" val="125281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xmlns="" id="{13B88319-B2C0-4C07-AA3B-6418D6B17158}"/>
              </a:ext>
            </a:extLst>
          </p:cNvPr>
          <p:cNvSpPr>
            <a:spLocks noGrp="1"/>
          </p:cNvSpPr>
          <p:nvPr>
            <p:ph type="sldNum" sz="quarter" idx="12"/>
          </p:nvPr>
        </p:nvSpPr>
        <p:spPr/>
        <p:txBody>
          <a:bodyPr/>
          <a:lstStyle/>
          <a:p>
            <a:pPr lvl="0"/>
            <a:fld id="{34632D6E-E18E-45A5-B408-E4A898DBE0B4}" type="slidenum">
              <a:t>53</a:t>
            </a:fld>
            <a:endParaRPr lang="en-US"/>
          </a:p>
        </p:txBody>
      </p:sp>
      <p:sp>
        <p:nvSpPr>
          <p:cNvPr id="2" name="Title 1">
            <a:extLst>
              <a:ext uri="{FF2B5EF4-FFF2-40B4-BE49-F238E27FC236}">
                <a16:creationId xmlns:a16="http://schemas.microsoft.com/office/drawing/2014/main" xmlns="" id="{66C5280E-45E3-4F67-806C-52ACC9882214}"/>
              </a:ext>
            </a:extLst>
          </p:cNvPr>
          <p:cNvSpPr txBox="1">
            <a:spLocks noGrp="1"/>
          </p:cNvSpPr>
          <p:nvPr>
            <p:ph type="title" idx="4294967295"/>
          </p:nvPr>
        </p:nvSpPr>
        <p:spPr>
          <a:xfrm>
            <a:off x="1071066" y="1361259"/>
            <a:ext cx="7938492" cy="465457"/>
          </a:xfrm>
        </p:spPr>
        <p:txBody>
          <a:bodyPr/>
          <a:lstStyle/>
          <a:p>
            <a:pPr lvl="0"/>
            <a:r>
              <a:rPr lang="en-US" sz="2400" dirty="0"/>
              <a:t>M:N relationship</a:t>
            </a:r>
          </a:p>
        </p:txBody>
      </p:sp>
      <p:sp>
        <p:nvSpPr>
          <p:cNvPr id="3" name="Text Placeholder 2">
            <a:extLst>
              <a:ext uri="{FF2B5EF4-FFF2-40B4-BE49-F238E27FC236}">
                <a16:creationId xmlns:a16="http://schemas.microsoft.com/office/drawing/2014/main" xmlns="" id="{1563DFBD-3C33-4E9B-8771-B8EBA4CDF3AA}"/>
              </a:ext>
            </a:extLst>
          </p:cNvPr>
          <p:cNvSpPr txBox="1">
            <a:spLocks noGrp="1"/>
          </p:cNvSpPr>
          <p:nvPr>
            <p:ph type="body" idx="4294967295"/>
          </p:nvPr>
        </p:nvSpPr>
        <p:spPr>
          <a:xfrm>
            <a:off x="1071066" y="1907460"/>
            <a:ext cx="7938492" cy="3150194"/>
          </a:xfrm>
        </p:spPr>
        <p:txBody>
          <a:bodyPr/>
          <a:lstStyle/>
          <a:p>
            <a:pPr lvl="0">
              <a:buClr>
                <a:srgbClr val="99CC66"/>
              </a:buClr>
              <a:buSzPct val="45000"/>
              <a:buFont typeface="StarSymbol"/>
              <a:buChar char="●"/>
            </a:pPr>
            <a:r>
              <a:rPr lang="en-US" dirty="0"/>
              <a:t> Representing N:M relationship:</a:t>
            </a:r>
          </a:p>
        </p:txBody>
      </p:sp>
      <p:pic>
        <p:nvPicPr>
          <p:cNvPr id="4" name="Picture 3">
            <a:extLst>
              <a:ext uri="{FF2B5EF4-FFF2-40B4-BE49-F238E27FC236}">
                <a16:creationId xmlns:a16="http://schemas.microsoft.com/office/drawing/2014/main" xmlns="" id="{161B47AE-91E5-4D44-B3E4-2C8FD56FB071}"/>
              </a:ext>
            </a:extLst>
          </p:cNvPr>
          <p:cNvPicPr>
            <a:picLocks noChangeAspect="1"/>
          </p:cNvPicPr>
          <p:nvPr/>
        </p:nvPicPr>
        <p:blipFill>
          <a:blip r:embed="rId3">
            <a:lum/>
            <a:alphaModFix/>
          </a:blip>
          <a:srcRect/>
          <a:stretch>
            <a:fillRect/>
          </a:stretch>
        </p:blipFill>
        <p:spPr>
          <a:xfrm>
            <a:off x="1350725" y="2425241"/>
            <a:ext cx="7827650" cy="433924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B6CF5-20F1-9BBE-5B70-F2DCDB035496}"/>
              </a:ext>
            </a:extLst>
          </p:cNvPr>
          <p:cNvSpPr>
            <a:spLocks noGrp="1"/>
          </p:cNvSpPr>
          <p:nvPr>
            <p:ph type="title"/>
          </p:nvPr>
        </p:nvSpPr>
        <p:spPr/>
        <p:txBody>
          <a:bodyPr/>
          <a:lstStyle/>
          <a:p>
            <a:r>
              <a:rPr lang="en-US" dirty="0"/>
              <a:t>Join</a:t>
            </a:r>
          </a:p>
        </p:txBody>
      </p:sp>
      <p:sp>
        <p:nvSpPr>
          <p:cNvPr id="3" name="Content Placeholder 2">
            <a:extLst>
              <a:ext uri="{FF2B5EF4-FFF2-40B4-BE49-F238E27FC236}">
                <a16:creationId xmlns:a16="http://schemas.microsoft.com/office/drawing/2014/main" xmlns="" id="{1B5FC604-ECAD-A537-6AE7-9C0637DF1803}"/>
              </a:ext>
            </a:extLst>
          </p:cNvPr>
          <p:cNvSpPr>
            <a:spLocks noGrp="1"/>
          </p:cNvSpPr>
          <p:nvPr>
            <p:ph idx="1"/>
          </p:nvPr>
        </p:nvSpPr>
        <p:spPr/>
        <p:txBody>
          <a:bodyPr/>
          <a:lstStyle/>
          <a:p>
            <a:pPr marL="0" indent="0">
              <a:buNone/>
            </a:pPr>
            <a:r>
              <a:rPr lang="en-US" dirty="0"/>
              <a:t>https://www.w3schools.com/MySQL/mysql_join.asp</a:t>
            </a:r>
          </a:p>
        </p:txBody>
      </p:sp>
      <p:pic>
        <p:nvPicPr>
          <p:cNvPr id="7" name="Picture 6">
            <a:extLst>
              <a:ext uri="{FF2B5EF4-FFF2-40B4-BE49-F238E27FC236}">
                <a16:creationId xmlns:a16="http://schemas.microsoft.com/office/drawing/2014/main" xmlns="" id="{33E2008D-5CC3-2971-391B-80DA067F3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123" y="3466864"/>
            <a:ext cx="1575098" cy="1141946"/>
          </a:xfrm>
          <a:prstGeom prst="rect">
            <a:avLst/>
          </a:prstGeom>
        </p:spPr>
      </p:pic>
      <p:pic>
        <p:nvPicPr>
          <p:cNvPr id="9" name="Picture 8">
            <a:extLst>
              <a:ext uri="{FF2B5EF4-FFF2-40B4-BE49-F238E27FC236}">
                <a16:creationId xmlns:a16="http://schemas.microsoft.com/office/drawing/2014/main" xmlns="" id="{FF759929-47F0-16BE-984D-D6E70DFF0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204" y="3466863"/>
            <a:ext cx="1575098" cy="1141946"/>
          </a:xfrm>
          <a:prstGeom prst="rect">
            <a:avLst/>
          </a:prstGeom>
        </p:spPr>
      </p:pic>
      <p:pic>
        <p:nvPicPr>
          <p:cNvPr id="11" name="Picture 10">
            <a:extLst>
              <a:ext uri="{FF2B5EF4-FFF2-40B4-BE49-F238E27FC236}">
                <a16:creationId xmlns:a16="http://schemas.microsoft.com/office/drawing/2014/main" xmlns="" id="{446474D7-14CC-BE6F-5C79-10E71481DA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5328" y="3466863"/>
            <a:ext cx="1575098" cy="1141946"/>
          </a:xfrm>
          <a:prstGeom prst="rect">
            <a:avLst/>
          </a:prstGeom>
        </p:spPr>
      </p:pic>
    </p:spTree>
    <p:extLst>
      <p:ext uri="{BB962C8B-B14F-4D97-AF65-F5344CB8AC3E}">
        <p14:creationId xmlns:p14="http://schemas.microsoft.com/office/powerpoint/2010/main" val="36582163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6A8177-1904-AE2E-276A-F27CA0C2B8BA}"/>
              </a:ext>
            </a:extLst>
          </p:cNvPr>
          <p:cNvSpPr>
            <a:spLocks noGrp="1"/>
          </p:cNvSpPr>
          <p:nvPr>
            <p:ph type="title"/>
          </p:nvPr>
        </p:nvSpPr>
        <p:spPr/>
        <p:txBody>
          <a:bodyPr/>
          <a:lstStyle/>
          <a:p>
            <a:r>
              <a:rPr lang="en-US" dirty="0" err="1"/>
              <a:t>Mysql</a:t>
            </a:r>
            <a:r>
              <a:rPr lang="en-US" dirty="0"/>
              <a:t> storage engines</a:t>
            </a:r>
          </a:p>
        </p:txBody>
      </p:sp>
      <p:sp>
        <p:nvSpPr>
          <p:cNvPr id="3" name="Content Placeholder 2">
            <a:extLst>
              <a:ext uri="{FF2B5EF4-FFF2-40B4-BE49-F238E27FC236}">
                <a16:creationId xmlns:a16="http://schemas.microsoft.com/office/drawing/2014/main" xmlns="" id="{47623B7A-7A95-2A3A-1222-51B2306D43C5}"/>
              </a:ext>
            </a:extLst>
          </p:cNvPr>
          <p:cNvSpPr>
            <a:spLocks noGrp="1"/>
          </p:cNvSpPr>
          <p:nvPr>
            <p:ph idx="1"/>
          </p:nvPr>
        </p:nvSpPr>
        <p:spPr/>
        <p:txBody>
          <a:bodyPr/>
          <a:lstStyle/>
          <a:p>
            <a:r>
              <a:rPr lang="en-US" dirty="0" err="1"/>
              <a:t>InnoDB</a:t>
            </a:r>
            <a:endParaRPr lang="en-US" dirty="0"/>
          </a:p>
          <a:p>
            <a:r>
              <a:rPr lang="en-US" dirty="0" err="1"/>
              <a:t>MyISAM</a:t>
            </a:r>
            <a:endParaRPr lang="en-US" dirty="0"/>
          </a:p>
        </p:txBody>
      </p:sp>
      <p:sp>
        <p:nvSpPr>
          <p:cNvPr id="5" name="TextBox 4">
            <a:extLst>
              <a:ext uri="{FF2B5EF4-FFF2-40B4-BE49-F238E27FC236}">
                <a16:creationId xmlns:a16="http://schemas.microsoft.com/office/drawing/2014/main" xmlns="" id="{C8C289C3-06B5-CCD5-6294-849DE770D3BA}"/>
              </a:ext>
            </a:extLst>
          </p:cNvPr>
          <p:cNvSpPr txBox="1"/>
          <p:nvPr/>
        </p:nvSpPr>
        <p:spPr>
          <a:xfrm>
            <a:off x="615589" y="4731743"/>
            <a:ext cx="5046092" cy="321306"/>
          </a:xfrm>
          <a:prstGeom prst="rect">
            <a:avLst/>
          </a:prstGeom>
          <a:noFill/>
        </p:spPr>
        <p:txBody>
          <a:bodyPr wrap="square">
            <a:spAutoFit/>
          </a:bodyPr>
          <a:lstStyle/>
          <a:p>
            <a:r>
              <a:rPr lang="en-US" sz="1488" dirty="0"/>
              <a:t>https://hevodata.com/learn/myisam-vs-innodb/</a:t>
            </a:r>
          </a:p>
        </p:txBody>
      </p:sp>
    </p:spTree>
    <p:extLst>
      <p:ext uri="{BB962C8B-B14F-4D97-AF65-F5344CB8AC3E}">
        <p14:creationId xmlns:p14="http://schemas.microsoft.com/office/powerpoint/2010/main" val="41988484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a:t>
            </a:r>
          </a:p>
        </p:txBody>
      </p:sp>
      <p:sp>
        <p:nvSpPr>
          <p:cNvPr id="3" name="Content Placeholder 2"/>
          <p:cNvSpPr>
            <a:spLocks noGrp="1"/>
          </p:cNvSpPr>
          <p:nvPr>
            <p:ph idx="1"/>
          </p:nvPr>
        </p:nvSpPr>
        <p:spPr/>
        <p:txBody>
          <a:bodyPr/>
          <a:lstStyle/>
          <a:p>
            <a:pPr marL="0" indent="0">
              <a:buNone/>
            </a:pPr>
            <a:r>
              <a:rPr lang="en-US" dirty="0"/>
              <a:t>SELECT </a:t>
            </a:r>
            <a:r>
              <a:rPr lang="en-US" i="1" dirty="0" err="1"/>
              <a:t>column_name</a:t>
            </a:r>
            <a:r>
              <a:rPr lang="en-US" i="1" dirty="0"/>
              <a:t>(s)</a:t>
            </a:r>
            <a:r>
              <a:rPr lang="en-US" dirty="0"/>
              <a:t/>
            </a:r>
            <a:br>
              <a:rPr lang="en-US" dirty="0"/>
            </a:br>
            <a:r>
              <a:rPr lang="en-US" dirty="0"/>
              <a:t>FROM </a:t>
            </a:r>
            <a:r>
              <a:rPr lang="en-US" i="1" dirty="0" err="1"/>
              <a:t>table_name</a:t>
            </a:r>
            <a:r>
              <a:rPr lang="en-US" dirty="0"/>
              <a:t/>
            </a:r>
            <a:br>
              <a:rPr lang="en-US" dirty="0"/>
            </a:br>
            <a:r>
              <a:rPr lang="en-US" dirty="0"/>
              <a:t>WHERE </a:t>
            </a:r>
            <a:r>
              <a:rPr lang="en-US" i="1" dirty="0"/>
              <a:t>condition</a:t>
            </a:r>
            <a:r>
              <a:rPr lang="en-US" dirty="0"/>
              <a:t/>
            </a:r>
            <a:br>
              <a:rPr lang="en-US" dirty="0"/>
            </a:br>
            <a:r>
              <a:rPr lang="en-US" dirty="0"/>
              <a:t>GROUP BY </a:t>
            </a:r>
            <a:r>
              <a:rPr lang="en-US" i="1" dirty="0" err="1"/>
              <a:t>column_name</a:t>
            </a:r>
            <a:r>
              <a:rPr lang="en-US" i="1" dirty="0"/>
              <a:t>(s)</a:t>
            </a:r>
            <a:br>
              <a:rPr lang="en-US" i="1" dirty="0"/>
            </a:br>
            <a:r>
              <a:rPr lang="en-US" dirty="0"/>
              <a:t>ORDER BY </a:t>
            </a:r>
            <a:r>
              <a:rPr lang="en-US" i="1" dirty="0" err="1"/>
              <a:t>column_name</a:t>
            </a:r>
            <a:r>
              <a:rPr lang="en-US" i="1" dirty="0"/>
              <a:t>(s);</a:t>
            </a:r>
            <a:endParaRPr lang="en-US" dirty="0"/>
          </a:p>
        </p:txBody>
      </p:sp>
    </p:spTree>
    <p:extLst>
      <p:ext uri="{BB962C8B-B14F-4D97-AF65-F5344CB8AC3E}">
        <p14:creationId xmlns:p14="http://schemas.microsoft.com/office/powerpoint/2010/main" val="512907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a:t>
            </a:r>
          </a:p>
        </p:txBody>
      </p:sp>
      <p:sp>
        <p:nvSpPr>
          <p:cNvPr id="3" name="Content Placeholder 2"/>
          <p:cNvSpPr>
            <a:spLocks noGrp="1"/>
          </p:cNvSpPr>
          <p:nvPr>
            <p:ph idx="1"/>
          </p:nvPr>
        </p:nvSpPr>
        <p:spPr/>
        <p:txBody>
          <a:bodyPr/>
          <a:lstStyle/>
          <a:p>
            <a:pPr marL="0" indent="0">
              <a:buNone/>
            </a:pPr>
            <a:r>
              <a:rPr lang="en-US" dirty="0"/>
              <a:t>SELECT </a:t>
            </a:r>
            <a:r>
              <a:rPr lang="en-US" i="1" dirty="0" err="1"/>
              <a:t>column_name</a:t>
            </a:r>
            <a:r>
              <a:rPr lang="en-US" i="1" dirty="0"/>
              <a:t>(s)</a:t>
            </a:r>
            <a:r>
              <a:rPr lang="en-US" dirty="0"/>
              <a:t/>
            </a:r>
            <a:br>
              <a:rPr lang="en-US" dirty="0"/>
            </a:br>
            <a:r>
              <a:rPr lang="en-US" dirty="0"/>
              <a:t>FROM </a:t>
            </a:r>
            <a:r>
              <a:rPr lang="en-US" i="1" dirty="0" err="1"/>
              <a:t>table_name</a:t>
            </a:r>
            <a:r>
              <a:rPr lang="en-US" dirty="0"/>
              <a:t/>
            </a:r>
            <a:br>
              <a:rPr lang="en-US" dirty="0"/>
            </a:br>
            <a:r>
              <a:rPr lang="en-US" dirty="0"/>
              <a:t>WHERE </a:t>
            </a:r>
            <a:r>
              <a:rPr lang="en-US" i="1" dirty="0"/>
              <a:t>condition</a:t>
            </a:r>
            <a:r>
              <a:rPr lang="en-US" dirty="0"/>
              <a:t/>
            </a:r>
            <a:br>
              <a:rPr lang="en-US" dirty="0"/>
            </a:br>
            <a:r>
              <a:rPr lang="en-US" dirty="0"/>
              <a:t>GROUP BY </a:t>
            </a:r>
            <a:r>
              <a:rPr lang="en-US" i="1" dirty="0" err="1"/>
              <a:t>column_name</a:t>
            </a:r>
            <a:r>
              <a:rPr lang="en-US" i="1" dirty="0"/>
              <a:t>(s)</a:t>
            </a:r>
            <a:br>
              <a:rPr lang="en-US" i="1" dirty="0"/>
            </a:br>
            <a:r>
              <a:rPr lang="en-US" dirty="0"/>
              <a:t>HAVING </a:t>
            </a:r>
            <a:r>
              <a:rPr lang="en-US" i="1" dirty="0"/>
              <a:t>condition</a:t>
            </a:r>
            <a:br>
              <a:rPr lang="en-US" i="1" dirty="0"/>
            </a:br>
            <a:r>
              <a:rPr lang="en-US" dirty="0"/>
              <a:t>ORDER BY </a:t>
            </a:r>
            <a:r>
              <a:rPr lang="en-US" i="1" dirty="0" err="1"/>
              <a:t>column_name</a:t>
            </a:r>
            <a:r>
              <a:rPr lang="en-US" i="1" dirty="0"/>
              <a:t>(s);</a:t>
            </a:r>
            <a:endParaRPr lang="en-US" dirty="0"/>
          </a:p>
        </p:txBody>
      </p:sp>
    </p:spTree>
    <p:extLst>
      <p:ext uri="{BB962C8B-B14F-4D97-AF65-F5344CB8AC3E}">
        <p14:creationId xmlns:p14="http://schemas.microsoft.com/office/powerpoint/2010/main" val="2572222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Difference between Where and Having</a:t>
            </a:r>
          </a:p>
        </p:txBody>
      </p:sp>
      <p:sp>
        <p:nvSpPr>
          <p:cNvPr id="3" name="Content Placeholder 2"/>
          <p:cNvSpPr>
            <a:spLocks noGrp="1"/>
          </p:cNvSpPr>
          <p:nvPr>
            <p:ph idx="1"/>
          </p:nvPr>
        </p:nvSpPr>
        <p:spPr/>
        <p:txBody>
          <a:bodyPr/>
          <a:lstStyle/>
          <a:p>
            <a:pPr marL="0" indent="0">
              <a:buNone/>
            </a:pPr>
            <a:r>
              <a:rPr lang="en-US" dirty="0"/>
              <a:t>https://www.geeksforgeeks.org/difference-between-where-and-having-clause-in-sql/</a:t>
            </a:r>
          </a:p>
        </p:txBody>
      </p:sp>
    </p:spTree>
    <p:extLst>
      <p:ext uri="{BB962C8B-B14F-4D97-AF65-F5344CB8AC3E}">
        <p14:creationId xmlns:p14="http://schemas.microsoft.com/office/powerpoint/2010/main" val="1364764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a:t>
            </a:r>
            <a:r>
              <a:rPr lang="en-US" dirty="0" err="1"/>
              <a:t>sql</a:t>
            </a:r>
            <a:endParaRPr lang="en-US" dirty="0"/>
          </a:p>
        </p:txBody>
      </p:sp>
      <p:sp>
        <p:nvSpPr>
          <p:cNvPr id="3" name="Content Placeholder 2"/>
          <p:cNvSpPr>
            <a:spLocks noGrp="1"/>
          </p:cNvSpPr>
          <p:nvPr>
            <p:ph idx="1"/>
          </p:nvPr>
        </p:nvSpPr>
        <p:spPr/>
        <p:txBody>
          <a:bodyPr/>
          <a:lstStyle/>
          <a:p>
            <a:pPr marL="0" indent="0">
              <a:buNone/>
            </a:pPr>
            <a:r>
              <a:rPr lang="en-US" dirty="0"/>
              <a:t>https://www.w3schools.com/sql/default.asp</a:t>
            </a:r>
          </a:p>
        </p:txBody>
      </p:sp>
    </p:spTree>
    <p:extLst>
      <p:ext uri="{BB962C8B-B14F-4D97-AF65-F5344CB8AC3E}">
        <p14:creationId xmlns:p14="http://schemas.microsoft.com/office/powerpoint/2010/main" val="3903741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B4BE37-5621-B024-5079-12F00F229E6C}"/>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What is RDBMS?</a:t>
            </a:r>
            <a:endParaRPr lang="en-US" dirty="0"/>
          </a:p>
        </p:txBody>
      </p:sp>
      <p:sp>
        <p:nvSpPr>
          <p:cNvPr id="3" name="Content Placeholder 2">
            <a:extLst>
              <a:ext uri="{FF2B5EF4-FFF2-40B4-BE49-F238E27FC236}">
                <a16:creationId xmlns:a16="http://schemas.microsoft.com/office/drawing/2014/main" xmlns="" id="{45EFA107-FF3A-76AD-FBE1-CCE060717888}"/>
              </a:ext>
            </a:extLst>
          </p:cNvPr>
          <p:cNvSpPr>
            <a:spLocks noGrp="1"/>
          </p:cNvSpPr>
          <p:nvPr>
            <p:ph idx="1"/>
          </p:nvPr>
        </p:nvSpPr>
        <p:spPr>
          <a:xfrm>
            <a:off x="699438" y="2076144"/>
            <a:ext cx="4932435" cy="4435009"/>
          </a:xfrm>
        </p:spPr>
        <p:txBody>
          <a:bodyPr/>
          <a:lstStyle/>
          <a:p>
            <a:pPr algn="l"/>
            <a:r>
              <a:rPr lang="en-US" b="0" i="0" dirty="0">
                <a:solidFill>
                  <a:srgbClr val="000000"/>
                </a:solidFill>
                <a:effectLst/>
                <a:latin typeface="Verdana" panose="020B0604030504040204" pitchFamily="34" charset="0"/>
              </a:rPr>
              <a:t>RDBMS stands for Relational Database Management System.</a:t>
            </a:r>
          </a:p>
          <a:p>
            <a:pPr algn="l"/>
            <a:r>
              <a:rPr lang="en-US" b="0" i="0" dirty="0">
                <a:solidFill>
                  <a:srgbClr val="000000"/>
                </a:solidFill>
                <a:effectLst/>
                <a:latin typeface="Verdana" panose="020B0604030504040204" pitchFamily="34" charset="0"/>
              </a:rPr>
              <a:t>RDBMS is a program used to maintain a relational database.</a:t>
            </a:r>
          </a:p>
          <a:p>
            <a:pPr algn="l"/>
            <a:r>
              <a:rPr lang="en-US" b="0" i="0" dirty="0">
                <a:solidFill>
                  <a:srgbClr val="000000"/>
                </a:solidFill>
                <a:effectLst/>
                <a:latin typeface="Verdana" panose="020B0604030504040204" pitchFamily="34" charset="0"/>
              </a:rPr>
              <a:t>RDBMS is the basis for all modern database systems such as MySQL, Microsoft SQL Server, Oracle, and Microsoft Access.</a:t>
            </a:r>
          </a:p>
          <a:p>
            <a:pPr algn="l"/>
            <a:r>
              <a:rPr lang="en-US" b="0" i="0" dirty="0">
                <a:solidFill>
                  <a:srgbClr val="000000"/>
                </a:solidFill>
                <a:effectLst/>
                <a:latin typeface="Verdana" panose="020B0604030504040204" pitchFamily="34" charset="0"/>
              </a:rPr>
              <a:t>RDBMS uses </a:t>
            </a:r>
            <a:r>
              <a:rPr lang="en-US" b="0" i="0" dirty="0">
                <a:solidFill>
                  <a:srgbClr val="000000"/>
                </a:solidFill>
                <a:effectLst/>
                <a:latin typeface="Verdana" panose="020B0604030504040204" pitchFamily="34" charset="0"/>
                <a:hlinkClick r:id="rId2"/>
              </a:rPr>
              <a:t>SQL queries</a:t>
            </a:r>
            <a:r>
              <a:rPr lang="en-US" b="0" i="0" dirty="0">
                <a:solidFill>
                  <a:srgbClr val="000000"/>
                </a:solidFill>
                <a:effectLst/>
                <a:latin typeface="Verdana" panose="020B0604030504040204" pitchFamily="34" charset="0"/>
              </a:rPr>
              <a:t> to access the data in the database.</a:t>
            </a:r>
          </a:p>
        </p:txBody>
      </p:sp>
      <p:pic>
        <p:nvPicPr>
          <p:cNvPr id="4" name="Picture 3">
            <a:extLst>
              <a:ext uri="{FF2B5EF4-FFF2-40B4-BE49-F238E27FC236}">
                <a16:creationId xmlns:a16="http://schemas.microsoft.com/office/drawing/2014/main" xmlns="" id="{2E1B172F-BD97-36E5-58CC-EC4BC648ADD9}"/>
              </a:ext>
            </a:extLst>
          </p:cNvPr>
          <p:cNvPicPr>
            <a:picLocks noChangeAspect="1"/>
          </p:cNvPicPr>
          <p:nvPr/>
        </p:nvPicPr>
        <p:blipFill>
          <a:blip r:embed="rId3"/>
          <a:stretch>
            <a:fillRect/>
          </a:stretch>
        </p:blipFill>
        <p:spPr>
          <a:xfrm>
            <a:off x="5768212" y="3010112"/>
            <a:ext cx="4123933" cy="2739199"/>
          </a:xfrm>
          <a:prstGeom prst="rect">
            <a:avLst/>
          </a:prstGeom>
        </p:spPr>
      </p:pic>
    </p:spTree>
    <p:extLst>
      <p:ext uri="{BB962C8B-B14F-4D97-AF65-F5344CB8AC3E}">
        <p14:creationId xmlns:p14="http://schemas.microsoft.com/office/powerpoint/2010/main" val="29741632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E1CDC56-9A02-A261-2C63-D1CB136AA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591" y="944661"/>
            <a:ext cx="7560469" cy="5040313"/>
          </a:xfrm>
          <a:prstGeom prst="rect">
            <a:avLst/>
          </a:prstGeom>
        </p:spPr>
      </p:pic>
    </p:spTree>
    <p:extLst>
      <p:ext uri="{BB962C8B-B14F-4D97-AF65-F5344CB8AC3E}">
        <p14:creationId xmlns:p14="http://schemas.microsoft.com/office/powerpoint/2010/main" val="944517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B4BE37-5621-B024-5079-12F00F229E6C}"/>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What is RDBMS?</a:t>
            </a:r>
            <a:endParaRPr lang="en-US" dirty="0"/>
          </a:p>
        </p:txBody>
      </p:sp>
      <p:pic>
        <p:nvPicPr>
          <p:cNvPr id="10" name="Picture 9">
            <a:extLst>
              <a:ext uri="{FF2B5EF4-FFF2-40B4-BE49-F238E27FC236}">
                <a16:creationId xmlns:a16="http://schemas.microsoft.com/office/drawing/2014/main" xmlns="" id="{100848A8-6287-DCB7-DC3F-1E787C0C8C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892" y="2085498"/>
            <a:ext cx="6442362" cy="4782070"/>
          </a:xfrm>
          <a:prstGeom prst="rect">
            <a:avLst/>
          </a:prstGeom>
        </p:spPr>
      </p:pic>
    </p:spTree>
    <p:extLst>
      <p:ext uri="{BB962C8B-B14F-4D97-AF65-F5344CB8AC3E}">
        <p14:creationId xmlns:p14="http://schemas.microsoft.com/office/powerpoint/2010/main" val="3745979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496C5-C7BC-10CC-6A3F-6E44A26FA2AC}"/>
              </a:ext>
            </a:extLst>
          </p:cNvPr>
          <p:cNvSpPr>
            <a:spLocks noGrp="1"/>
          </p:cNvSpPr>
          <p:nvPr>
            <p:ph type="title"/>
          </p:nvPr>
        </p:nvSpPr>
        <p:spPr/>
        <p:txBody>
          <a:bodyPr>
            <a:normAutofit/>
          </a:bodyPr>
          <a:lstStyle/>
          <a:p>
            <a:r>
              <a:rPr lang="en-US" i="0" dirty="0">
                <a:solidFill>
                  <a:srgbClr val="1F1F1F"/>
                </a:solidFill>
                <a:effectLst/>
                <a:latin typeface="Source Sans Pro" panose="020B0503030403020204" pitchFamily="34" charset="0"/>
              </a:rPr>
              <a:t>What is </a:t>
            </a:r>
            <a:r>
              <a:rPr lang="en-US" i="0" dirty="0" err="1">
                <a:solidFill>
                  <a:srgbClr val="1F1F1F"/>
                </a:solidFill>
                <a:effectLst/>
                <a:latin typeface="Source Sans Pro" panose="020B0503030403020204" pitchFamily="34" charset="0"/>
              </a:rPr>
              <a:t>mysql</a:t>
            </a:r>
            <a:r>
              <a:rPr lang="en-US" i="0" dirty="0">
                <a:solidFill>
                  <a:srgbClr val="1F1F1F"/>
                </a:solidFill>
                <a:effectLst/>
                <a:latin typeface="Source Sans Pro" panose="020B0503030403020204" pitchFamily="34" charset="0"/>
              </a:rPr>
              <a:t>?</a:t>
            </a:r>
            <a:endParaRPr lang="en-US" dirty="0"/>
          </a:p>
        </p:txBody>
      </p:sp>
      <p:sp>
        <p:nvSpPr>
          <p:cNvPr id="3" name="Content Placeholder 2">
            <a:extLst>
              <a:ext uri="{FF2B5EF4-FFF2-40B4-BE49-F238E27FC236}">
                <a16:creationId xmlns:a16="http://schemas.microsoft.com/office/drawing/2014/main" xmlns="" id="{03E05409-0BC3-25E4-0146-5CE42B207894}"/>
              </a:ext>
            </a:extLst>
          </p:cNvPr>
          <p:cNvSpPr>
            <a:spLocks noGrp="1"/>
          </p:cNvSpPr>
          <p:nvPr>
            <p:ph idx="1"/>
          </p:nvPr>
        </p:nvSpPr>
        <p:spPr>
          <a:xfrm>
            <a:off x="616311" y="2044971"/>
            <a:ext cx="8901762" cy="4435009"/>
          </a:xfrm>
        </p:spPr>
        <p:txBody>
          <a:bodyPr>
            <a:normAutofit/>
          </a:bodyPr>
          <a:lstStyle/>
          <a:p>
            <a:pPr lvl="1">
              <a:buFont typeface="Wingdings" panose="05000000000000000000" pitchFamily="2" charset="2"/>
              <a:buChar char="§"/>
            </a:pPr>
            <a:r>
              <a:rPr lang="en-US" b="0" i="0" dirty="0">
                <a:solidFill>
                  <a:srgbClr val="000000"/>
                </a:solidFill>
                <a:effectLst/>
                <a:latin typeface="Verdana" panose="020B0604030504040204" pitchFamily="34" charset="0"/>
              </a:rPr>
              <a:t>MySQL is a relational database management system</a:t>
            </a:r>
          </a:p>
          <a:p>
            <a:pPr lvl="1">
              <a:buFont typeface="Wingdings" panose="05000000000000000000" pitchFamily="2" charset="2"/>
              <a:buChar char="§"/>
            </a:pPr>
            <a:r>
              <a:rPr lang="en-US" b="0" i="0" dirty="0">
                <a:solidFill>
                  <a:srgbClr val="000000"/>
                </a:solidFill>
                <a:effectLst/>
                <a:latin typeface="Verdana" panose="020B0604030504040204" pitchFamily="34" charset="0"/>
              </a:rPr>
              <a:t>MySQL is open-source</a:t>
            </a:r>
          </a:p>
          <a:p>
            <a:pPr lvl="1">
              <a:buFont typeface="Wingdings" panose="05000000000000000000" pitchFamily="2" charset="2"/>
              <a:buChar char="§"/>
            </a:pPr>
            <a:r>
              <a:rPr lang="en-US" b="0" i="0" dirty="0">
                <a:solidFill>
                  <a:srgbClr val="000000"/>
                </a:solidFill>
                <a:effectLst/>
                <a:latin typeface="Verdana" panose="020B0604030504040204" pitchFamily="34" charset="0"/>
              </a:rPr>
              <a:t>MySQL is free</a:t>
            </a:r>
          </a:p>
          <a:p>
            <a:pPr lvl="1">
              <a:buFont typeface="Wingdings" panose="05000000000000000000" pitchFamily="2" charset="2"/>
              <a:buChar char="§"/>
            </a:pPr>
            <a:r>
              <a:rPr lang="en-US" b="0" i="0" dirty="0">
                <a:solidFill>
                  <a:srgbClr val="000000"/>
                </a:solidFill>
                <a:effectLst/>
                <a:latin typeface="Verdana" panose="020B0604030504040204" pitchFamily="34" charset="0"/>
              </a:rPr>
              <a:t>MySQL is ideal for both small and large applications</a:t>
            </a:r>
          </a:p>
          <a:p>
            <a:pPr lvl="1">
              <a:buFont typeface="Wingdings" panose="05000000000000000000" pitchFamily="2" charset="2"/>
              <a:buChar char="§"/>
            </a:pPr>
            <a:r>
              <a:rPr lang="en-US" b="0" i="0" dirty="0">
                <a:solidFill>
                  <a:srgbClr val="000000"/>
                </a:solidFill>
                <a:effectLst/>
                <a:latin typeface="Verdana" panose="020B0604030504040204" pitchFamily="34" charset="0"/>
              </a:rPr>
              <a:t>MySQL is very fast, reliable, scalable, and easy to use</a:t>
            </a:r>
          </a:p>
          <a:p>
            <a:pPr lvl="1">
              <a:buFont typeface="Wingdings" panose="05000000000000000000" pitchFamily="2" charset="2"/>
              <a:buChar char="§"/>
            </a:pPr>
            <a:r>
              <a:rPr lang="en-US" b="0" i="0" dirty="0">
                <a:solidFill>
                  <a:srgbClr val="000000"/>
                </a:solidFill>
                <a:effectLst/>
                <a:latin typeface="Verdana" panose="020B0604030504040204" pitchFamily="34" charset="0"/>
              </a:rPr>
              <a:t>MySQL is cross-platform</a:t>
            </a:r>
          </a:p>
          <a:p>
            <a:pPr lvl="1">
              <a:buFont typeface="Wingdings" panose="05000000000000000000" pitchFamily="2" charset="2"/>
              <a:buChar char="§"/>
            </a:pPr>
            <a:r>
              <a:rPr lang="en-US" b="0" i="0" dirty="0">
                <a:solidFill>
                  <a:srgbClr val="000000"/>
                </a:solidFill>
                <a:effectLst/>
                <a:latin typeface="Verdana" panose="020B0604030504040204" pitchFamily="34" charset="0"/>
              </a:rPr>
              <a:t>MySQL is compliant with the ANSI SQL standard</a:t>
            </a:r>
          </a:p>
          <a:p>
            <a:pPr lvl="1">
              <a:buFont typeface="Wingdings" panose="05000000000000000000" pitchFamily="2" charset="2"/>
              <a:buChar char="§"/>
            </a:pPr>
            <a:r>
              <a:rPr lang="en-US" b="0" i="0" dirty="0">
                <a:solidFill>
                  <a:srgbClr val="000000"/>
                </a:solidFill>
                <a:effectLst/>
                <a:latin typeface="Verdana" panose="020B0604030504040204" pitchFamily="34" charset="0"/>
              </a:rPr>
              <a:t>MySQL was first released in 1995</a:t>
            </a:r>
          </a:p>
          <a:p>
            <a:pPr lvl="1">
              <a:buFont typeface="Wingdings" panose="05000000000000000000" pitchFamily="2" charset="2"/>
              <a:buChar char="§"/>
            </a:pPr>
            <a:r>
              <a:rPr lang="en-US" b="0" i="0" dirty="0">
                <a:solidFill>
                  <a:srgbClr val="000000"/>
                </a:solidFill>
                <a:effectLst/>
                <a:latin typeface="Verdana" panose="020B0604030504040204" pitchFamily="34" charset="0"/>
              </a:rPr>
              <a:t>MySQL is developed, distributed, and supported by Oracle Corporation</a:t>
            </a:r>
          </a:p>
          <a:p>
            <a:pPr lvl="1">
              <a:buFont typeface="Wingdings" panose="05000000000000000000" pitchFamily="2" charset="2"/>
              <a:buChar char="§"/>
            </a:pPr>
            <a:r>
              <a:rPr lang="en-US" b="0" i="0" dirty="0">
                <a:solidFill>
                  <a:srgbClr val="000000"/>
                </a:solidFill>
                <a:effectLst/>
                <a:latin typeface="Verdana" panose="020B0604030504040204" pitchFamily="34" charset="0"/>
              </a:rPr>
              <a:t>MySQL is named after co-founder Monty </a:t>
            </a:r>
            <a:r>
              <a:rPr lang="en-US" b="0" i="0" dirty="0" err="1">
                <a:solidFill>
                  <a:srgbClr val="000000"/>
                </a:solidFill>
                <a:effectLst/>
                <a:latin typeface="Verdana" panose="020B0604030504040204" pitchFamily="34" charset="0"/>
              </a:rPr>
              <a:t>Widenius's</a:t>
            </a:r>
            <a:r>
              <a:rPr lang="en-US" b="0" i="0" dirty="0">
                <a:solidFill>
                  <a:srgbClr val="000000"/>
                </a:solidFill>
                <a:effectLst/>
                <a:latin typeface="Verdana" panose="020B0604030504040204" pitchFamily="34" charset="0"/>
              </a:rPr>
              <a:t> daughter: My</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461312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E90025-0672-D386-1E3C-BB8330A0A61F}"/>
              </a:ext>
            </a:extLst>
          </p:cNvPr>
          <p:cNvSpPr>
            <a:spLocks noGrp="1"/>
          </p:cNvSpPr>
          <p:nvPr>
            <p:ph type="title"/>
          </p:nvPr>
        </p:nvSpPr>
        <p:spPr/>
        <p:txBody>
          <a:bodyPr/>
          <a:lstStyle/>
          <a:p>
            <a:r>
              <a:rPr lang="en-US" dirty="0"/>
              <a:t>phpMyAdmin</a:t>
            </a:r>
          </a:p>
        </p:txBody>
      </p:sp>
      <p:sp>
        <p:nvSpPr>
          <p:cNvPr id="3" name="Content Placeholder 2">
            <a:extLst>
              <a:ext uri="{FF2B5EF4-FFF2-40B4-BE49-F238E27FC236}">
                <a16:creationId xmlns:a16="http://schemas.microsoft.com/office/drawing/2014/main" xmlns="" id="{84BE80BC-695D-DBEA-3B2A-8D573E7E837B}"/>
              </a:ext>
            </a:extLst>
          </p:cNvPr>
          <p:cNvSpPr>
            <a:spLocks noGrp="1"/>
          </p:cNvSpPr>
          <p:nvPr>
            <p:ph idx="1"/>
          </p:nvPr>
        </p:nvSpPr>
        <p:spPr/>
        <p:txBody>
          <a:bodyPr/>
          <a:lstStyle/>
          <a:p>
            <a:pPr marL="0" indent="0">
              <a:buNone/>
            </a:pPr>
            <a:r>
              <a:rPr lang="en-US" b="0" i="0" dirty="0">
                <a:solidFill>
                  <a:srgbClr val="212529"/>
                </a:solidFill>
                <a:effectLst/>
                <a:latin typeface="-apple-system"/>
              </a:rPr>
              <a:t>phpMyAdmin is a free software tool written in </a:t>
            </a:r>
            <a:r>
              <a:rPr lang="en-US" dirty="0">
                <a:solidFill>
                  <a:srgbClr val="212529"/>
                </a:solidFill>
                <a:latin typeface="-apple-system"/>
              </a:rPr>
              <a:t>PHP, intended to handle the administration of MySQL </a:t>
            </a:r>
            <a:r>
              <a:rPr lang="en-US" b="0" i="0" dirty="0">
                <a:solidFill>
                  <a:srgbClr val="212529"/>
                </a:solidFill>
                <a:effectLst/>
                <a:latin typeface="-apple-system"/>
              </a:rPr>
              <a:t>over the Web. phpMyAdmin supports a wide range of operations on MySQL and MariaDB. Frequently used operations (managing databases, tables, columns, relations, indexes, users, permissions, </a:t>
            </a:r>
            <a:r>
              <a:rPr lang="en-US" b="0" i="0" dirty="0" err="1">
                <a:solidFill>
                  <a:srgbClr val="212529"/>
                </a:solidFill>
                <a:effectLst/>
                <a:latin typeface="-apple-system"/>
              </a:rPr>
              <a:t>etc</a:t>
            </a:r>
            <a:r>
              <a:rPr lang="en-US" b="0" i="0" dirty="0">
                <a:solidFill>
                  <a:srgbClr val="212529"/>
                </a:solidFill>
                <a:effectLst/>
                <a:latin typeface="-apple-system"/>
              </a:rPr>
              <a:t>) can be performed via the user interface, while you still have the ability to directly execute any SQL statement.</a:t>
            </a:r>
          </a:p>
        </p:txBody>
      </p:sp>
    </p:spTree>
    <p:extLst>
      <p:ext uri="{BB962C8B-B14F-4D97-AF65-F5344CB8AC3E}">
        <p14:creationId xmlns:p14="http://schemas.microsoft.com/office/powerpoint/2010/main" val="2599454389"/>
      </p:ext>
    </p:extLst>
  </p:cSld>
  <p:clrMapOvr>
    <a:masterClrMapping/>
  </p:clrMapOvr>
</p:sld>
</file>

<file path=ppt/theme/theme1.xml><?xml version="1.0" encoding="utf-8"?>
<a:theme xmlns:a="http://schemas.openxmlformats.org/drawingml/2006/main" name="Retrospec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1373</TotalTime>
  <Words>1265</Words>
  <Application>Microsoft Office PowerPoint</Application>
  <PresentationFormat>Custom</PresentationFormat>
  <Paragraphs>225</Paragraphs>
  <Slides>60</Slides>
  <Notes>8</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Retrospect</vt:lpstr>
      <vt:lpstr>Backend Development</vt:lpstr>
      <vt:lpstr>Create/Retrieve a Cookie</vt:lpstr>
      <vt:lpstr>Create/Retrieve a Cookie</vt:lpstr>
      <vt:lpstr>Sessions</vt:lpstr>
      <vt:lpstr>What is SQL?</vt:lpstr>
      <vt:lpstr>What is RDBMS?</vt:lpstr>
      <vt:lpstr>What is RDBMS?</vt:lpstr>
      <vt:lpstr>What is mysql?</vt:lpstr>
      <vt:lpstr>phpMyAdmin</vt:lpstr>
      <vt:lpstr>CREATE DATABASE - sql</vt:lpstr>
      <vt:lpstr>DROP DATABASE - sql</vt:lpstr>
      <vt:lpstr>CREATE TABLE - sql</vt:lpstr>
      <vt:lpstr>Data Types - mysql</vt:lpstr>
      <vt:lpstr>Constraints</vt:lpstr>
      <vt:lpstr>Create Constraints - sql</vt:lpstr>
      <vt:lpstr>AUTO INCREMENT Field</vt:lpstr>
      <vt:lpstr>Example - sql</vt:lpstr>
      <vt:lpstr>dates</vt:lpstr>
      <vt:lpstr>DROP TABLE - TRUNCATE TABLE - sql</vt:lpstr>
      <vt:lpstr>ALTER TABLE - sql</vt:lpstr>
      <vt:lpstr>ALTER TABLE - sql</vt:lpstr>
      <vt:lpstr>SELECT Statement - sql</vt:lpstr>
      <vt:lpstr>WHERE Clause - sql</vt:lpstr>
      <vt:lpstr>ORDER BY Keyword - sql</vt:lpstr>
      <vt:lpstr>Views</vt:lpstr>
      <vt:lpstr>Syntax - sql</vt:lpstr>
      <vt:lpstr>Connect to MySQL</vt:lpstr>
      <vt:lpstr>Should I Use MySQLi or PDO?</vt:lpstr>
      <vt:lpstr>Connect to db using pdo</vt:lpstr>
      <vt:lpstr>Select data</vt:lpstr>
      <vt:lpstr>Another example</vt:lpstr>
      <vt:lpstr>3rd example</vt:lpstr>
      <vt:lpstr>Query with parameter</vt:lpstr>
      <vt:lpstr>Pdo Insert data</vt:lpstr>
      <vt:lpstr>HTML Forms</vt:lpstr>
      <vt:lpstr>Html Form elements</vt:lpstr>
      <vt:lpstr>Upload file by form</vt:lpstr>
      <vt:lpstr>Php post</vt:lpstr>
      <vt:lpstr>Php get</vt:lpstr>
      <vt:lpstr>PHP_SELF</vt:lpstr>
      <vt:lpstr>Pdo insert with Form values</vt:lpstr>
      <vt:lpstr>Mysql Collation and character set</vt:lpstr>
      <vt:lpstr>Pdo delete row</vt:lpstr>
      <vt:lpstr>Pdo update row</vt:lpstr>
      <vt:lpstr>Relations</vt:lpstr>
      <vt:lpstr>Handling relationships using MYSQL</vt:lpstr>
      <vt:lpstr>Handling relationships using MYSQL</vt:lpstr>
      <vt:lpstr>1:1 relationship</vt:lpstr>
      <vt:lpstr>1:M relationship</vt:lpstr>
      <vt:lpstr>1:M relationship</vt:lpstr>
      <vt:lpstr>M:N relationship</vt:lpstr>
      <vt:lpstr>M:N relationship</vt:lpstr>
      <vt:lpstr>M:N relationship</vt:lpstr>
      <vt:lpstr>Join</vt:lpstr>
      <vt:lpstr>Mysql storage engines</vt:lpstr>
      <vt:lpstr>Group by</vt:lpstr>
      <vt:lpstr>Having</vt:lpstr>
      <vt:lpstr>Difference between Where and Having</vt:lpstr>
      <vt:lpstr>More about sql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Inspiration</dc:title>
  <dc:creator>fatma</dc:creator>
  <cp:lastModifiedBy>Windows User</cp:lastModifiedBy>
  <cp:revision>329</cp:revision>
  <dcterms:created xsi:type="dcterms:W3CDTF">2020-09-02T14:34:22Z</dcterms:created>
  <dcterms:modified xsi:type="dcterms:W3CDTF">2024-06-09T18:01:12Z</dcterms:modified>
</cp:coreProperties>
</file>